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308" r:id="rId4"/>
    <p:sldId id="261" r:id="rId5"/>
    <p:sldId id="262" r:id="rId6"/>
    <p:sldId id="309" r:id="rId7"/>
    <p:sldId id="265" r:id="rId8"/>
    <p:sldId id="266" r:id="rId9"/>
    <p:sldId id="267" r:id="rId10"/>
    <p:sldId id="268" r:id="rId11"/>
    <p:sldId id="27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38" d="100"/>
          <a:sy n="138" d="100"/>
        </p:scale>
        <p:origin x="8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b350607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b3506070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bb1e948801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bb1e948801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bb1e948801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bb1e948801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b1e9488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b1e9488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b0906d0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b0906d0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b1e9488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b1e9488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bb1e948801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bb1e948801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bb1e948801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bb1e948801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72400" y="905454"/>
            <a:ext cx="4640700" cy="28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45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8600" y="3825500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962325" y="1779672"/>
            <a:ext cx="7219200" cy="10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1397200" y="3222975"/>
            <a:ext cx="63546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/>
          <p:nvPr/>
        </p:nvSpPr>
        <p:spPr>
          <a:xfrm rot="-8100000" flipH="1">
            <a:off x="-654176" y="-234674"/>
            <a:ext cx="1918946" cy="191894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rot="-8100000" flipH="1">
            <a:off x="1197479" y="173098"/>
            <a:ext cx="878651" cy="87843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rot="429113" flipH="1">
            <a:off x="6291742" y="351680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1" name="Google Shape;81;p11"/>
          <p:cNvSpPr/>
          <p:nvPr/>
        </p:nvSpPr>
        <p:spPr>
          <a:xfrm rot="429113" flipH="1">
            <a:off x="6577342" y="304645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2" name="Google Shape;82;p11"/>
          <p:cNvSpPr/>
          <p:nvPr/>
        </p:nvSpPr>
        <p:spPr>
          <a:xfrm rot="-8100000" flipH="1">
            <a:off x="7727877" y="74639"/>
            <a:ext cx="1794637" cy="179421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rot="-8100000" flipH="1">
            <a:off x="6757806" y="-77886"/>
            <a:ext cx="1307582" cy="130737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 rot="-5400000" flipH="1">
            <a:off x="-866421" y="3272984"/>
            <a:ext cx="2196000" cy="2874159"/>
            <a:chOff x="7583692" y="-555803"/>
            <a:chExt cx="2196000" cy="2874159"/>
          </a:xfrm>
        </p:grpSpPr>
        <p:sp>
          <p:nvSpPr>
            <p:cNvPr id="85" name="Google Shape;85;p1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49125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829175" y="1744674"/>
            <a:ext cx="2663400" cy="4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829175" y="2296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0910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6023200" y="1731400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6023200" y="2296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49125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829175" y="34067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1829175" y="3993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0910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6023200" y="34067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5"/>
          </p:nvPr>
        </p:nvSpPr>
        <p:spPr>
          <a:xfrm>
            <a:off x="6023200" y="3993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281300" y="-9932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05" name="Google Shape;105;p13"/>
          <p:cNvSpPr/>
          <p:nvPr/>
        </p:nvSpPr>
        <p:spPr>
          <a:xfrm>
            <a:off x="-5967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1155750" y="1642500"/>
            <a:ext cx="6832500" cy="1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2"/>
          </p:nvPr>
        </p:nvSpPr>
        <p:spPr>
          <a:xfrm>
            <a:off x="1155750" y="3187463"/>
            <a:ext cx="6832500" cy="2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-429113">
            <a:off x="-754320" y="359300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0" name="Google Shape;110;p14"/>
          <p:cNvSpPr/>
          <p:nvPr/>
        </p:nvSpPr>
        <p:spPr>
          <a:xfrm rot="-429113">
            <a:off x="-1039920" y="312265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1" name="Google Shape;111;p14"/>
          <p:cNvSpPr/>
          <p:nvPr/>
        </p:nvSpPr>
        <p:spPr>
          <a:xfrm rot="10370887">
            <a:off x="6453690" y="-88329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2" name="Google Shape;112;p14"/>
          <p:cNvSpPr/>
          <p:nvPr/>
        </p:nvSpPr>
        <p:spPr>
          <a:xfrm rot="10370887">
            <a:off x="6739290" y="-89659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0715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2" hasCustomPrompt="1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90715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rot="-8100000" flipH="1">
            <a:off x="7830872" y="-35701"/>
            <a:ext cx="1650387" cy="164996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-8100000" flipH="1">
            <a:off x="6938843" y="-175880"/>
            <a:ext cx="1202364" cy="120215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22" name="Google Shape;122;p16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024822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2"/>
          </p:nvPr>
        </p:nvSpPr>
        <p:spPr>
          <a:xfrm>
            <a:off x="725872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3638548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4"/>
          </p:nvPr>
        </p:nvSpPr>
        <p:spPr>
          <a:xfrm>
            <a:off x="3339598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5"/>
          </p:nvPr>
        </p:nvSpPr>
        <p:spPr>
          <a:xfrm>
            <a:off x="6252275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6"/>
          </p:nvPr>
        </p:nvSpPr>
        <p:spPr>
          <a:xfrm>
            <a:off x="5953325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35" name="Google Shape;135;p1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7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1"/>
          </p:nvPr>
        </p:nvSpPr>
        <p:spPr>
          <a:xfrm>
            <a:off x="1024822" y="3271425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2"/>
          </p:nvPr>
        </p:nvSpPr>
        <p:spPr>
          <a:xfrm>
            <a:off x="725872" y="35929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3"/>
          </p:nvPr>
        </p:nvSpPr>
        <p:spPr>
          <a:xfrm>
            <a:off x="3638548" y="3271425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4"/>
          </p:nvPr>
        </p:nvSpPr>
        <p:spPr>
          <a:xfrm>
            <a:off x="3339598" y="35929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5"/>
          </p:nvPr>
        </p:nvSpPr>
        <p:spPr>
          <a:xfrm>
            <a:off x="6252275" y="3271425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6"/>
          </p:nvPr>
        </p:nvSpPr>
        <p:spPr>
          <a:xfrm>
            <a:off x="5953325" y="35929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 idx="7" hasCustomPrompt="1"/>
          </p:nvPr>
        </p:nvSpPr>
        <p:spPr>
          <a:xfrm>
            <a:off x="1024822" y="1721850"/>
            <a:ext cx="1866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7"/>
          <p:cNvSpPr txBox="1">
            <a:spLocks noGrp="1"/>
          </p:cNvSpPr>
          <p:nvPr>
            <p:ph type="title" idx="8" hasCustomPrompt="1"/>
          </p:nvPr>
        </p:nvSpPr>
        <p:spPr>
          <a:xfrm>
            <a:off x="3638548" y="1721850"/>
            <a:ext cx="1866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 idx="9" hasCustomPrompt="1"/>
          </p:nvPr>
        </p:nvSpPr>
        <p:spPr>
          <a:xfrm>
            <a:off x="6252275" y="1721850"/>
            <a:ext cx="1866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-601650" y="34334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1024822" y="352895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2"/>
          </p:nvPr>
        </p:nvSpPr>
        <p:spPr>
          <a:xfrm>
            <a:off x="725872" y="385050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3"/>
          </p:nvPr>
        </p:nvSpPr>
        <p:spPr>
          <a:xfrm>
            <a:off x="3638548" y="352895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4"/>
          </p:nvPr>
        </p:nvSpPr>
        <p:spPr>
          <a:xfrm>
            <a:off x="3339598" y="385050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5"/>
          </p:nvPr>
        </p:nvSpPr>
        <p:spPr>
          <a:xfrm>
            <a:off x="6252275" y="352895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6"/>
          </p:nvPr>
        </p:nvSpPr>
        <p:spPr>
          <a:xfrm>
            <a:off x="5953325" y="385050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7"/>
          </p:nvPr>
        </p:nvSpPr>
        <p:spPr>
          <a:xfrm>
            <a:off x="1024822" y="184080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8"/>
          </p:nvPr>
        </p:nvSpPr>
        <p:spPr>
          <a:xfrm>
            <a:off x="725872" y="216235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9"/>
          </p:nvPr>
        </p:nvSpPr>
        <p:spPr>
          <a:xfrm>
            <a:off x="3638548" y="184080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13"/>
          </p:nvPr>
        </p:nvSpPr>
        <p:spPr>
          <a:xfrm>
            <a:off x="3339598" y="216235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4"/>
          </p:nvPr>
        </p:nvSpPr>
        <p:spPr>
          <a:xfrm>
            <a:off x="6252275" y="184080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15"/>
          </p:nvPr>
        </p:nvSpPr>
        <p:spPr>
          <a:xfrm>
            <a:off x="5953325" y="216235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169" name="Google Shape;169;p19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70" name="Google Shape;170;p1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>
            <a:off x="965799" y="1429275"/>
            <a:ext cx="3236700" cy="29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1"/>
          </p:nvPr>
        </p:nvSpPr>
        <p:spPr>
          <a:xfrm>
            <a:off x="5187300" y="1429275"/>
            <a:ext cx="3236700" cy="29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601650" y="34334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78" name="Google Shape;178;p20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6860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06860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183" name="Google Shape;183;p21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84" name="Google Shape;184;p2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731750" y="1745825"/>
            <a:ext cx="24648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2"/>
          </p:nvPr>
        </p:nvSpPr>
        <p:spPr>
          <a:xfrm>
            <a:off x="720000" y="2165500"/>
            <a:ext cx="2464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3"/>
          </p:nvPr>
        </p:nvSpPr>
        <p:spPr>
          <a:xfrm>
            <a:off x="731750" y="3157000"/>
            <a:ext cx="24648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4"/>
          </p:nvPr>
        </p:nvSpPr>
        <p:spPr>
          <a:xfrm>
            <a:off x="720000" y="3576675"/>
            <a:ext cx="2464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5"/>
          </p:nvPr>
        </p:nvSpPr>
        <p:spPr>
          <a:xfrm>
            <a:off x="5959200" y="1745825"/>
            <a:ext cx="24648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6"/>
          </p:nvPr>
        </p:nvSpPr>
        <p:spPr>
          <a:xfrm>
            <a:off x="5947450" y="2165500"/>
            <a:ext cx="2464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7"/>
          </p:nvPr>
        </p:nvSpPr>
        <p:spPr>
          <a:xfrm>
            <a:off x="5959200" y="3157000"/>
            <a:ext cx="24648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8"/>
          </p:nvPr>
        </p:nvSpPr>
        <p:spPr>
          <a:xfrm>
            <a:off x="5947450" y="3576675"/>
            <a:ext cx="2464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198" name="Google Shape;198;p22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99" name="Google Shape;199;p22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1"/>
          </p:nvPr>
        </p:nvSpPr>
        <p:spPr>
          <a:xfrm>
            <a:off x="724375" y="2730250"/>
            <a:ext cx="18375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2"/>
          </p:nvPr>
        </p:nvSpPr>
        <p:spPr>
          <a:xfrm>
            <a:off x="724375" y="3436250"/>
            <a:ext cx="18375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207" name="Google Shape;207;p23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208" name="Google Shape;208;p23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3"/>
          <p:cNvSpPr txBox="1">
            <a:spLocks noGrp="1"/>
          </p:cNvSpPr>
          <p:nvPr>
            <p:ph type="subTitle" idx="3"/>
          </p:nvPr>
        </p:nvSpPr>
        <p:spPr>
          <a:xfrm>
            <a:off x="2678500" y="2730250"/>
            <a:ext cx="18375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2678500" y="3436250"/>
            <a:ext cx="18375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5"/>
          </p:nvPr>
        </p:nvSpPr>
        <p:spPr>
          <a:xfrm>
            <a:off x="4626063" y="2730250"/>
            <a:ext cx="18375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4626063" y="3436250"/>
            <a:ext cx="18375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7"/>
          </p:nvPr>
        </p:nvSpPr>
        <p:spPr>
          <a:xfrm>
            <a:off x="6573625" y="2730250"/>
            <a:ext cx="18375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6573625" y="3436250"/>
            <a:ext cx="18375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ctrTitle"/>
          </p:nvPr>
        </p:nvSpPr>
        <p:spPr>
          <a:xfrm>
            <a:off x="872400" y="604225"/>
            <a:ext cx="5247300" cy="10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72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1"/>
          </p:nvPr>
        </p:nvSpPr>
        <p:spPr>
          <a:xfrm>
            <a:off x="948600" y="1658725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-Regular"/>
              <a:buNone/>
              <a:defRPr sz="2800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220" name="Google Shape;220;p24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subTitle" idx="2"/>
          </p:nvPr>
        </p:nvSpPr>
        <p:spPr>
          <a:xfrm>
            <a:off x="948600" y="2159025"/>
            <a:ext cx="4283100" cy="7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72400" y="3874350"/>
            <a:ext cx="4452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/>
              </a:rPr>
              <a:t>Freepik</a:t>
            </a:r>
            <a:r>
              <a:rPr lang="en-GB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2700000">
            <a:off x="7952397" y="-241774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2700000">
            <a:off x="8256806" y="1056283"/>
            <a:ext cx="943988" cy="94398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723550" y="3203500"/>
            <a:ext cx="21120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547225" y="3674850"/>
            <a:ext cx="24648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308375" y="3203475"/>
            <a:ext cx="21120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131975" y="3674850"/>
            <a:ext cx="24648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20000" y="1389600"/>
            <a:ext cx="434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42" name="Google Shape;42;p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43" name="Google Shape;43;p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76625" y="2026896"/>
            <a:ext cx="5559900" cy="22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rot="-8100000" flipH="1">
            <a:off x="7830872" y="-35701"/>
            <a:ext cx="1650387" cy="164996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8100000" flipH="1">
            <a:off x="6938843" y="-175880"/>
            <a:ext cx="1202364" cy="120215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8100000" flipH="1">
            <a:off x="8382712" y="1687831"/>
            <a:ext cx="546876" cy="54666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6166375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52" name="Google Shape;52;p8"/>
          <p:cNvSpPr/>
          <p:nvPr/>
        </p:nvSpPr>
        <p:spPr>
          <a:xfrm rot="-8100000" flipH="1">
            <a:off x="8126244" y="3576993"/>
            <a:ext cx="1059812" cy="1059387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549400" y="2286950"/>
            <a:ext cx="40452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549400" y="3436500"/>
            <a:ext cx="40452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 rot="-429113">
            <a:off x="-754320" y="359300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59" name="Google Shape;59;p9"/>
          <p:cNvSpPr/>
          <p:nvPr/>
        </p:nvSpPr>
        <p:spPr>
          <a:xfrm rot="-429113">
            <a:off x="-1039920" y="312265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60" name="Google Shape;60;p9"/>
          <p:cNvSpPr/>
          <p:nvPr/>
        </p:nvSpPr>
        <p:spPr>
          <a:xfrm rot="8100000">
            <a:off x="-609242" y="150839"/>
            <a:ext cx="1794637" cy="179421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8100000">
            <a:off x="847884" y="-1686"/>
            <a:ext cx="1307582" cy="130737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 rot="5400000">
            <a:off x="7583692" y="3349184"/>
            <a:ext cx="2196000" cy="2874159"/>
            <a:chOff x="7583692" y="-555803"/>
            <a:chExt cx="2196000" cy="2874159"/>
          </a:xfrm>
        </p:grpSpPr>
        <p:sp>
          <p:nvSpPr>
            <p:cNvPr id="63" name="Google Shape;63;p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848325" y="1283595"/>
            <a:ext cx="4370400" cy="21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latin typeface="Bungee"/>
                <a:ea typeface="Bungee"/>
                <a:cs typeface="Bungee"/>
                <a:sym typeface="Bungee"/>
              </a:defRPr>
            </a:lvl1pPr>
          </a:lstStyle>
          <a:p>
            <a:endParaRPr/>
          </a:p>
        </p:txBody>
      </p:sp>
      <p:grpSp>
        <p:nvGrpSpPr>
          <p:cNvPr id="67" name="Google Shape;67;p10"/>
          <p:cNvGrpSpPr/>
          <p:nvPr/>
        </p:nvGrpSpPr>
        <p:grpSpPr>
          <a:xfrm rot="10800000">
            <a:off x="-525843" y="2854247"/>
            <a:ext cx="2678236" cy="2874159"/>
            <a:chOff x="7101457" y="-555803"/>
            <a:chExt cx="2678236" cy="2874159"/>
          </a:xfrm>
        </p:grpSpPr>
        <p:sp>
          <p:nvSpPr>
            <p:cNvPr id="68" name="Google Shape;68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0"/>
          <p:cNvGrpSpPr/>
          <p:nvPr/>
        </p:nvGrpSpPr>
        <p:grpSpPr>
          <a:xfrm flipH="1">
            <a:off x="-525843" y="-555803"/>
            <a:ext cx="2678236" cy="2874159"/>
            <a:chOff x="7101457" y="-555803"/>
            <a:chExt cx="2678236" cy="2874159"/>
          </a:xfrm>
        </p:grpSpPr>
        <p:sp>
          <p:nvSpPr>
            <p:cNvPr id="72" name="Google Shape;72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/>
          <p:nvPr/>
        </p:nvSpPr>
        <p:spPr>
          <a:xfrm>
            <a:off x="2146696" y="1960068"/>
            <a:ext cx="4839691" cy="1516533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title"/>
          </p:nvPr>
        </p:nvSpPr>
        <p:spPr>
          <a:xfrm>
            <a:off x="128755" y="2278867"/>
            <a:ext cx="8959850" cy="838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Ensemble learning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1"/>
          </p:nvPr>
        </p:nvSpPr>
        <p:spPr>
          <a:xfrm>
            <a:off x="2543941" y="3576094"/>
            <a:ext cx="40452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集成学习与股市预测</a:t>
            </a:r>
          </a:p>
        </p:txBody>
      </p:sp>
      <p:sp>
        <p:nvSpPr>
          <p:cNvPr id="330" name="Google Shape;330;p34"/>
          <p:cNvSpPr/>
          <p:nvPr/>
        </p:nvSpPr>
        <p:spPr>
          <a:xfrm>
            <a:off x="4152450" y="1021475"/>
            <a:ext cx="839100" cy="8391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4"/>
          <p:cNvGrpSpPr/>
          <p:nvPr/>
        </p:nvGrpSpPr>
        <p:grpSpPr>
          <a:xfrm>
            <a:off x="4436312" y="1305476"/>
            <a:ext cx="271376" cy="271124"/>
            <a:chOff x="1000963" y="1591325"/>
            <a:chExt cx="377225" cy="376875"/>
          </a:xfrm>
        </p:grpSpPr>
        <p:sp>
          <p:nvSpPr>
            <p:cNvPr id="332" name="Google Shape;332;p34"/>
            <p:cNvSpPr/>
            <p:nvPr/>
          </p:nvSpPr>
          <p:spPr>
            <a:xfrm>
              <a:off x="1000963" y="1729625"/>
              <a:ext cx="377225" cy="238575"/>
            </a:xfrm>
            <a:custGeom>
              <a:avLst/>
              <a:gdLst/>
              <a:ahLst/>
              <a:cxnLst/>
              <a:rect l="l" t="t" r="r" b="b"/>
              <a:pathLst>
                <a:path w="15089" h="9543" extrusionOk="0">
                  <a:moveTo>
                    <a:pt x="2423" y="7955"/>
                  </a:moveTo>
                  <a:lnTo>
                    <a:pt x="2423" y="8951"/>
                  </a:lnTo>
                  <a:lnTo>
                    <a:pt x="1360" y="8951"/>
                  </a:lnTo>
                  <a:lnTo>
                    <a:pt x="1360" y="7955"/>
                  </a:lnTo>
                  <a:close/>
                  <a:moveTo>
                    <a:pt x="5249" y="6070"/>
                  </a:moveTo>
                  <a:lnTo>
                    <a:pt x="5249" y="8951"/>
                  </a:lnTo>
                  <a:lnTo>
                    <a:pt x="4186" y="8951"/>
                  </a:lnTo>
                  <a:lnTo>
                    <a:pt x="4186" y="6070"/>
                  </a:lnTo>
                  <a:close/>
                  <a:moveTo>
                    <a:pt x="8076" y="4011"/>
                  </a:moveTo>
                  <a:lnTo>
                    <a:pt x="8076" y="8951"/>
                  </a:lnTo>
                  <a:lnTo>
                    <a:pt x="7013" y="8951"/>
                  </a:lnTo>
                  <a:lnTo>
                    <a:pt x="7013" y="4011"/>
                  </a:lnTo>
                  <a:close/>
                  <a:moveTo>
                    <a:pt x="10902" y="5896"/>
                  </a:moveTo>
                  <a:lnTo>
                    <a:pt x="10902" y="8951"/>
                  </a:lnTo>
                  <a:lnTo>
                    <a:pt x="9840" y="8951"/>
                  </a:lnTo>
                  <a:lnTo>
                    <a:pt x="9840" y="5896"/>
                  </a:lnTo>
                  <a:close/>
                  <a:moveTo>
                    <a:pt x="12370" y="0"/>
                  </a:moveTo>
                  <a:cubicBezTo>
                    <a:pt x="12208" y="0"/>
                    <a:pt x="12074" y="135"/>
                    <a:pt x="12074" y="297"/>
                  </a:cubicBezTo>
                  <a:lnTo>
                    <a:pt x="12074" y="8951"/>
                  </a:lnTo>
                  <a:lnTo>
                    <a:pt x="11495" y="8951"/>
                  </a:lnTo>
                  <a:lnTo>
                    <a:pt x="11495" y="5600"/>
                  </a:lnTo>
                  <a:cubicBezTo>
                    <a:pt x="11495" y="5438"/>
                    <a:pt x="11360" y="5304"/>
                    <a:pt x="11198" y="5304"/>
                  </a:cubicBezTo>
                  <a:lnTo>
                    <a:pt x="9543" y="5304"/>
                  </a:lnTo>
                  <a:cubicBezTo>
                    <a:pt x="9382" y="5304"/>
                    <a:pt x="9247" y="5438"/>
                    <a:pt x="9247" y="5600"/>
                  </a:cubicBezTo>
                  <a:lnTo>
                    <a:pt x="9247" y="8951"/>
                  </a:lnTo>
                  <a:lnTo>
                    <a:pt x="8655" y="8951"/>
                  </a:lnTo>
                  <a:lnTo>
                    <a:pt x="8655" y="3715"/>
                  </a:lnTo>
                  <a:cubicBezTo>
                    <a:pt x="8655" y="3554"/>
                    <a:pt x="8533" y="3419"/>
                    <a:pt x="8372" y="3419"/>
                  </a:cubicBezTo>
                  <a:lnTo>
                    <a:pt x="6717" y="3419"/>
                  </a:lnTo>
                  <a:cubicBezTo>
                    <a:pt x="6555" y="3419"/>
                    <a:pt x="6421" y="3554"/>
                    <a:pt x="6421" y="3715"/>
                  </a:cubicBezTo>
                  <a:lnTo>
                    <a:pt x="6421" y="8951"/>
                  </a:lnTo>
                  <a:lnTo>
                    <a:pt x="5829" y="8951"/>
                  </a:lnTo>
                  <a:lnTo>
                    <a:pt x="5829" y="5774"/>
                  </a:lnTo>
                  <a:cubicBezTo>
                    <a:pt x="5829" y="5613"/>
                    <a:pt x="5707" y="5478"/>
                    <a:pt x="5545" y="5478"/>
                  </a:cubicBezTo>
                  <a:lnTo>
                    <a:pt x="3890" y="5478"/>
                  </a:lnTo>
                  <a:cubicBezTo>
                    <a:pt x="3729" y="5478"/>
                    <a:pt x="3594" y="5613"/>
                    <a:pt x="3594" y="5774"/>
                  </a:cubicBezTo>
                  <a:lnTo>
                    <a:pt x="3594" y="8951"/>
                  </a:lnTo>
                  <a:lnTo>
                    <a:pt x="3002" y="8951"/>
                  </a:lnTo>
                  <a:lnTo>
                    <a:pt x="3002" y="7658"/>
                  </a:lnTo>
                  <a:cubicBezTo>
                    <a:pt x="3002" y="7497"/>
                    <a:pt x="2880" y="7362"/>
                    <a:pt x="2719" y="7362"/>
                  </a:cubicBezTo>
                  <a:lnTo>
                    <a:pt x="1064" y="7362"/>
                  </a:lnTo>
                  <a:cubicBezTo>
                    <a:pt x="902" y="7362"/>
                    <a:pt x="768" y="7497"/>
                    <a:pt x="768" y="7658"/>
                  </a:cubicBezTo>
                  <a:lnTo>
                    <a:pt x="768" y="8951"/>
                  </a:lnTo>
                  <a:lnTo>
                    <a:pt x="296" y="8951"/>
                  </a:lnTo>
                  <a:cubicBezTo>
                    <a:pt x="135" y="8951"/>
                    <a:pt x="0" y="9085"/>
                    <a:pt x="0" y="9247"/>
                  </a:cubicBezTo>
                  <a:cubicBezTo>
                    <a:pt x="0" y="9408"/>
                    <a:pt x="135" y="9543"/>
                    <a:pt x="296" y="9543"/>
                  </a:cubicBezTo>
                  <a:lnTo>
                    <a:pt x="14793" y="9543"/>
                  </a:lnTo>
                  <a:cubicBezTo>
                    <a:pt x="14954" y="9543"/>
                    <a:pt x="15089" y="9408"/>
                    <a:pt x="15089" y="9247"/>
                  </a:cubicBezTo>
                  <a:cubicBezTo>
                    <a:pt x="15089" y="9085"/>
                    <a:pt x="14954" y="8951"/>
                    <a:pt x="14793" y="8951"/>
                  </a:cubicBezTo>
                  <a:lnTo>
                    <a:pt x="14321" y="8951"/>
                  </a:lnTo>
                  <a:lnTo>
                    <a:pt x="14321" y="5936"/>
                  </a:lnTo>
                  <a:cubicBezTo>
                    <a:pt x="14321" y="5774"/>
                    <a:pt x="14186" y="5639"/>
                    <a:pt x="14025" y="5639"/>
                  </a:cubicBezTo>
                  <a:cubicBezTo>
                    <a:pt x="13863" y="5639"/>
                    <a:pt x="13729" y="5774"/>
                    <a:pt x="13729" y="5936"/>
                  </a:cubicBezTo>
                  <a:lnTo>
                    <a:pt x="13729" y="8951"/>
                  </a:lnTo>
                  <a:lnTo>
                    <a:pt x="12666" y="8951"/>
                  </a:lnTo>
                  <a:lnTo>
                    <a:pt x="12666" y="593"/>
                  </a:lnTo>
                  <a:lnTo>
                    <a:pt x="13729" y="593"/>
                  </a:lnTo>
                  <a:lnTo>
                    <a:pt x="13729" y="3554"/>
                  </a:lnTo>
                  <a:cubicBezTo>
                    <a:pt x="13729" y="3715"/>
                    <a:pt x="13863" y="3850"/>
                    <a:pt x="14025" y="3850"/>
                  </a:cubicBezTo>
                  <a:cubicBezTo>
                    <a:pt x="14186" y="3850"/>
                    <a:pt x="14321" y="3715"/>
                    <a:pt x="14321" y="3554"/>
                  </a:cubicBezTo>
                  <a:lnTo>
                    <a:pt x="14321" y="297"/>
                  </a:lnTo>
                  <a:cubicBezTo>
                    <a:pt x="14321" y="135"/>
                    <a:pt x="14186" y="0"/>
                    <a:pt x="140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1344163" y="1841650"/>
              <a:ext cx="14850" cy="14525"/>
            </a:xfrm>
            <a:custGeom>
              <a:avLst/>
              <a:gdLst/>
              <a:ahLst/>
              <a:cxnLst/>
              <a:rect l="l" t="t" r="r" b="b"/>
              <a:pathLst>
                <a:path w="594" h="581" extrusionOk="0">
                  <a:moveTo>
                    <a:pt x="297" y="1"/>
                  </a:moveTo>
                  <a:cubicBezTo>
                    <a:pt x="216" y="1"/>
                    <a:pt x="135" y="28"/>
                    <a:pt x="82" y="82"/>
                  </a:cubicBezTo>
                  <a:cubicBezTo>
                    <a:pt x="28" y="136"/>
                    <a:pt x="1" y="216"/>
                    <a:pt x="1" y="297"/>
                  </a:cubicBezTo>
                  <a:cubicBezTo>
                    <a:pt x="1" y="365"/>
                    <a:pt x="28" y="446"/>
                    <a:pt x="82" y="499"/>
                  </a:cubicBezTo>
                  <a:cubicBezTo>
                    <a:pt x="135" y="553"/>
                    <a:pt x="216" y="580"/>
                    <a:pt x="297" y="580"/>
                  </a:cubicBezTo>
                  <a:cubicBezTo>
                    <a:pt x="378" y="580"/>
                    <a:pt x="446" y="553"/>
                    <a:pt x="499" y="499"/>
                  </a:cubicBezTo>
                  <a:cubicBezTo>
                    <a:pt x="553" y="446"/>
                    <a:pt x="593" y="365"/>
                    <a:pt x="593" y="297"/>
                  </a:cubicBezTo>
                  <a:cubicBezTo>
                    <a:pt x="593" y="216"/>
                    <a:pt x="553" y="136"/>
                    <a:pt x="499" y="82"/>
                  </a:cubicBezTo>
                  <a:cubicBezTo>
                    <a:pt x="446" y="28"/>
                    <a:pt x="37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1000963" y="1591325"/>
              <a:ext cx="138650" cy="138325"/>
            </a:xfrm>
            <a:custGeom>
              <a:avLst/>
              <a:gdLst/>
              <a:ahLst/>
              <a:cxnLst/>
              <a:rect l="l" t="t" r="r" b="b"/>
              <a:pathLst>
                <a:path w="5546" h="5533" extrusionOk="0">
                  <a:moveTo>
                    <a:pt x="2773" y="579"/>
                  </a:moveTo>
                  <a:cubicBezTo>
                    <a:pt x="3971" y="579"/>
                    <a:pt x="4953" y="1561"/>
                    <a:pt x="4953" y="2760"/>
                  </a:cubicBezTo>
                  <a:cubicBezTo>
                    <a:pt x="4953" y="3971"/>
                    <a:pt x="3971" y="4940"/>
                    <a:pt x="2773" y="4940"/>
                  </a:cubicBezTo>
                  <a:cubicBezTo>
                    <a:pt x="1575" y="4940"/>
                    <a:pt x="592" y="3971"/>
                    <a:pt x="592" y="2760"/>
                  </a:cubicBezTo>
                  <a:cubicBezTo>
                    <a:pt x="592" y="1561"/>
                    <a:pt x="1575" y="579"/>
                    <a:pt x="2773" y="579"/>
                  </a:cubicBezTo>
                  <a:close/>
                  <a:moveTo>
                    <a:pt x="2773" y="0"/>
                  </a:moveTo>
                  <a:cubicBezTo>
                    <a:pt x="1238" y="0"/>
                    <a:pt x="0" y="1238"/>
                    <a:pt x="0" y="2760"/>
                  </a:cubicBezTo>
                  <a:cubicBezTo>
                    <a:pt x="0" y="4294"/>
                    <a:pt x="1238" y="5532"/>
                    <a:pt x="2773" y="5532"/>
                  </a:cubicBezTo>
                  <a:cubicBezTo>
                    <a:pt x="4294" y="5532"/>
                    <a:pt x="5545" y="4294"/>
                    <a:pt x="5545" y="2760"/>
                  </a:cubicBezTo>
                  <a:cubicBezTo>
                    <a:pt x="5545" y="1238"/>
                    <a:pt x="4294" y="0"/>
                    <a:pt x="2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048063" y="1620925"/>
              <a:ext cx="44125" cy="79425"/>
            </a:xfrm>
            <a:custGeom>
              <a:avLst/>
              <a:gdLst/>
              <a:ahLst/>
              <a:cxnLst/>
              <a:rect l="l" t="t" r="r" b="b"/>
              <a:pathLst>
                <a:path w="1765" h="3177" extrusionOk="0">
                  <a:moveTo>
                    <a:pt x="889" y="0"/>
                  </a:moveTo>
                  <a:cubicBezTo>
                    <a:pt x="727" y="0"/>
                    <a:pt x="593" y="122"/>
                    <a:pt x="593" y="284"/>
                  </a:cubicBezTo>
                  <a:cubicBezTo>
                    <a:pt x="257" y="404"/>
                    <a:pt x="0" y="700"/>
                    <a:pt x="0" y="1064"/>
                  </a:cubicBezTo>
                  <a:cubicBezTo>
                    <a:pt x="0" y="1522"/>
                    <a:pt x="404" y="1899"/>
                    <a:pt x="889" y="1899"/>
                  </a:cubicBezTo>
                  <a:cubicBezTo>
                    <a:pt x="1050" y="1899"/>
                    <a:pt x="1185" y="2006"/>
                    <a:pt x="1185" y="2127"/>
                  </a:cubicBezTo>
                  <a:cubicBezTo>
                    <a:pt x="1185" y="2262"/>
                    <a:pt x="1050" y="2369"/>
                    <a:pt x="889" y="2369"/>
                  </a:cubicBezTo>
                  <a:cubicBezTo>
                    <a:pt x="727" y="2369"/>
                    <a:pt x="593" y="2262"/>
                    <a:pt x="593" y="2127"/>
                  </a:cubicBezTo>
                  <a:cubicBezTo>
                    <a:pt x="593" y="1966"/>
                    <a:pt x="458" y="1845"/>
                    <a:pt x="296" y="1845"/>
                  </a:cubicBezTo>
                  <a:cubicBezTo>
                    <a:pt x="135" y="1845"/>
                    <a:pt x="0" y="1966"/>
                    <a:pt x="0" y="2127"/>
                  </a:cubicBezTo>
                  <a:cubicBezTo>
                    <a:pt x="0" y="2491"/>
                    <a:pt x="257" y="2800"/>
                    <a:pt x="593" y="2908"/>
                  </a:cubicBezTo>
                  <a:cubicBezTo>
                    <a:pt x="607" y="3069"/>
                    <a:pt x="727" y="3177"/>
                    <a:pt x="889" y="3177"/>
                  </a:cubicBezTo>
                  <a:cubicBezTo>
                    <a:pt x="1037" y="3177"/>
                    <a:pt x="1172" y="3069"/>
                    <a:pt x="1185" y="2908"/>
                  </a:cubicBezTo>
                  <a:cubicBezTo>
                    <a:pt x="1522" y="2800"/>
                    <a:pt x="1764" y="2491"/>
                    <a:pt x="1764" y="2127"/>
                  </a:cubicBezTo>
                  <a:cubicBezTo>
                    <a:pt x="1764" y="1669"/>
                    <a:pt x="1373" y="1307"/>
                    <a:pt x="889" y="1307"/>
                  </a:cubicBezTo>
                  <a:cubicBezTo>
                    <a:pt x="727" y="1307"/>
                    <a:pt x="593" y="1199"/>
                    <a:pt x="593" y="1064"/>
                  </a:cubicBezTo>
                  <a:cubicBezTo>
                    <a:pt x="593" y="930"/>
                    <a:pt x="727" y="822"/>
                    <a:pt x="889" y="822"/>
                  </a:cubicBezTo>
                  <a:cubicBezTo>
                    <a:pt x="1050" y="822"/>
                    <a:pt x="1185" y="930"/>
                    <a:pt x="1185" y="1064"/>
                  </a:cubicBezTo>
                  <a:cubicBezTo>
                    <a:pt x="1185" y="1226"/>
                    <a:pt x="1306" y="1360"/>
                    <a:pt x="1468" y="1360"/>
                  </a:cubicBezTo>
                  <a:cubicBezTo>
                    <a:pt x="1642" y="1360"/>
                    <a:pt x="1764" y="1226"/>
                    <a:pt x="1764" y="1064"/>
                  </a:cubicBezTo>
                  <a:cubicBezTo>
                    <a:pt x="1764" y="700"/>
                    <a:pt x="1522" y="404"/>
                    <a:pt x="1185" y="284"/>
                  </a:cubicBezTo>
                  <a:cubicBezTo>
                    <a:pt x="1185" y="122"/>
                    <a:pt x="1050" y="0"/>
                    <a:pt x="8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000963" y="1867575"/>
              <a:ext cx="14825" cy="14850"/>
            </a:xfrm>
            <a:custGeom>
              <a:avLst/>
              <a:gdLst/>
              <a:ahLst/>
              <a:cxnLst/>
              <a:rect l="l" t="t" r="r" b="b"/>
              <a:pathLst>
                <a:path w="593" h="594" extrusionOk="0">
                  <a:moveTo>
                    <a:pt x="296" y="1"/>
                  </a:moveTo>
                  <a:cubicBezTo>
                    <a:pt x="215" y="1"/>
                    <a:pt x="149" y="41"/>
                    <a:pt x="95" y="95"/>
                  </a:cubicBezTo>
                  <a:cubicBezTo>
                    <a:pt x="27" y="148"/>
                    <a:pt x="0" y="216"/>
                    <a:pt x="0" y="297"/>
                  </a:cubicBezTo>
                  <a:cubicBezTo>
                    <a:pt x="0" y="378"/>
                    <a:pt x="27" y="459"/>
                    <a:pt x="95" y="512"/>
                  </a:cubicBezTo>
                  <a:cubicBezTo>
                    <a:pt x="149" y="566"/>
                    <a:pt x="215" y="593"/>
                    <a:pt x="296" y="593"/>
                  </a:cubicBezTo>
                  <a:cubicBezTo>
                    <a:pt x="377" y="593"/>
                    <a:pt x="445" y="566"/>
                    <a:pt x="499" y="512"/>
                  </a:cubicBezTo>
                  <a:cubicBezTo>
                    <a:pt x="565" y="459"/>
                    <a:pt x="592" y="378"/>
                    <a:pt x="592" y="297"/>
                  </a:cubicBezTo>
                  <a:cubicBezTo>
                    <a:pt x="592" y="216"/>
                    <a:pt x="565" y="148"/>
                    <a:pt x="499" y="95"/>
                  </a:cubicBezTo>
                  <a:cubicBezTo>
                    <a:pt x="445" y="41"/>
                    <a:pt x="377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1019113" y="1618900"/>
              <a:ext cx="359075" cy="244675"/>
            </a:xfrm>
            <a:custGeom>
              <a:avLst/>
              <a:gdLst/>
              <a:ahLst/>
              <a:cxnLst/>
              <a:rect l="l" t="t" r="r" b="b"/>
              <a:pathLst>
                <a:path w="14363" h="9787" extrusionOk="0">
                  <a:moveTo>
                    <a:pt x="13353" y="1"/>
                  </a:moveTo>
                  <a:cubicBezTo>
                    <a:pt x="13191" y="1"/>
                    <a:pt x="13057" y="135"/>
                    <a:pt x="13057" y="297"/>
                  </a:cubicBezTo>
                  <a:cubicBezTo>
                    <a:pt x="13057" y="445"/>
                    <a:pt x="13178" y="566"/>
                    <a:pt x="13326" y="593"/>
                  </a:cubicBezTo>
                  <a:lnTo>
                    <a:pt x="9719" y="4200"/>
                  </a:lnTo>
                  <a:lnTo>
                    <a:pt x="8777" y="3272"/>
                  </a:lnTo>
                  <a:cubicBezTo>
                    <a:pt x="8723" y="3211"/>
                    <a:pt x="8649" y="3181"/>
                    <a:pt x="8573" y="3181"/>
                  </a:cubicBezTo>
                  <a:cubicBezTo>
                    <a:pt x="8497" y="3181"/>
                    <a:pt x="8420" y="3211"/>
                    <a:pt x="8360" y="3272"/>
                  </a:cubicBezTo>
                  <a:lnTo>
                    <a:pt x="4564" y="7068"/>
                  </a:lnTo>
                  <a:lnTo>
                    <a:pt x="3649" y="6165"/>
                  </a:lnTo>
                  <a:cubicBezTo>
                    <a:pt x="3595" y="6105"/>
                    <a:pt x="3521" y="6075"/>
                    <a:pt x="3445" y="6075"/>
                  </a:cubicBezTo>
                  <a:cubicBezTo>
                    <a:pt x="3370" y="6075"/>
                    <a:pt x="3292" y="6105"/>
                    <a:pt x="3231" y="6165"/>
                  </a:cubicBezTo>
                  <a:lnTo>
                    <a:pt x="122" y="9275"/>
                  </a:lnTo>
                  <a:cubicBezTo>
                    <a:pt x="1" y="9395"/>
                    <a:pt x="1" y="9584"/>
                    <a:pt x="122" y="9692"/>
                  </a:cubicBezTo>
                  <a:cubicBezTo>
                    <a:pt x="176" y="9759"/>
                    <a:pt x="257" y="9786"/>
                    <a:pt x="324" y="9786"/>
                  </a:cubicBezTo>
                  <a:cubicBezTo>
                    <a:pt x="405" y="9786"/>
                    <a:pt x="485" y="9759"/>
                    <a:pt x="539" y="9692"/>
                  </a:cubicBezTo>
                  <a:lnTo>
                    <a:pt x="3447" y="6784"/>
                  </a:lnTo>
                  <a:lnTo>
                    <a:pt x="4349" y="7700"/>
                  </a:lnTo>
                  <a:cubicBezTo>
                    <a:pt x="4409" y="7753"/>
                    <a:pt x="4486" y="7780"/>
                    <a:pt x="4562" y="7780"/>
                  </a:cubicBezTo>
                  <a:cubicBezTo>
                    <a:pt x="4638" y="7780"/>
                    <a:pt x="4712" y="7753"/>
                    <a:pt x="4766" y="7700"/>
                  </a:cubicBezTo>
                  <a:lnTo>
                    <a:pt x="8575" y="3891"/>
                  </a:lnTo>
                  <a:lnTo>
                    <a:pt x="9503" y="4819"/>
                  </a:lnTo>
                  <a:cubicBezTo>
                    <a:pt x="9557" y="4873"/>
                    <a:pt x="9638" y="4914"/>
                    <a:pt x="9719" y="4914"/>
                  </a:cubicBezTo>
                  <a:cubicBezTo>
                    <a:pt x="9787" y="4914"/>
                    <a:pt x="9867" y="4873"/>
                    <a:pt x="9921" y="4819"/>
                  </a:cubicBezTo>
                  <a:lnTo>
                    <a:pt x="13771" y="984"/>
                  </a:lnTo>
                  <a:lnTo>
                    <a:pt x="13771" y="997"/>
                  </a:lnTo>
                  <a:cubicBezTo>
                    <a:pt x="13771" y="1172"/>
                    <a:pt x="13905" y="1293"/>
                    <a:pt x="14067" y="1293"/>
                  </a:cubicBezTo>
                  <a:cubicBezTo>
                    <a:pt x="14228" y="1293"/>
                    <a:pt x="14363" y="1172"/>
                    <a:pt x="14363" y="997"/>
                  </a:cubicBezTo>
                  <a:lnTo>
                    <a:pt x="14363" y="297"/>
                  </a:lnTo>
                  <a:cubicBezTo>
                    <a:pt x="14363" y="135"/>
                    <a:pt x="14228" y="1"/>
                    <a:pt x="140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1022838" y="1750475"/>
              <a:ext cx="14825" cy="22575"/>
            </a:xfrm>
            <a:custGeom>
              <a:avLst/>
              <a:gdLst/>
              <a:ahLst/>
              <a:cxnLst/>
              <a:rect l="l" t="t" r="r" b="b"/>
              <a:pathLst>
                <a:path w="593" h="903" extrusionOk="0">
                  <a:moveTo>
                    <a:pt x="297" y="1"/>
                  </a:moveTo>
                  <a:cubicBezTo>
                    <a:pt x="135" y="1"/>
                    <a:pt x="0" y="136"/>
                    <a:pt x="0" y="297"/>
                  </a:cubicBezTo>
                  <a:lnTo>
                    <a:pt x="0" y="606"/>
                  </a:lnTo>
                  <a:cubicBezTo>
                    <a:pt x="0" y="782"/>
                    <a:pt x="135" y="902"/>
                    <a:pt x="297" y="902"/>
                  </a:cubicBezTo>
                  <a:cubicBezTo>
                    <a:pt x="458" y="902"/>
                    <a:pt x="593" y="782"/>
                    <a:pt x="593" y="606"/>
                  </a:cubicBezTo>
                  <a:lnTo>
                    <a:pt x="593" y="297"/>
                  </a:lnTo>
                  <a:cubicBezTo>
                    <a:pt x="593" y="136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1022838" y="1786150"/>
              <a:ext cx="14825" cy="22550"/>
            </a:xfrm>
            <a:custGeom>
              <a:avLst/>
              <a:gdLst/>
              <a:ahLst/>
              <a:cxnLst/>
              <a:rect l="l" t="t" r="r" b="b"/>
              <a:pathLst>
                <a:path w="593" h="902" extrusionOk="0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lnTo>
                    <a:pt x="0" y="620"/>
                  </a:lnTo>
                  <a:cubicBezTo>
                    <a:pt x="0" y="781"/>
                    <a:pt x="135" y="902"/>
                    <a:pt x="297" y="902"/>
                  </a:cubicBezTo>
                  <a:cubicBezTo>
                    <a:pt x="458" y="902"/>
                    <a:pt x="593" y="781"/>
                    <a:pt x="593" y="620"/>
                  </a:cubicBezTo>
                  <a:lnTo>
                    <a:pt x="593" y="297"/>
                  </a:lnTo>
                  <a:cubicBezTo>
                    <a:pt x="593" y="135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1036613" y="1772350"/>
              <a:ext cx="22600" cy="14825"/>
            </a:xfrm>
            <a:custGeom>
              <a:avLst/>
              <a:gdLst/>
              <a:ahLst/>
              <a:cxnLst/>
              <a:rect l="l" t="t" r="r" b="b"/>
              <a:pathLst>
                <a:path w="904" h="593" extrusionOk="0">
                  <a:moveTo>
                    <a:pt x="297" y="0"/>
                  </a:moveTo>
                  <a:cubicBezTo>
                    <a:pt x="135" y="0"/>
                    <a:pt x="1" y="135"/>
                    <a:pt x="1" y="296"/>
                  </a:cubicBezTo>
                  <a:cubicBezTo>
                    <a:pt x="1" y="458"/>
                    <a:pt x="135" y="592"/>
                    <a:pt x="297" y="592"/>
                  </a:cubicBezTo>
                  <a:lnTo>
                    <a:pt x="607" y="592"/>
                  </a:lnTo>
                  <a:cubicBezTo>
                    <a:pt x="781" y="592"/>
                    <a:pt x="903" y="458"/>
                    <a:pt x="903" y="296"/>
                  </a:cubicBezTo>
                  <a:cubicBezTo>
                    <a:pt x="903" y="135"/>
                    <a:pt x="781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1000963" y="1772350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cubicBezTo>
                    <a:pt x="0" y="458"/>
                    <a:pt x="135" y="592"/>
                    <a:pt x="296" y="592"/>
                  </a:cubicBezTo>
                  <a:lnTo>
                    <a:pt x="606" y="592"/>
                  </a:lnTo>
                  <a:cubicBezTo>
                    <a:pt x="768" y="592"/>
                    <a:pt x="902" y="458"/>
                    <a:pt x="902" y="296"/>
                  </a:cubicBezTo>
                  <a:cubicBezTo>
                    <a:pt x="902" y="135"/>
                    <a:pt x="768" y="0"/>
                    <a:pt x="6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203863" y="1591325"/>
              <a:ext cx="14825" cy="22575"/>
            </a:xfrm>
            <a:custGeom>
              <a:avLst/>
              <a:gdLst/>
              <a:ahLst/>
              <a:cxnLst/>
              <a:rect l="l" t="t" r="r" b="b"/>
              <a:pathLst>
                <a:path w="593" h="903" extrusionOk="0">
                  <a:moveTo>
                    <a:pt x="297" y="0"/>
                  </a:moveTo>
                  <a:cubicBezTo>
                    <a:pt x="135" y="0"/>
                    <a:pt x="1" y="122"/>
                    <a:pt x="1" y="283"/>
                  </a:cubicBezTo>
                  <a:lnTo>
                    <a:pt x="1" y="606"/>
                  </a:lnTo>
                  <a:cubicBezTo>
                    <a:pt x="1" y="768"/>
                    <a:pt x="135" y="902"/>
                    <a:pt x="297" y="902"/>
                  </a:cubicBezTo>
                  <a:cubicBezTo>
                    <a:pt x="458" y="902"/>
                    <a:pt x="593" y="768"/>
                    <a:pt x="593" y="606"/>
                  </a:cubicBezTo>
                  <a:lnTo>
                    <a:pt x="593" y="283"/>
                  </a:lnTo>
                  <a:cubicBezTo>
                    <a:pt x="593" y="122"/>
                    <a:pt x="45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203863" y="1626975"/>
              <a:ext cx="14825" cy="22600"/>
            </a:xfrm>
            <a:custGeom>
              <a:avLst/>
              <a:gdLst/>
              <a:ahLst/>
              <a:cxnLst/>
              <a:rect l="l" t="t" r="r" b="b"/>
              <a:pathLst>
                <a:path w="593" h="904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lnTo>
                    <a:pt x="1" y="607"/>
                  </a:lnTo>
                  <a:cubicBezTo>
                    <a:pt x="1" y="768"/>
                    <a:pt x="135" y="903"/>
                    <a:pt x="297" y="903"/>
                  </a:cubicBezTo>
                  <a:cubicBezTo>
                    <a:pt x="458" y="903"/>
                    <a:pt x="593" y="768"/>
                    <a:pt x="593" y="607"/>
                  </a:cubicBezTo>
                  <a:lnTo>
                    <a:pt x="593" y="297"/>
                  </a:lnTo>
                  <a:cubicBezTo>
                    <a:pt x="593" y="135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218013" y="1612850"/>
              <a:ext cx="22550" cy="14825"/>
            </a:xfrm>
            <a:custGeom>
              <a:avLst/>
              <a:gdLst/>
              <a:ahLst/>
              <a:cxnLst/>
              <a:rect l="l" t="t" r="r" b="b"/>
              <a:pathLst>
                <a:path w="902" h="593" extrusionOk="0">
                  <a:moveTo>
                    <a:pt x="296" y="0"/>
                  </a:moveTo>
                  <a:cubicBezTo>
                    <a:pt x="121" y="0"/>
                    <a:pt x="0" y="135"/>
                    <a:pt x="0" y="297"/>
                  </a:cubicBezTo>
                  <a:cubicBezTo>
                    <a:pt x="0" y="458"/>
                    <a:pt x="121" y="593"/>
                    <a:pt x="296" y="593"/>
                  </a:cubicBezTo>
                  <a:lnTo>
                    <a:pt x="605" y="593"/>
                  </a:lnTo>
                  <a:cubicBezTo>
                    <a:pt x="767" y="593"/>
                    <a:pt x="901" y="458"/>
                    <a:pt x="901" y="297"/>
                  </a:cubicBezTo>
                  <a:cubicBezTo>
                    <a:pt x="901" y="135"/>
                    <a:pt x="767" y="0"/>
                    <a:pt x="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181988" y="1612850"/>
              <a:ext cx="22900" cy="14825"/>
            </a:xfrm>
            <a:custGeom>
              <a:avLst/>
              <a:gdLst/>
              <a:ahLst/>
              <a:cxnLst/>
              <a:rect l="l" t="t" r="r" b="b"/>
              <a:pathLst>
                <a:path w="916" h="593" extrusionOk="0">
                  <a:moveTo>
                    <a:pt x="296" y="0"/>
                  </a:moveTo>
                  <a:cubicBezTo>
                    <a:pt x="135" y="0"/>
                    <a:pt x="0" y="135"/>
                    <a:pt x="0" y="297"/>
                  </a:cubicBezTo>
                  <a:cubicBezTo>
                    <a:pt x="0" y="458"/>
                    <a:pt x="135" y="593"/>
                    <a:pt x="296" y="593"/>
                  </a:cubicBezTo>
                  <a:lnTo>
                    <a:pt x="619" y="593"/>
                  </a:lnTo>
                  <a:cubicBezTo>
                    <a:pt x="781" y="593"/>
                    <a:pt x="916" y="458"/>
                    <a:pt x="916" y="297"/>
                  </a:cubicBezTo>
                  <a:cubicBezTo>
                    <a:pt x="916" y="135"/>
                    <a:pt x="781" y="0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3"/>
          <p:cNvSpPr/>
          <p:nvPr/>
        </p:nvSpPr>
        <p:spPr>
          <a:xfrm>
            <a:off x="1163500" y="3195450"/>
            <a:ext cx="4546200" cy="1223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3"/>
          <p:cNvSpPr txBox="1">
            <a:spLocks noGrp="1"/>
          </p:cNvSpPr>
          <p:nvPr>
            <p:ph type="title"/>
          </p:nvPr>
        </p:nvSpPr>
        <p:spPr>
          <a:xfrm>
            <a:off x="1751174" y="2035405"/>
            <a:ext cx="5559900" cy="22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6600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总结</a:t>
            </a:r>
            <a:r>
              <a:rPr lang="en-GB" sz="66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br>
              <a:rPr lang="en-GB" sz="66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GB" sz="6600" dirty="0">
                <a:latin typeface="SimHei" panose="02010609060101010101" pitchFamily="49" charset="-122"/>
                <a:ea typeface="SimHei" panose="02010609060101010101" pitchFamily="49" charset="-122"/>
              </a:rPr>
              <a:t>展望</a:t>
            </a:r>
          </a:p>
        </p:txBody>
      </p:sp>
      <p:grpSp>
        <p:nvGrpSpPr>
          <p:cNvPr id="1295" name="Google Shape;1295;p43"/>
          <p:cNvGrpSpPr/>
          <p:nvPr/>
        </p:nvGrpSpPr>
        <p:grpSpPr>
          <a:xfrm>
            <a:off x="2006113" y="979125"/>
            <a:ext cx="376900" cy="377250"/>
            <a:chOff x="2503388" y="2305350"/>
            <a:chExt cx="376900" cy="377250"/>
          </a:xfrm>
        </p:grpSpPr>
        <p:sp>
          <p:nvSpPr>
            <p:cNvPr id="1296" name="Google Shape;1296;p43"/>
            <p:cNvSpPr/>
            <p:nvPr/>
          </p:nvSpPr>
          <p:spPr>
            <a:xfrm>
              <a:off x="2629238" y="251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2669938" y="2335300"/>
              <a:ext cx="44125" cy="79450"/>
            </a:xfrm>
            <a:custGeom>
              <a:avLst/>
              <a:gdLst/>
              <a:ahLst/>
              <a:cxnLst/>
              <a:rect l="l" t="t" r="r" b="b"/>
              <a:pathLst>
                <a:path w="1765" h="3178" extrusionOk="0">
                  <a:moveTo>
                    <a:pt x="876" y="1"/>
                  </a:moveTo>
                  <a:cubicBezTo>
                    <a:pt x="715" y="1"/>
                    <a:pt x="580" y="121"/>
                    <a:pt x="580" y="283"/>
                  </a:cubicBezTo>
                  <a:cubicBezTo>
                    <a:pt x="243" y="405"/>
                    <a:pt x="1" y="701"/>
                    <a:pt x="1" y="1064"/>
                  </a:cubicBezTo>
                  <a:cubicBezTo>
                    <a:pt x="1" y="1521"/>
                    <a:pt x="392" y="1898"/>
                    <a:pt x="876" y="1898"/>
                  </a:cubicBezTo>
                  <a:cubicBezTo>
                    <a:pt x="1038" y="1898"/>
                    <a:pt x="1173" y="1993"/>
                    <a:pt x="1173" y="2127"/>
                  </a:cubicBezTo>
                  <a:cubicBezTo>
                    <a:pt x="1173" y="2262"/>
                    <a:pt x="1038" y="2370"/>
                    <a:pt x="876" y="2370"/>
                  </a:cubicBezTo>
                  <a:cubicBezTo>
                    <a:pt x="715" y="2370"/>
                    <a:pt x="580" y="2262"/>
                    <a:pt x="580" y="2127"/>
                  </a:cubicBezTo>
                  <a:cubicBezTo>
                    <a:pt x="580" y="1966"/>
                    <a:pt x="459" y="1831"/>
                    <a:pt x="284" y="1831"/>
                  </a:cubicBezTo>
                  <a:cubicBezTo>
                    <a:pt x="123" y="1831"/>
                    <a:pt x="1" y="1966"/>
                    <a:pt x="1" y="2127"/>
                  </a:cubicBezTo>
                  <a:cubicBezTo>
                    <a:pt x="1" y="2490"/>
                    <a:pt x="243" y="2800"/>
                    <a:pt x="580" y="2908"/>
                  </a:cubicBezTo>
                  <a:cubicBezTo>
                    <a:pt x="593" y="3056"/>
                    <a:pt x="728" y="3177"/>
                    <a:pt x="876" y="3177"/>
                  </a:cubicBezTo>
                  <a:cubicBezTo>
                    <a:pt x="1038" y="3177"/>
                    <a:pt x="1159" y="3056"/>
                    <a:pt x="1173" y="2908"/>
                  </a:cubicBezTo>
                  <a:cubicBezTo>
                    <a:pt x="1508" y="2800"/>
                    <a:pt x="1765" y="2490"/>
                    <a:pt x="1765" y="2127"/>
                  </a:cubicBezTo>
                  <a:cubicBezTo>
                    <a:pt x="1765" y="1670"/>
                    <a:pt x="1361" y="1306"/>
                    <a:pt x="876" y="1306"/>
                  </a:cubicBezTo>
                  <a:cubicBezTo>
                    <a:pt x="715" y="1306"/>
                    <a:pt x="580" y="1198"/>
                    <a:pt x="580" y="1064"/>
                  </a:cubicBezTo>
                  <a:cubicBezTo>
                    <a:pt x="580" y="929"/>
                    <a:pt x="715" y="821"/>
                    <a:pt x="876" y="821"/>
                  </a:cubicBezTo>
                  <a:cubicBezTo>
                    <a:pt x="1038" y="821"/>
                    <a:pt x="1173" y="929"/>
                    <a:pt x="1173" y="1064"/>
                  </a:cubicBezTo>
                  <a:cubicBezTo>
                    <a:pt x="1173" y="1225"/>
                    <a:pt x="1307" y="1360"/>
                    <a:pt x="1469" y="1360"/>
                  </a:cubicBezTo>
                  <a:cubicBezTo>
                    <a:pt x="1630" y="1360"/>
                    <a:pt x="1765" y="1225"/>
                    <a:pt x="1765" y="1064"/>
                  </a:cubicBezTo>
                  <a:cubicBezTo>
                    <a:pt x="1765" y="701"/>
                    <a:pt x="1508" y="405"/>
                    <a:pt x="1173" y="283"/>
                  </a:cubicBezTo>
                  <a:cubicBezTo>
                    <a:pt x="1173" y="121"/>
                    <a:pt x="1038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2605013" y="2305350"/>
              <a:ext cx="173675" cy="377250"/>
            </a:xfrm>
            <a:custGeom>
              <a:avLst/>
              <a:gdLst/>
              <a:ahLst/>
              <a:cxnLst/>
              <a:rect l="l" t="t" r="r" b="b"/>
              <a:pathLst>
                <a:path w="6947" h="15090" extrusionOk="0">
                  <a:moveTo>
                    <a:pt x="3473" y="593"/>
                  </a:moveTo>
                  <a:cubicBezTo>
                    <a:pt x="4671" y="593"/>
                    <a:pt x="5654" y="1576"/>
                    <a:pt x="5654" y="2773"/>
                  </a:cubicBezTo>
                  <a:cubicBezTo>
                    <a:pt x="5654" y="3971"/>
                    <a:pt x="4671" y="4953"/>
                    <a:pt x="3473" y="4953"/>
                  </a:cubicBezTo>
                  <a:cubicBezTo>
                    <a:pt x="2275" y="4953"/>
                    <a:pt x="1293" y="3971"/>
                    <a:pt x="1293" y="2773"/>
                  </a:cubicBezTo>
                  <a:cubicBezTo>
                    <a:pt x="1293" y="1576"/>
                    <a:pt x="2275" y="593"/>
                    <a:pt x="3473" y="593"/>
                  </a:cubicBezTo>
                  <a:close/>
                  <a:moveTo>
                    <a:pt x="821" y="6044"/>
                  </a:moveTo>
                  <a:lnTo>
                    <a:pt x="821" y="6044"/>
                  </a:lnTo>
                  <a:cubicBezTo>
                    <a:pt x="1239" y="6057"/>
                    <a:pt x="2074" y="6125"/>
                    <a:pt x="2585" y="6622"/>
                  </a:cubicBezTo>
                  <a:cubicBezTo>
                    <a:pt x="2948" y="6986"/>
                    <a:pt x="3097" y="7498"/>
                    <a:pt x="3150" y="7929"/>
                  </a:cubicBezTo>
                  <a:lnTo>
                    <a:pt x="2571" y="7349"/>
                  </a:lnTo>
                  <a:cubicBezTo>
                    <a:pt x="2511" y="7289"/>
                    <a:pt x="2434" y="7259"/>
                    <a:pt x="2358" y="7259"/>
                  </a:cubicBezTo>
                  <a:cubicBezTo>
                    <a:pt x="2282" y="7259"/>
                    <a:pt x="2208" y="7289"/>
                    <a:pt x="2154" y="7349"/>
                  </a:cubicBezTo>
                  <a:cubicBezTo>
                    <a:pt x="2033" y="7457"/>
                    <a:pt x="2033" y="7645"/>
                    <a:pt x="2154" y="7767"/>
                  </a:cubicBezTo>
                  <a:lnTo>
                    <a:pt x="2774" y="8386"/>
                  </a:lnTo>
                  <a:cubicBezTo>
                    <a:pt x="2343" y="8359"/>
                    <a:pt x="1763" y="8225"/>
                    <a:pt x="1387" y="7848"/>
                  </a:cubicBezTo>
                  <a:cubicBezTo>
                    <a:pt x="862" y="7349"/>
                    <a:pt x="808" y="6475"/>
                    <a:pt x="821" y="6044"/>
                  </a:cubicBezTo>
                  <a:close/>
                  <a:moveTo>
                    <a:pt x="6124" y="6044"/>
                  </a:moveTo>
                  <a:cubicBezTo>
                    <a:pt x="6138" y="6475"/>
                    <a:pt x="6085" y="7349"/>
                    <a:pt x="5559" y="7848"/>
                  </a:cubicBezTo>
                  <a:cubicBezTo>
                    <a:pt x="5196" y="8225"/>
                    <a:pt x="4631" y="8345"/>
                    <a:pt x="4200" y="8386"/>
                  </a:cubicBezTo>
                  <a:lnTo>
                    <a:pt x="4832" y="7753"/>
                  </a:lnTo>
                  <a:cubicBezTo>
                    <a:pt x="4940" y="7645"/>
                    <a:pt x="4940" y="7457"/>
                    <a:pt x="4832" y="7336"/>
                  </a:cubicBezTo>
                  <a:cubicBezTo>
                    <a:pt x="4772" y="7282"/>
                    <a:pt x="4695" y="7256"/>
                    <a:pt x="4619" y="7256"/>
                  </a:cubicBezTo>
                  <a:cubicBezTo>
                    <a:pt x="4543" y="7256"/>
                    <a:pt x="4469" y="7282"/>
                    <a:pt x="4416" y="7336"/>
                  </a:cubicBezTo>
                  <a:lnTo>
                    <a:pt x="3796" y="7955"/>
                  </a:lnTo>
                  <a:cubicBezTo>
                    <a:pt x="3850" y="7525"/>
                    <a:pt x="3985" y="6986"/>
                    <a:pt x="4362" y="6622"/>
                  </a:cubicBezTo>
                  <a:cubicBezTo>
                    <a:pt x="4873" y="6125"/>
                    <a:pt x="5708" y="6057"/>
                    <a:pt x="6124" y="6044"/>
                  </a:cubicBezTo>
                  <a:close/>
                  <a:moveTo>
                    <a:pt x="6354" y="9907"/>
                  </a:moveTo>
                  <a:lnTo>
                    <a:pt x="6354" y="10728"/>
                  </a:lnTo>
                  <a:lnTo>
                    <a:pt x="593" y="10728"/>
                  </a:lnTo>
                  <a:lnTo>
                    <a:pt x="593" y="9907"/>
                  </a:lnTo>
                  <a:close/>
                  <a:moveTo>
                    <a:pt x="5977" y="11320"/>
                  </a:moveTo>
                  <a:lnTo>
                    <a:pt x="5209" y="14497"/>
                  </a:lnTo>
                  <a:lnTo>
                    <a:pt x="1737" y="14497"/>
                  </a:lnTo>
                  <a:lnTo>
                    <a:pt x="1279" y="12612"/>
                  </a:lnTo>
                  <a:lnTo>
                    <a:pt x="3473" y="12612"/>
                  </a:lnTo>
                  <a:cubicBezTo>
                    <a:pt x="3635" y="12612"/>
                    <a:pt x="3770" y="12478"/>
                    <a:pt x="3770" y="12316"/>
                  </a:cubicBezTo>
                  <a:cubicBezTo>
                    <a:pt x="3770" y="12155"/>
                    <a:pt x="3635" y="12020"/>
                    <a:pt x="3473" y="12020"/>
                  </a:cubicBezTo>
                  <a:lnTo>
                    <a:pt x="1144" y="12020"/>
                  </a:lnTo>
                  <a:lnTo>
                    <a:pt x="970" y="11320"/>
                  </a:lnTo>
                  <a:close/>
                  <a:moveTo>
                    <a:pt x="3473" y="0"/>
                  </a:moveTo>
                  <a:cubicBezTo>
                    <a:pt x="1952" y="0"/>
                    <a:pt x="701" y="1253"/>
                    <a:pt x="701" y="2773"/>
                  </a:cubicBezTo>
                  <a:cubicBezTo>
                    <a:pt x="701" y="4200"/>
                    <a:pt x="1790" y="5384"/>
                    <a:pt x="3177" y="5533"/>
                  </a:cubicBezTo>
                  <a:lnTo>
                    <a:pt x="3177" y="6407"/>
                  </a:lnTo>
                  <a:cubicBezTo>
                    <a:pt x="3123" y="6340"/>
                    <a:pt x="3070" y="6272"/>
                    <a:pt x="3002" y="6206"/>
                  </a:cubicBezTo>
                  <a:cubicBezTo>
                    <a:pt x="2328" y="5542"/>
                    <a:pt x="1283" y="5455"/>
                    <a:pt x="790" y="5455"/>
                  </a:cubicBezTo>
                  <a:cubicBezTo>
                    <a:pt x="652" y="5455"/>
                    <a:pt x="558" y="5462"/>
                    <a:pt x="525" y="5465"/>
                  </a:cubicBezTo>
                  <a:cubicBezTo>
                    <a:pt x="458" y="5479"/>
                    <a:pt x="391" y="5506"/>
                    <a:pt x="337" y="5546"/>
                  </a:cubicBezTo>
                  <a:cubicBezTo>
                    <a:pt x="283" y="5599"/>
                    <a:pt x="256" y="5667"/>
                    <a:pt x="256" y="5748"/>
                  </a:cubicBezTo>
                  <a:cubicBezTo>
                    <a:pt x="229" y="5949"/>
                    <a:pt x="108" y="7430"/>
                    <a:pt x="970" y="8264"/>
                  </a:cubicBezTo>
                  <a:cubicBezTo>
                    <a:pt x="1602" y="8898"/>
                    <a:pt x="2571" y="8991"/>
                    <a:pt x="3097" y="8991"/>
                  </a:cubicBezTo>
                  <a:lnTo>
                    <a:pt x="3177" y="8991"/>
                  </a:lnTo>
                  <a:lnTo>
                    <a:pt x="3177" y="9314"/>
                  </a:lnTo>
                  <a:lnTo>
                    <a:pt x="297" y="9314"/>
                  </a:lnTo>
                  <a:cubicBezTo>
                    <a:pt x="135" y="9314"/>
                    <a:pt x="1" y="9449"/>
                    <a:pt x="1" y="9610"/>
                  </a:cubicBezTo>
                  <a:lnTo>
                    <a:pt x="1" y="11024"/>
                  </a:lnTo>
                  <a:cubicBezTo>
                    <a:pt x="1" y="11186"/>
                    <a:pt x="135" y="11320"/>
                    <a:pt x="297" y="11320"/>
                  </a:cubicBezTo>
                  <a:lnTo>
                    <a:pt x="364" y="11320"/>
                  </a:lnTo>
                  <a:lnTo>
                    <a:pt x="1225" y="14860"/>
                  </a:lnTo>
                  <a:cubicBezTo>
                    <a:pt x="1252" y="14994"/>
                    <a:pt x="1374" y="15089"/>
                    <a:pt x="1508" y="15089"/>
                  </a:cubicBezTo>
                  <a:lnTo>
                    <a:pt x="5439" y="15089"/>
                  </a:lnTo>
                  <a:cubicBezTo>
                    <a:pt x="5573" y="15089"/>
                    <a:pt x="5694" y="14994"/>
                    <a:pt x="5721" y="14860"/>
                  </a:cubicBezTo>
                  <a:lnTo>
                    <a:pt x="6582" y="11320"/>
                  </a:lnTo>
                  <a:lnTo>
                    <a:pt x="6650" y="11320"/>
                  </a:lnTo>
                  <a:cubicBezTo>
                    <a:pt x="6811" y="11320"/>
                    <a:pt x="6946" y="11186"/>
                    <a:pt x="6946" y="11024"/>
                  </a:cubicBezTo>
                  <a:lnTo>
                    <a:pt x="6946" y="9610"/>
                  </a:lnTo>
                  <a:cubicBezTo>
                    <a:pt x="6946" y="9449"/>
                    <a:pt x="6811" y="9314"/>
                    <a:pt x="6650" y="9314"/>
                  </a:cubicBezTo>
                  <a:lnTo>
                    <a:pt x="3770" y="9314"/>
                  </a:lnTo>
                  <a:lnTo>
                    <a:pt x="3770" y="8991"/>
                  </a:lnTo>
                  <a:lnTo>
                    <a:pt x="3850" y="8991"/>
                  </a:lnTo>
                  <a:cubicBezTo>
                    <a:pt x="4389" y="8991"/>
                    <a:pt x="5344" y="8898"/>
                    <a:pt x="5977" y="8264"/>
                  </a:cubicBezTo>
                  <a:cubicBezTo>
                    <a:pt x="6838" y="7430"/>
                    <a:pt x="6717" y="5976"/>
                    <a:pt x="6690" y="5748"/>
                  </a:cubicBezTo>
                  <a:cubicBezTo>
                    <a:pt x="6690" y="5680"/>
                    <a:pt x="6663" y="5599"/>
                    <a:pt x="6609" y="5546"/>
                  </a:cubicBezTo>
                  <a:cubicBezTo>
                    <a:pt x="6555" y="5506"/>
                    <a:pt x="6488" y="5479"/>
                    <a:pt x="6421" y="5465"/>
                  </a:cubicBezTo>
                  <a:cubicBezTo>
                    <a:pt x="6393" y="5465"/>
                    <a:pt x="6311" y="5460"/>
                    <a:pt x="6191" y="5460"/>
                  </a:cubicBezTo>
                  <a:cubicBezTo>
                    <a:pt x="5716" y="5460"/>
                    <a:pt x="4642" y="5529"/>
                    <a:pt x="3944" y="6206"/>
                  </a:cubicBezTo>
                  <a:cubicBezTo>
                    <a:pt x="3877" y="6272"/>
                    <a:pt x="3823" y="6340"/>
                    <a:pt x="3770" y="6407"/>
                  </a:cubicBezTo>
                  <a:lnTo>
                    <a:pt x="3770" y="5533"/>
                  </a:lnTo>
                  <a:cubicBezTo>
                    <a:pt x="5155" y="5384"/>
                    <a:pt x="6246" y="4200"/>
                    <a:pt x="6246" y="2773"/>
                  </a:cubicBezTo>
                  <a:cubicBezTo>
                    <a:pt x="6246" y="1253"/>
                    <a:pt x="5008" y="0"/>
                    <a:pt x="3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2525263" y="2464850"/>
              <a:ext cx="14500" cy="22575"/>
            </a:xfrm>
            <a:custGeom>
              <a:avLst/>
              <a:gdLst/>
              <a:ahLst/>
              <a:cxnLst/>
              <a:rect l="l" t="t" r="r" b="b"/>
              <a:pathLst>
                <a:path w="580" h="903" extrusionOk="0">
                  <a:moveTo>
                    <a:pt x="284" y="0"/>
                  </a:moveTo>
                  <a:cubicBezTo>
                    <a:pt x="122" y="0"/>
                    <a:pt x="0" y="135"/>
                    <a:pt x="0" y="296"/>
                  </a:cubicBezTo>
                  <a:lnTo>
                    <a:pt x="0" y="606"/>
                  </a:lnTo>
                  <a:cubicBezTo>
                    <a:pt x="0" y="768"/>
                    <a:pt x="122" y="902"/>
                    <a:pt x="284" y="902"/>
                  </a:cubicBezTo>
                  <a:cubicBezTo>
                    <a:pt x="445" y="902"/>
                    <a:pt x="580" y="768"/>
                    <a:pt x="580" y="606"/>
                  </a:cubicBezTo>
                  <a:lnTo>
                    <a:pt x="580" y="296"/>
                  </a:lnTo>
                  <a:cubicBezTo>
                    <a:pt x="580" y="135"/>
                    <a:pt x="445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2525263" y="2500500"/>
              <a:ext cx="14500" cy="22600"/>
            </a:xfrm>
            <a:custGeom>
              <a:avLst/>
              <a:gdLst/>
              <a:ahLst/>
              <a:cxnLst/>
              <a:rect l="l" t="t" r="r" b="b"/>
              <a:pathLst>
                <a:path w="580" h="904" extrusionOk="0">
                  <a:moveTo>
                    <a:pt x="284" y="1"/>
                  </a:moveTo>
                  <a:cubicBezTo>
                    <a:pt x="122" y="1"/>
                    <a:pt x="0" y="135"/>
                    <a:pt x="0" y="297"/>
                  </a:cubicBezTo>
                  <a:lnTo>
                    <a:pt x="0" y="607"/>
                  </a:lnTo>
                  <a:cubicBezTo>
                    <a:pt x="0" y="782"/>
                    <a:pt x="122" y="903"/>
                    <a:pt x="284" y="903"/>
                  </a:cubicBezTo>
                  <a:cubicBezTo>
                    <a:pt x="445" y="903"/>
                    <a:pt x="580" y="782"/>
                    <a:pt x="580" y="607"/>
                  </a:cubicBezTo>
                  <a:lnTo>
                    <a:pt x="580" y="297"/>
                  </a:lnTo>
                  <a:cubicBezTo>
                    <a:pt x="580" y="135"/>
                    <a:pt x="445" y="1"/>
                    <a:pt x="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2539063" y="2486725"/>
              <a:ext cx="22550" cy="14825"/>
            </a:xfrm>
            <a:custGeom>
              <a:avLst/>
              <a:gdLst/>
              <a:ahLst/>
              <a:cxnLst/>
              <a:rect l="l" t="t" r="r" b="b"/>
              <a:pathLst>
                <a:path w="902" h="593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6" y="593"/>
                  </a:lnTo>
                  <a:cubicBezTo>
                    <a:pt x="767" y="593"/>
                    <a:pt x="902" y="458"/>
                    <a:pt x="902" y="297"/>
                  </a:cubicBezTo>
                  <a:cubicBezTo>
                    <a:pt x="902" y="135"/>
                    <a:pt x="767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2503388" y="2486725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7" y="1"/>
                  </a:moveTo>
                  <a:cubicBezTo>
                    <a:pt x="136" y="1"/>
                    <a:pt x="1" y="135"/>
                    <a:pt x="1" y="297"/>
                  </a:cubicBezTo>
                  <a:cubicBezTo>
                    <a:pt x="1" y="458"/>
                    <a:pt x="136" y="593"/>
                    <a:pt x="297" y="593"/>
                  </a:cubicBezTo>
                  <a:lnTo>
                    <a:pt x="606" y="593"/>
                  </a:lnTo>
                  <a:cubicBezTo>
                    <a:pt x="768" y="593"/>
                    <a:pt x="902" y="458"/>
                    <a:pt x="902" y="297"/>
                  </a:cubicBezTo>
                  <a:cubicBezTo>
                    <a:pt x="902" y="135"/>
                    <a:pt x="768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2843938" y="2305350"/>
              <a:ext cx="14825" cy="22900"/>
            </a:xfrm>
            <a:custGeom>
              <a:avLst/>
              <a:gdLst/>
              <a:ahLst/>
              <a:cxnLst/>
              <a:rect l="l" t="t" r="r" b="b"/>
              <a:pathLst>
                <a:path w="593" h="916" extrusionOk="0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lnTo>
                    <a:pt x="0" y="619"/>
                  </a:lnTo>
                  <a:cubicBezTo>
                    <a:pt x="0" y="781"/>
                    <a:pt x="135" y="916"/>
                    <a:pt x="296" y="916"/>
                  </a:cubicBezTo>
                  <a:cubicBezTo>
                    <a:pt x="458" y="916"/>
                    <a:pt x="592" y="781"/>
                    <a:pt x="592" y="619"/>
                  </a:cubicBezTo>
                  <a:lnTo>
                    <a:pt x="592" y="296"/>
                  </a:lnTo>
                  <a:cubicBezTo>
                    <a:pt x="592" y="135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2843938" y="2341375"/>
              <a:ext cx="14825" cy="22550"/>
            </a:xfrm>
            <a:custGeom>
              <a:avLst/>
              <a:gdLst/>
              <a:ahLst/>
              <a:cxnLst/>
              <a:rect l="l" t="t" r="r" b="b"/>
              <a:pathLst>
                <a:path w="593" h="902" extrusionOk="0">
                  <a:moveTo>
                    <a:pt x="296" y="0"/>
                  </a:moveTo>
                  <a:cubicBezTo>
                    <a:pt x="135" y="0"/>
                    <a:pt x="0" y="121"/>
                    <a:pt x="0" y="282"/>
                  </a:cubicBezTo>
                  <a:lnTo>
                    <a:pt x="0" y="605"/>
                  </a:lnTo>
                  <a:cubicBezTo>
                    <a:pt x="0" y="767"/>
                    <a:pt x="135" y="901"/>
                    <a:pt x="296" y="901"/>
                  </a:cubicBezTo>
                  <a:cubicBezTo>
                    <a:pt x="458" y="901"/>
                    <a:pt x="592" y="767"/>
                    <a:pt x="592" y="605"/>
                  </a:cubicBezTo>
                  <a:lnTo>
                    <a:pt x="592" y="282"/>
                  </a:lnTo>
                  <a:cubicBezTo>
                    <a:pt x="592" y="121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2857713" y="2327225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cubicBezTo>
                    <a:pt x="0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8" y="593"/>
                    <a:pt x="903" y="458"/>
                    <a:pt x="903" y="297"/>
                  </a:cubicBezTo>
                  <a:cubicBezTo>
                    <a:pt x="903" y="135"/>
                    <a:pt x="768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2822038" y="2327225"/>
              <a:ext cx="22600" cy="14825"/>
            </a:xfrm>
            <a:custGeom>
              <a:avLst/>
              <a:gdLst/>
              <a:ahLst/>
              <a:cxnLst/>
              <a:rect l="l" t="t" r="r" b="b"/>
              <a:pathLst>
                <a:path w="904" h="593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cubicBezTo>
                    <a:pt x="1" y="458"/>
                    <a:pt x="135" y="593"/>
                    <a:pt x="297" y="593"/>
                  </a:cubicBezTo>
                  <a:lnTo>
                    <a:pt x="607" y="593"/>
                  </a:lnTo>
                  <a:cubicBezTo>
                    <a:pt x="769" y="593"/>
                    <a:pt x="903" y="458"/>
                    <a:pt x="903" y="297"/>
                  </a:cubicBezTo>
                  <a:cubicBezTo>
                    <a:pt x="903" y="135"/>
                    <a:pt x="769" y="1"/>
                    <a:pt x="6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2711013" y="2605850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6" y="0"/>
                  </a:moveTo>
                  <a:cubicBezTo>
                    <a:pt x="215" y="0"/>
                    <a:pt x="149" y="40"/>
                    <a:pt x="95" y="94"/>
                  </a:cubicBezTo>
                  <a:cubicBezTo>
                    <a:pt x="41" y="148"/>
                    <a:pt x="0" y="216"/>
                    <a:pt x="0" y="296"/>
                  </a:cubicBezTo>
                  <a:cubicBezTo>
                    <a:pt x="0" y="377"/>
                    <a:pt x="41" y="458"/>
                    <a:pt x="95" y="512"/>
                  </a:cubicBezTo>
                  <a:cubicBezTo>
                    <a:pt x="149" y="566"/>
                    <a:pt x="215" y="592"/>
                    <a:pt x="296" y="592"/>
                  </a:cubicBezTo>
                  <a:cubicBezTo>
                    <a:pt x="377" y="592"/>
                    <a:pt x="445" y="566"/>
                    <a:pt x="512" y="512"/>
                  </a:cubicBezTo>
                  <a:cubicBezTo>
                    <a:pt x="565" y="458"/>
                    <a:pt x="592" y="377"/>
                    <a:pt x="592" y="296"/>
                  </a:cubicBezTo>
                  <a:cubicBezTo>
                    <a:pt x="592" y="216"/>
                    <a:pt x="565" y="148"/>
                    <a:pt x="512" y="94"/>
                  </a:cubicBezTo>
                  <a:cubicBezTo>
                    <a:pt x="445" y="40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43"/>
          <p:cNvSpPr/>
          <p:nvPr/>
        </p:nvSpPr>
        <p:spPr>
          <a:xfrm>
            <a:off x="1751174" y="724350"/>
            <a:ext cx="886800" cy="8868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9" name="Google Shape;1309;p43"/>
          <p:cNvCxnSpPr>
            <a:stCxn id="1293" idx="1"/>
            <a:endCxn id="1308" idx="2"/>
          </p:cNvCxnSpPr>
          <p:nvPr/>
        </p:nvCxnSpPr>
        <p:spPr>
          <a:xfrm rot="10800000" flipH="1">
            <a:off x="1163500" y="1167900"/>
            <a:ext cx="587700" cy="2639400"/>
          </a:xfrm>
          <a:prstGeom prst="bentConnector3">
            <a:avLst>
              <a:gd name="adj1" fmla="val -4051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6"/>
          <p:cNvSpPr/>
          <p:nvPr/>
        </p:nvSpPr>
        <p:spPr>
          <a:xfrm>
            <a:off x="1065974" y="1780050"/>
            <a:ext cx="17847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46"/>
          <p:cNvSpPr/>
          <p:nvPr/>
        </p:nvSpPr>
        <p:spPr>
          <a:xfrm>
            <a:off x="3679649" y="1780050"/>
            <a:ext cx="17847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46"/>
          <p:cNvSpPr/>
          <p:nvPr/>
        </p:nvSpPr>
        <p:spPr>
          <a:xfrm>
            <a:off x="6293324" y="1780050"/>
            <a:ext cx="17847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未来方向</a:t>
            </a:r>
          </a:p>
        </p:txBody>
      </p:sp>
      <p:sp>
        <p:nvSpPr>
          <p:cNvPr id="1377" name="Google Shape;1377;p46"/>
          <p:cNvSpPr txBox="1">
            <a:spLocks noGrp="1"/>
          </p:cNvSpPr>
          <p:nvPr>
            <p:ph type="subTitle" idx="7"/>
          </p:nvPr>
        </p:nvSpPr>
        <p:spPr>
          <a:xfrm>
            <a:off x="960052" y="184080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</a:t>
            </a:r>
          </a:p>
        </p:txBody>
      </p:sp>
      <p:sp>
        <p:nvSpPr>
          <p:cNvPr id="1378" name="Google Shape;1378;p46"/>
          <p:cNvSpPr txBox="1">
            <a:spLocks noGrp="1"/>
          </p:cNvSpPr>
          <p:nvPr>
            <p:ph type="subTitle" idx="8"/>
          </p:nvPr>
        </p:nvSpPr>
        <p:spPr>
          <a:xfrm>
            <a:off x="725872" y="2265301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提高预测精度</a:t>
            </a:r>
          </a:p>
        </p:txBody>
      </p:sp>
      <p:sp>
        <p:nvSpPr>
          <p:cNvPr id="1379" name="Google Shape;1379;p46"/>
          <p:cNvSpPr txBox="1">
            <a:spLocks noGrp="1"/>
          </p:cNvSpPr>
          <p:nvPr>
            <p:ph type="subTitle" idx="9"/>
          </p:nvPr>
        </p:nvSpPr>
        <p:spPr>
          <a:xfrm>
            <a:off x="3638548" y="184080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</a:t>
            </a:r>
          </a:p>
        </p:txBody>
      </p:sp>
      <p:sp>
        <p:nvSpPr>
          <p:cNvPr id="1380" name="Google Shape;1380;p46"/>
          <p:cNvSpPr txBox="1">
            <a:spLocks noGrp="1"/>
          </p:cNvSpPr>
          <p:nvPr>
            <p:ph type="subTitle" idx="13"/>
          </p:nvPr>
        </p:nvSpPr>
        <p:spPr>
          <a:xfrm>
            <a:off x="3360553" y="2265301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拓展数据类型，如文本，新闻，图片信息等</a:t>
            </a:r>
          </a:p>
        </p:txBody>
      </p:sp>
      <p:sp>
        <p:nvSpPr>
          <p:cNvPr id="1381" name="Google Shape;1381;p46"/>
          <p:cNvSpPr txBox="1">
            <a:spLocks noGrp="1"/>
          </p:cNvSpPr>
          <p:nvPr>
            <p:ph type="subTitle" idx="14"/>
          </p:nvPr>
        </p:nvSpPr>
        <p:spPr>
          <a:xfrm>
            <a:off x="6252275" y="1840800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</a:t>
            </a:r>
          </a:p>
        </p:txBody>
      </p:sp>
      <p:sp>
        <p:nvSpPr>
          <p:cNvPr id="1382" name="Google Shape;1382;p46"/>
          <p:cNvSpPr txBox="1">
            <a:spLocks noGrp="1"/>
          </p:cNvSpPr>
          <p:nvPr>
            <p:ph type="subTitle" idx="15"/>
          </p:nvPr>
        </p:nvSpPr>
        <p:spPr>
          <a:xfrm>
            <a:off x="5995234" y="2267380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加强对模型参数和预测结果的经济学理论解释</a:t>
            </a:r>
          </a:p>
        </p:txBody>
      </p:sp>
      <p:grpSp>
        <p:nvGrpSpPr>
          <p:cNvPr id="1383" name="Google Shape;1383;p46"/>
          <p:cNvGrpSpPr/>
          <p:nvPr/>
        </p:nvGrpSpPr>
        <p:grpSpPr>
          <a:xfrm>
            <a:off x="7026819" y="1370084"/>
            <a:ext cx="317812" cy="250623"/>
            <a:chOff x="1000963" y="2345400"/>
            <a:chExt cx="377225" cy="297475"/>
          </a:xfrm>
        </p:grpSpPr>
        <p:sp>
          <p:nvSpPr>
            <p:cNvPr id="1384" name="Google Shape;1384;p46"/>
            <p:cNvSpPr/>
            <p:nvPr/>
          </p:nvSpPr>
          <p:spPr>
            <a:xfrm>
              <a:off x="1000963" y="2345400"/>
              <a:ext cx="377225" cy="297475"/>
            </a:xfrm>
            <a:custGeom>
              <a:avLst/>
              <a:gdLst/>
              <a:ahLst/>
              <a:cxnLst/>
              <a:rect l="l" t="t" r="r" b="b"/>
              <a:pathLst>
                <a:path w="15089" h="11899" extrusionOk="0">
                  <a:moveTo>
                    <a:pt x="888" y="1"/>
                  </a:moveTo>
                  <a:cubicBezTo>
                    <a:pt x="404" y="1"/>
                    <a:pt x="0" y="390"/>
                    <a:pt x="0" y="875"/>
                  </a:cubicBezTo>
                  <a:lnTo>
                    <a:pt x="0" y="11010"/>
                  </a:lnTo>
                  <a:cubicBezTo>
                    <a:pt x="0" y="11495"/>
                    <a:pt x="404" y="11899"/>
                    <a:pt x="888" y="11899"/>
                  </a:cubicBezTo>
                  <a:lnTo>
                    <a:pt x="4671" y="11899"/>
                  </a:lnTo>
                  <a:cubicBezTo>
                    <a:pt x="4833" y="11899"/>
                    <a:pt x="4967" y="11764"/>
                    <a:pt x="4967" y="11603"/>
                  </a:cubicBezTo>
                  <a:cubicBezTo>
                    <a:pt x="4967" y="11441"/>
                    <a:pt x="4833" y="11307"/>
                    <a:pt x="4671" y="11307"/>
                  </a:cubicBezTo>
                  <a:lnTo>
                    <a:pt x="888" y="11307"/>
                  </a:lnTo>
                  <a:cubicBezTo>
                    <a:pt x="727" y="11307"/>
                    <a:pt x="592" y="11172"/>
                    <a:pt x="592" y="11010"/>
                  </a:cubicBezTo>
                  <a:lnTo>
                    <a:pt x="592" y="875"/>
                  </a:lnTo>
                  <a:cubicBezTo>
                    <a:pt x="592" y="713"/>
                    <a:pt x="727" y="579"/>
                    <a:pt x="888" y="579"/>
                  </a:cubicBezTo>
                  <a:lnTo>
                    <a:pt x="14200" y="579"/>
                  </a:lnTo>
                  <a:cubicBezTo>
                    <a:pt x="14362" y="579"/>
                    <a:pt x="14497" y="713"/>
                    <a:pt x="14497" y="875"/>
                  </a:cubicBezTo>
                  <a:lnTo>
                    <a:pt x="14497" y="11010"/>
                  </a:lnTo>
                  <a:cubicBezTo>
                    <a:pt x="14497" y="11172"/>
                    <a:pt x="14362" y="11307"/>
                    <a:pt x="14200" y="11307"/>
                  </a:cubicBezTo>
                  <a:lnTo>
                    <a:pt x="7148" y="11307"/>
                  </a:lnTo>
                  <a:cubicBezTo>
                    <a:pt x="6986" y="11307"/>
                    <a:pt x="6852" y="11441"/>
                    <a:pt x="6852" y="11603"/>
                  </a:cubicBezTo>
                  <a:cubicBezTo>
                    <a:pt x="6852" y="11764"/>
                    <a:pt x="6986" y="11899"/>
                    <a:pt x="7148" y="11899"/>
                  </a:cubicBezTo>
                  <a:lnTo>
                    <a:pt x="14200" y="11899"/>
                  </a:lnTo>
                  <a:cubicBezTo>
                    <a:pt x="14685" y="11899"/>
                    <a:pt x="15089" y="11495"/>
                    <a:pt x="15089" y="11010"/>
                  </a:cubicBezTo>
                  <a:lnTo>
                    <a:pt x="15089" y="875"/>
                  </a:lnTo>
                  <a:cubicBezTo>
                    <a:pt x="15089" y="390"/>
                    <a:pt x="14685" y="1"/>
                    <a:pt x="14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1141288" y="2628050"/>
              <a:ext cx="14475" cy="14825"/>
            </a:xfrm>
            <a:custGeom>
              <a:avLst/>
              <a:gdLst/>
              <a:ahLst/>
              <a:cxnLst/>
              <a:rect l="l" t="t" r="r" b="b"/>
              <a:pathLst>
                <a:path w="579" h="593" extrusionOk="0">
                  <a:moveTo>
                    <a:pt x="296" y="1"/>
                  </a:moveTo>
                  <a:cubicBezTo>
                    <a:pt x="216" y="1"/>
                    <a:pt x="135" y="28"/>
                    <a:pt x="81" y="81"/>
                  </a:cubicBezTo>
                  <a:cubicBezTo>
                    <a:pt x="27" y="135"/>
                    <a:pt x="0" y="216"/>
                    <a:pt x="0" y="297"/>
                  </a:cubicBezTo>
                  <a:cubicBezTo>
                    <a:pt x="0" y="377"/>
                    <a:pt x="27" y="444"/>
                    <a:pt x="81" y="498"/>
                  </a:cubicBezTo>
                  <a:cubicBezTo>
                    <a:pt x="135" y="552"/>
                    <a:pt x="216" y="593"/>
                    <a:pt x="296" y="593"/>
                  </a:cubicBezTo>
                  <a:cubicBezTo>
                    <a:pt x="363" y="593"/>
                    <a:pt x="444" y="552"/>
                    <a:pt x="498" y="498"/>
                  </a:cubicBezTo>
                  <a:cubicBezTo>
                    <a:pt x="552" y="444"/>
                    <a:pt x="578" y="377"/>
                    <a:pt x="578" y="297"/>
                  </a:cubicBezTo>
                  <a:cubicBezTo>
                    <a:pt x="578" y="216"/>
                    <a:pt x="552" y="135"/>
                    <a:pt x="498" y="81"/>
                  </a:cubicBezTo>
                  <a:cubicBezTo>
                    <a:pt x="444" y="28"/>
                    <a:pt x="363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1033263" y="2374650"/>
              <a:ext cx="309600" cy="238625"/>
            </a:xfrm>
            <a:custGeom>
              <a:avLst/>
              <a:gdLst/>
              <a:ahLst/>
              <a:cxnLst/>
              <a:rect l="l" t="t" r="r" b="b"/>
              <a:pathLst>
                <a:path w="12384" h="9545" extrusionOk="0">
                  <a:moveTo>
                    <a:pt x="11360" y="593"/>
                  </a:moveTo>
                  <a:lnTo>
                    <a:pt x="5021" y="6946"/>
                  </a:lnTo>
                  <a:lnTo>
                    <a:pt x="2881" y="4807"/>
                  </a:lnTo>
                  <a:cubicBezTo>
                    <a:pt x="2820" y="4746"/>
                    <a:pt x="2743" y="4715"/>
                    <a:pt x="2667" y="4715"/>
                  </a:cubicBezTo>
                  <a:cubicBezTo>
                    <a:pt x="2592" y="4715"/>
                    <a:pt x="2518" y="4746"/>
                    <a:pt x="2464" y="4807"/>
                  </a:cubicBezTo>
                  <a:lnTo>
                    <a:pt x="592" y="6664"/>
                  </a:lnTo>
                  <a:lnTo>
                    <a:pt x="592" y="593"/>
                  </a:lnTo>
                  <a:close/>
                  <a:moveTo>
                    <a:pt x="2356" y="5735"/>
                  </a:moveTo>
                  <a:lnTo>
                    <a:pt x="2356" y="8952"/>
                  </a:lnTo>
                  <a:lnTo>
                    <a:pt x="592" y="8952"/>
                  </a:lnTo>
                  <a:lnTo>
                    <a:pt x="592" y="7499"/>
                  </a:lnTo>
                  <a:lnTo>
                    <a:pt x="2356" y="5735"/>
                  </a:lnTo>
                  <a:close/>
                  <a:moveTo>
                    <a:pt x="2948" y="5708"/>
                  </a:moveTo>
                  <a:lnTo>
                    <a:pt x="4725" y="7472"/>
                  </a:lnTo>
                  <a:lnTo>
                    <a:pt x="4725" y="8952"/>
                  </a:lnTo>
                  <a:lnTo>
                    <a:pt x="2948" y="8952"/>
                  </a:lnTo>
                  <a:lnTo>
                    <a:pt x="2948" y="5708"/>
                  </a:lnTo>
                  <a:close/>
                  <a:moveTo>
                    <a:pt x="7080" y="5722"/>
                  </a:moveTo>
                  <a:lnTo>
                    <a:pt x="7080" y="8952"/>
                  </a:lnTo>
                  <a:lnTo>
                    <a:pt x="5303" y="8952"/>
                  </a:lnTo>
                  <a:lnTo>
                    <a:pt x="5303" y="7485"/>
                  </a:lnTo>
                  <a:lnTo>
                    <a:pt x="7080" y="5722"/>
                  </a:lnTo>
                  <a:close/>
                  <a:moveTo>
                    <a:pt x="9436" y="3366"/>
                  </a:moveTo>
                  <a:lnTo>
                    <a:pt x="9436" y="8952"/>
                  </a:lnTo>
                  <a:lnTo>
                    <a:pt x="7659" y="8952"/>
                  </a:lnTo>
                  <a:lnTo>
                    <a:pt x="7659" y="5143"/>
                  </a:lnTo>
                  <a:lnTo>
                    <a:pt x="7659" y="5130"/>
                  </a:lnTo>
                  <a:lnTo>
                    <a:pt x="9436" y="3366"/>
                  </a:lnTo>
                  <a:close/>
                  <a:moveTo>
                    <a:pt x="11791" y="997"/>
                  </a:moveTo>
                  <a:lnTo>
                    <a:pt x="11791" y="8952"/>
                  </a:lnTo>
                  <a:lnTo>
                    <a:pt x="10028" y="8952"/>
                  </a:lnTo>
                  <a:lnTo>
                    <a:pt x="10028" y="2774"/>
                  </a:lnTo>
                  <a:lnTo>
                    <a:pt x="11791" y="997"/>
                  </a:lnTo>
                  <a:close/>
                  <a:moveTo>
                    <a:pt x="296" y="1"/>
                  </a:moveTo>
                  <a:cubicBezTo>
                    <a:pt x="135" y="1"/>
                    <a:pt x="0" y="136"/>
                    <a:pt x="0" y="297"/>
                  </a:cubicBezTo>
                  <a:lnTo>
                    <a:pt x="0" y="7377"/>
                  </a:lnTo>
                  <a:lnTo>
                    <a:pt x="0" y="9248"/>
                  </a:lnTo>
                  <a:cubicBezTo>
                    <a:pt x="0" y="9410"/>
                    <a:pt x="135" y="9544"/>
                    <a:pt x="296" y="9544"/>
                  </a:cubicBezTo>
                  <a:lnTo>
                    <a:pt x="12087" y="9544"/>
                  </a:lnTo>
                  <a:cubicBezTo>
                    <a:pt x="12248" y="9544"/>
                    <a:pt x="12383" y="9410"/>
                    <a:pt x="12383" y="9248"/>
                  </a:cubicBezTo>
                  <a:lnTo>
                    <a:pt x="12383" y="297"/>
                  </a:lnTo>
                  <a:cubicBezTo>
                    <a:pt x="12383" y="136"/>
                    <a:pt x="12248" y="1"/>
                    <a:pt x="12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1077663" y="2399900"/>
              <a:ext cx="44125" cy="79775"/>
            </a:xfrm>
            <a:custGeom>
              <a:avLst/>
              <a:gdLst/>
              <a:ahLst/>
              <a:cxnLst/>
              <a:rect l="l" t="t" r="r" b="b"/>
              <a:pathLst>
                <a:path w="1765" h="3191" extrusionOk="0">
                  <a:moveTo>
                    <a:pt x="876" y="1"/>
                  </a:moveTo>
                  <a:cubicBezTo>
                    <a:pt x="715" y="1"/>
                    <a:pt x="593" y="136"/>
                    <a:pt x="593" y="297"/>
                  </a:cubicBezTo>
                  <a:cubicBezTo>
                    <a:pt x="243" y="405"/>
                    <a:pt x="1" y="714"/>
                    <a:pt x="1" y="1078"/>
                  </a:cubicBezTo>
                  <a:cubicBezTo>
                    <a:pt x="1" y="1535"/>
                    <a:pt x="392" y="1898"/>
                    <a:pt x="876" y="1898"/>
                  </a:cubicBezTo>
                  <a:cubicBezTo>
                    <a:pt x="1038" y="1898"/>
                    <a:pt x="1172" y="2006"/>
                    <a:pt x="1172" y="2141"/>
                  </a:cubicBezTo>
                  <a:cubicBezTo>
                    <a:pt x="1172" y="2275"/>
                    <a:pt x="1038" y="2383"/>
                    <a:pt x="876" y="2383"/>
                  </a:cubicBezTo>
                  <a:cubicBezTo>
                    <a:pt x="715" y="2383"/>
                    <a:pt x="593" y="2275"/>
                    <a:pt x="593" y="2141"/>
                  </a:cubicBezTo>
                  <a:cubicBezTo>
                    <a:pt x="593" y="1979"/>
                    <a:pt x="458" y="1844"/>
                    <a:pt x="297" y="1844"/>
                  </a:cubicBezTo>
                  <a:cubicBezTo>
                    <a:pt x="135" y="1844"/>
                    <a:pt x="1" y="1979"/>
                    <a:pt x="1" y="2141"/>
                  </a:cubicBezTo>
                  <a:cubicBezTo>
                    <a:pt x="1" y="2504"/>
                    <a:pt x="243" y="2814"/>
                    <a:pt x="593" y="2921"/>
                  </a:cubicBezTo>
                  <a:cubicBezTo>
                    <a:pt x="607" y="3070"/>
                    <a:pt x="728" y="3190"/>
                    <a:pt x="876" y="3190"/>
                  </a:cubicBezTo>
                  <a:cubicBezTo>
                    <a:pt x="1038" y="3190"/>
                    <a:pt x="1158" y="3070"/>
                    <a:pt x="1172" y="2921"/>
                  </a:cubicBezTo>
                  <a:cubicBezTo>
                    <a:pt x="1522" y="2814"/>
                    <a:pt x="1765" y="2504"/>
                    <a:pt x="1765" y="2141"/>
                  </a:cubicBezTo>
                  <a:cubicBezTo>
                    <a:pt x="1765" y="1683"/>
                    <a:pt x="1374" y="1320"/>
                    <a:pt x="876" y="1320"/>
                  </a:cubicBezTo>
                  <a:cubicBezTo>
                    <a:pt x="715" y="1320"/>
                    <a:pt x="593" y="1212"/>
                    <a:pt x="593" y="1078"/>
                  </a:cubicBezTo>
                  <a:cubicBezTo>
                    <a:pt x="593" y="943"/>
                    <a:pt x="715" y="835"/>
                    <a:pt x="876" y="835"/>
                  </a:cubicBezTo>
                  <a:cubicBezTo>
                    <a:pt x="1038" y="835"/>
                    <a:pt x="1172" y="943"/>
                    <a:pt x="1172" y="1078"/>
                  </a:cubicBezTo>
                  <a:cubicBezTo>
                    <a:pt x="1172" y="1239"/>
                    <a:pt x="1307" y="1374"/>
                    <a:pt x="1468" y="1374"/>
                  </a:cubicBezTo>
                  <a:cubicBezTo>
                    <a:pt x="1630" y="1374"/>
                    <a:pt x="1765" y="1239"/>
                    <a:pt x="1765" y="1078"/>
                  </a:cubicBezTo>
                  <a:cubicBezTo>
                    <a:pt x="1765" y="714"/>
                    <a:pt x="1522" y="405"/>
                    <a:pt x="1172" y="297"/>
                  </a:cubicBezTo>
                  <a:cubicBezTo>
                    <a:pt x="1172" y="136"/>
                    <a:pt x="1038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1151388" y="2411675"/>
              <a:ext cx="65300" cy="14500"/>
            </a:xfrm>
            <a:custGeom>
              <a:avLst/>
              <a:gdLst/>
              <a:ahLst/>
              <a:cxnLst/>
              <a:rect l="l" t="t" r="r" b="b"/>
              <a:pathLst>
                <a:path w="2612" h="580" extrusionOk="0">
                  <a:moveTo>
                    <a:pt x="282" y="1"/>
                  </a:moveTo>
                  <a:cubicBezTo>
                    <a:pt x="121" y="1"/>
                    <a:pt x="0" y="122"/>
                    <a:pt x="0" y="284"/>
                  </a:cubicBezTo>
                  <a:cubicBezTo>
                    <a:pt x="0" y="458"/>
                    <a:pt x="121" y="580"/>
                    <a:pt x="282" y="580"/>
                  </a:cubicBezTo>
                  <a:lnTo>
                    <a:pt x="2315" y="580"/>
                  </a:lnTo>
                  <a:cubicBezTo>
                    <a:pt x="2490" y="580"/>
                    <a:pt x="2611" y="458"/>
                    <a:pt x="2611" y="284"/>
                  </a:cubicBezTo>
                  <a:cubicBezTo>
                    <a:pt x="2611" y="122"/>
                    <a:pt x="2490" y="1"/>
                    <a:pt x="2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1231463" y="2411675"/>
              <a:ext cx="14475" cy="14500"/>
            </a:xfrm>
            <a:custGeom>
              <a:avLst/>
              <a:gdLst/>
              <a:ahLst/>
              <a:cxnLst/>
              <a:rect l="l" t="t" r="r" b="b"/>
              <a:pathLst>
                <a:path w="579" h="580" extrusionOk="0">
                  <a:moveTo>
                    <a:pt x="283" y="1"/>
                  </a:moveTo>
                  <a:cubicBezTo>
                    <a:pt x="216" y="1"/>
                    <a:pt x="135" y="27"/>
                    <a:pt x="81" y="81"/>
                  </a:cubicBezTo>
                  <a:cubicBezTo>
                    <a:pt x="27" y="135"/>
                    <a:pt x="0" y="216"/>
                    <a:pt x="0" y="284"/>
                  </a:cubicBezTo>
                  <a:cubicBezTo>
                    <a:pt x="0" y="364"/>
                    <a:pt x="27" y="445"/>
                    <a:pt x="81" y="499"/>
                  </a:cubicBezTo>
                  <a:cubicBezTo>
                    <a:pt x="135" y="553"/>
                    <a:pt x="216" y="580"/>
                    <a:pt x="283" y="580"/>
                  </a:cubicBezTo>
                  <a:cubicBezTo>
                    <a:pt x="363" y="580"/>
                    <a:pt x="444" y="553"/>
                    <a:pt x="498" y="499"/>
                  </a:cubicBezTo>
                  <a:cubicBezTo>
                    <a:pt x="552" y="445"/>
                    <a:pt x="579" y="364"/>
                    <a:pt x="579" y="284"/>
                  </a:cubicBezTo>
                  <a:cubicBezTo>
                    <a:pt x="579" y="216"/>
                    <a:pt x="552" y="135"/>
                    <a:pt x="498" y="81"/>
                  </a:cubicBezTo>
                  <a:cubicBezTo>
                    <a:pt x="444" y="27"/>
                    <a:pt x="363" y="1"/>
                    <a:pt x="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151388" y="2447025"/>
              <a:ext cx="56875" cy="14475"/>
            </a:xfrm>
            <a:custGeom>
              <a:avLst/>
              <a:gdLst/>
              <a:ahLst/>
              <a:cxnLst/>
              <a:rect l="l" t="t" r="r" b="b"/>
              <a:pathLst>
                <a:path w="2275" h="579" extrusionOk="0">
                  <a:moveTo>
                    <a:pt x="282" y="0"/>
                  </a:moveTo>
                  <a:cubicBezTo>
                    <a:pt x="121" y="0"/>
                    <a:pt x="0" y="121"/>
                    <a:pt x="0" y="282"/>
                  </a:cubicBezTo>
                  <a:cubicBezTo>
                    <a:pt x="0" y="458"/>
                    <a:pt x="121" y="579"/>
                    <a:pt x="282" y="579"/>
                  </a:cubicBezTo>
                  <a:lnTo>
                    <a:pt x="1978" y="579"/>
                  </a:lnTo>
                  <a:cubicBezTo>
                    <a:pt x="2140" y="579"/>
                    <a:pt x="2274" y="458"/>
                    <a:pt x="2274" y="282"/>
                  </a:cubicBezTo>
                  <a:cubicBezTo>
                    <a:pt x="2274" y="121"/>
                    <a:pt x="2140" y="0"/>
                    <a:pt x="19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1345513" y="2486725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7" y="1"/>
                  </a:moveTo>
                  <a:cubicBezTo>
                    <a:pt x="216" y="1"/>
                    <a:pt x="149" y="27"/>
                    <a:pt x="95" y="81"/>
                  </a:cubicBezTo>
                  <a:cubicBezTo>
                    <a:pt x="42" y="135"/>
                    <a:pt x="1" y="216"/>
                    <a:pt x="1" y="297"/>
                  </a:cubicBezTo>
                  <a:cubicBezTo>
                    <a:pt x="1" y="363"/>
                    <a:pt x="42" y="444"/>
                    <a:pt x="95" y="498"/>
                  </a:cubicBezTo>
                  <a:cubicBezTo>
                    <a:pt x="149" y="552"/>
                    <a:pt x="216" y="593"/>
                    <a:pt x="297" y="593"/>
                  </a:cubicBezTo>
                  <a:cubicBezTo>
                    <a:pt x="378" y="593"/>
                    <a:pt x="458" y="552"/>
                    <a:pt x="512" y="498"/>
                  </a:cubicBezTo>
                  <a:cubicBezTo>
                    <a:pt x="566" y="444"/>
                    <a:pt x="593" y="363"/>
                    <a:pt x="593" y="297"/>
                  </a:cubicBezTo>
                  <a:cubicBezTo>
                    <a:pt x="593" y="216"/>
                    <a:pt x="566" y="135"/>
                    <a:pt x="512" y="81"/>
                  </a:cubicBezTo>
                  <a:cubicBezTo>
                    <a:pt x="458" y="27"/>
                    <a:pt x="37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46"/>
          <p:cNvGrpSpPr/>
          <p:nvPr/>
        </p:nvGrpSpPr>
        <p:grpSpPr>
          <a:xfrm>
            <a:off x="4440304" y="1302874"/>
            <a:ext cx="265661" cy="317833"/>
            <a:chOff x="1782963" y="2305350"/>
            <a:chExt cx="315325" cy="377250"/>
          </a:xfrm>
        </p:grpSpPr>
        <p:sp>
          <p:nvSpPr>
            <p:cNvPr id="1393" name="Google Shape;1393;p46"/>
            <p:cNvSpPr/>
            <p:nvPr/>
          </p:nvSpPr>
          <p:spPr>
            <a:xfrm>
              <a:off x="1782963" y="2345400"/>
              <a:ext cx="315325" cy="337200"/>
            </a:xfrm>
            <a:custGeom>
              <a:avLst/>
              <a:gdLst/>
              <a:ahLst/>
              <a:cxnLst/>
              <a:rect l="l" t="t" r="r" b="b"/>
              <a:pathLst>
                <a:path w="12613" h="13488" extrusionOk="0">
                  <a:moveTo>
                    <a:pt x="8426" y="8897"/>
                  </a:moveTo>
                  <a:cubicBezTo>
                    <a:pt x="9530" y="8897"/>
                    <a:pt x="10432" y="9785"/>
                    <a:pt x="10432" y="10889"/>
                  </a:cubicBezTo>
                  <a:cubicBezTo>
                    <a:pt x="10432" y="11993"/>
                    <a:pt x="9530" y="12895"/>
                    <a:pt x="8426" y="12895"/>
                  </a:cubicBezTo>
                  <a:cubicBezTo>
                    <a:pt x="7322" y="12895"/>
                    <a:pt x="6421" y="11993"/>
                    <a:pt x="6421" y="10889"/>
                  </a:cubicBezTo>
                  <a:cubicBezTo>
                    <a:pt x="6421" y="9785"/>
                    <a:pt x="7322" y="8897"/>
                    <a:pt x="8426" y="8897"/>
                  </a:cubicBezTo>
                  <a:close/>
                  <a:moveTo>
                    <a:pt x="2531" y="1"/>
                  </a:moveTo>
                  <a:cubicBezTo>
                    <a:pt x="2369" y="1"/>
                    <a:pt x="2235" y="121"/>
                    <a:pt x="2235" y="283"/>
                  </a:cubicBezTo>
                  <a:lnTo>
                    <a:pt x="2235" y="2329"/>
                  </a:lnTo>
                  <a:lnTo>
                    <a:pt x="2154" y="2329"/>
                  </a:lnTo>
                  <a:cubicBezTo>
                    <a:pt x="1589" y="2329"/>
                    <a:pt x="1037" y="2544"/>
                    <a:pt x="633" y="2948"/>
                  </a:cubicBezTo>
                  <a:cubicBezTo>
                    <a:pt x="230" y="3365"/>
                    <a:pt x="0" y="3904"/>
                    <a:pt x="0" y="4469"/>
                  </a:cubicBezTo>
                  <a:lnTo>
                    <a:pt x="0" y="11535"/>
                  </a:lnTo>
                  <a:cubicBezTo>
                    <a:pt x="0" y="12612"/>
                    <a:pt x="876" y="13487"/>
                    <a:pt x="1952" y="13487"/>
                  </a:cubicBezTo>
                  <a:lnTo>
                    <a:pt x="10674" y="13487"/>
                  </a:lnTo>
                  <a:cubicBezTo>
                    <a:pt x="11737" y="13487"/>
                    <a:pt x="12613" y="12612"/>
                    <a:pt x="12613" y="11535"/>
                  </a:cubicBezTo>
                  <a:lnTo>
                    <a:pt x="12613" y="4469"/>
                  </a:lnTo>
                  <a:cubicBezTo>
                    <a:pt x="12613" y="3904"/>
                    <a:pt x="12383" y="3365"/>
                    <a:pt x="11979" y="2948"/>
                  </a:cubicBezTo>
                  <a:cubicBezTo>
                    <a:pt x="11643" y="2612"/>
                    <a:pt x="11213" y="2409"/>
                    <a:pt x="10755" y="2342"/>
                  </a:cubicBezTo>
                  <a:lnTo>
                    <a:pt x="10755" y="283"/>
                  </a:lnTo>
                  <a:cubicBezTo>
                    <a:pt x="10755" y="121"/>
                    <a:pt x="10621" y="1"/>
                    <a:pt x="10459" y="1"/>
                  </a:cubicBezTo>
                  <a:lnTo>
                    <a:pt x="7699" y="1"/>
                  </a:lnTo>
                  <a:cubicBezTo>
                    <a:pt x="7538" y="1"/>
                    <a:pt x="7403" y="121"/>
                    <a:pt x="7403" y="283"/>
                  </a:cubicBezTo>
                  <a:cubicBezTo>
                    <a:pt x="7403" y="458"/>
                    <a:pt x="7538" y="579"/>
                    <a:pt x="7699" y="579"/>
                  </a:cubicBezTo>
                  <a:lnTo>
                    <a:pt x="10163" y="579"/>
                  </a:lnTo>
                  <a:lnTo>
                    <a:pt x="10163" y="2612"/>
                  </a:lnTo>
                  <a:cubicBezTo>
                    <a:pt x="10163" y="2692"/>
                    <a:pt x="10190" y="2773"/>
                    <a:pt x="10257" y="2827"/>
                  </a:cubicBezTo>
                  <a:cubicBezTo>
                    <a:pt x="10310" y="2881"/>
                    <a:pt x="10378" y="2908"/>
                    <a:pt x="10459" y="2908"/>
                  </a:cubicBezTo>
                  <a:cubicBezTo>
                    <a:pt x="10876" y="2908"/>
                    <a:pt x="11267" y="3069"/>
                    <a:pt x="11563" y="3365"/>
                  </a:cubicBezTo>
                  <a:cubicBezTo>
                    <a:pt x="11859" y="3662"/>
                    <a:pt x="12020" y="4051"/>
                    <a:pt x="12020" y="4469"/>
                  </a:cubicBezTo>
                  <a:lnTo>
                    <a:pt x="12020" y="11535"/>
                  </a:lnTo>
                  <a:cubicBezTo>
                    <a:pt x="12020" y="12289"/>
                    <a:pt x="11414" y="12895"/>
                    <a:pt x="10674" y="12895"/>
                  </a:cubicBezTo>
                  <a:lnTo>
                    <a:pt x="10068" y="12895"/>
                  </a:lnTo>
                  <a:cubicBezTo>
                    <a:pt x="10647" y="12423"/>
                    <a:pt x="11024" y="11696"/>
                    <a:pt x="11024" y="10889"/>
                  </a:cubicBezTo>
                  <a:cubicBezTo>
                    <a:pt x="11024" y="9462"/>
                    <a:pt x="9853" y="8305"/>
                    <a:pt x="8426" y="8305"/>
                  </a:cubicBezTo>
                  <a:cubicBezTo>
                    <a:pt x="6999" y="8305"/>
                    <a:pt x="5842" y="9462"/>
                    <a:pt x="5842" y="10889"/>
                  </a:cubicBezTo>
                  <a:cubicBezTo>
                    <a:pt x="5842" y="11696"/>
                    <a:pt x="6206" y="12423"/>
                    <a:pt x="6784" y="12895"/>
                  </a:cubicBezTo>
                  <a:lnTo>
                    <a:pt x="1952" y="12895"/>
                  </a:lnTo>
                  <a:cubicBezTo>
                    <a:pt x="1199" y="12895"/>
                    <a:pt x="593" y="12289"/>
                    <a:pt x="593" y="11535"/>
                  </a:cubicBezTo>
                  <a:lnTo>
                    <a:pt x="593" y="4469"/>
                  </a:lnTo>
                  <a:cubicBezTo>
                    <a:pt x="593" y="4051"/>
                    <a:pt x="754" y="3662"/>
                    <a:pt x="1050" y="3365"/>
                  </a:cubicBezTo>
                  <a:cubicBezTo>
                    <a:pt x="1346" y="3069"/>
                    <a:pt x="1737" y="2908"/>
                    <a:pt x="2154" y="2908"/>
                  </a:cubicBezTo>
                  <a:lnTo>
                    <a:pt x="2531" y="2908"/>
                  </a:lnTo>
                  <a:cubicBezTo>
                    <a:pt x="2611" y="2908"/>
                    <a:pt x="2692" y="2881"/>
                    <a:pt x="2746" y="2827"/>
                  </a:cubicBezTo>
                  <a:cubicBezTo>
                    <a:pt x="2800" y="2773"/>
                    <a:pt x="2827" y="2692"/>
                    <a:pt x="2827" y="2612"/>
                  </a:cubicBezTo>
                  <a:lnTo>
                    <a:pt x="2827" y="579"/>
                  </a:lnTo>
                  <a:lnTo>
                    <a:pt x="3581" y="579"/>
                  </a:lnTo>
                  <a:cubicBezTo>
                    <a:pt x="3742" y="579"/>
                    <a:pt x="3877" y="458"/>
                    <a:pt x="3877" y="283"/>
                  </a:cubicBezTo>
                  <a:cubicBezTo>
                    <a:pt x="3877" y="121"/>
                    <a:pt x="3742" y="1"/>
                    <a:pt x="3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1968388" y="2571525"/>
              <a:ext cx="50500" cy="93900"/>
            </a:xfrm>
            <a:custGeom>
              <a:avLst/>
              <a:gdLst/>
              <a:ahLst/>
              <a:cxnLst/>
              <a:rect l="l" t="t" r="r" b="b"/>
              <a:pathLst>
                <a:path w="2020" h="3756" extrusionOk="0">
                  <a:moveTo>
                    <a:pt x="1009" y="0"/>
                  </a:moveTo>
                  <a:cubicBezTo>
                    <a:pt x="848" y="0"/>
                    <a:pt x="713" y="135"/>
                    <a:pt x="713" y="296"/>
                  </a:cubicBezTo>
                  <a:lnTo>
                    <a:pt x="713" y="336"/>
                  </a:lnTo>
                  <a:cubicBezTo>
                    <a:pt x="309" y="458"/>
                    <a:pt x="0" y="821"/>
                    <a:pt x="0" y="1239"/>
                  </a:cubicBezTo>
                  <a:cubicBezTo>
                    <a:pt x="0" y="1763"/>
                    <a:pt x="458" y="2181"/>
                    <a:pt x="1009" y="2181"/>
                  </a:cubicBezTo>
                  <a:cubicBezTo>
                    <a:pt x="1251" y="2181"/>
                    <a:pt x="1440" y="2342"/>
                    <a:pt x="1440" y="2544"/>
                  </a:cubicBezTo>
                  <a:cubicBezTo>
                    <a:pt x="1440" y="2732"/>
                    <a:pt x="1251" y="2894"/>
                    <a:pt x="1009" y="2894"/>
                  </a:cubicBezTo>
                  <a:cubicBezTo>
                    <a:pt x="781" y="2894"/>
                    <a:pt x="592" y="2732"/>
                    <a:pt x="592" y="2544"/>
                  </a:cubicBezTo>
                  <a:cubicBezTo>
                    <a:pt x="592" y="2382"/>
                    <a:pt x="458" y="2248"/>
                    <a:pt x="296" y="2248"/>
                  </a:cubicBezTo>
                  <a:cubicBezTo>
                    <a:pt x="135" y="2248"/>
                    <a:pt x="0" y="2382"/>
                    <a:pt x="0" y="2544"/>
                  </a:cubicBezTo>
                  <a:cubicBezTo>
                    <a:pt x="0" y="2961"/>
                    <a:pt x="309" y="3324"/>
                    <a:pt x="713" y="3446"/>
                  </a:cubicBezTo>
                  <a:lnTo>
                    <a:pt x="713" y="3459"/>
                  </a:lnTo>
                  <a:cubicBezTo>
                    <a:pt x="713" y="3620"/>
                    <a:pt x="848" y="3755"/>
                    <a:pt x="1009" y="3755"/>
                  </a:cubicBezTo>
                  <a:cubicBezTo>
                    <a:pt x="1171" y="3755"/>
                    <a:pt x="1305" y="3620"/>
                    <a:pt x="1305" y="3459"/>
                  </a:cubicBezTo>
                  <a:lnTo>
                    <a:pt x="1305" y="3446"/>
                  </a:lnTo>
                  <a:cubicBezTo>
                    <a:pt x="1723" y="3324"/>
                    <a:pt x="2019" y="2961"/>
                    <a:pt x="2019" y="2544"/>
                  </a:cubicBezTo>
                  <a:cubicBezTo>
                    <a:pt x="2019" y="2019"/>
                    <a:pt x="1574" y="1602"/>
                    <a:pt x="1009" y="1602"/>
                  </a:cubicBezTo>
                  <a:cubicBezTo>
                    <a:pt x="781" y="1602"/>
                    <a:pt x="592" y="1440"/>
                    <a:pt x="592" y="1239"/>
                  </a:cubicBezTo>
                  <a:cubicBezTo>
                    <a:pt x="592" y="1050"/>
                    <a:pt x="781" y="889"/>
                    <a:pt x="1009" y="889"/>
                  </a:cubicBezTo>
                  <a:cubicBezTo>
                    <a:pt x="1251" y="889"/>
                    <a:pt x="1440" y="1050"/>
                    <a:pt x="1440" y="1239"/>
                  </a:cubicBezTo>
                  <a:cubicBezTo>
                    <a:pt x="1440" y="1400"/>
                    <a:pt x="1561" y="1535"/>
                    <a:pt x="1723" y="1535"/>
                  </a:cubicBezTo>
                  <a:cubicBezTo>
                    <a:pt x="1897" y="1535"/>
                    <a:pt x="2019" y="1400"/>
                    <a:pt x="2019" y="1239"/>
                  </a:cubicBezTo>
                  <a:cubicBezTo>
                    <a:pt x="2019" y="821"/>
                    <a:pt x="1723" y="458"/>
                    <a:pt x="1305" y="336"/>
                  </a:cubicBezTo>
                  <a:lnTo>
                    <a:pt x="1305" y="296"/>
                  </a:lnTo>
                  <a:cubicBezTo>
                    <a:pt x="1305" y="135"/>
                    <a:pt x="1171" y="0"/>
                    <a:pt x="1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1875838" y="2395525"/>
              <a:ext cx="129575" cy="129900"/>
            </a:xfrm>
            <a:custGeom>
              <a:avLst/>
              <a:gdLst/>
              <a:ahLst/>
              <a:cxnLst/>
              <a:rect l="l" t="t" r="r" b="b"/>
              <a:pathLst>
                <a:path w="5183" h="5196" extrusionOk="0">
                  <a:moveTo>
                    <a:pt x="2584" y="593"/>
                  </a:moveTo>
                  <a:cubicBezTo>
                    <a:pt x="3688" y="593"/>
                    <a:pt x="4590" y="1495"/>
                    <a:pt x="4590" y="2599"/>
                  </a:cubicBezTo>
                  <a:cubicBezTo>
                    <a:pt x="4590" y="3702"/>
                    <a:pt x="3688" y="4604"/>
                    <a:pt x="2584" y="4604"/>
                  </a:cubicBezTo>
                  <a:cubicBezTo>
                    <a:pt x="1481" y="4604"/>
                    <a:pt x="592" y="3702"/>
                    <a:pt x="592" y="2599"/>
                  </a:cubicBezTo>
                  <a:cubicBezTo>
                    <a:pt x="592" y="1495"/>
                    <a:pt x="1481" y="593"/>
                    <a:pt x="2584" y="593"/>
                  </a:cubicBezTo>
                  <a:close/>
                  <a:moveTo>
                    <a:pt x="2584" y="0"/>
                  </a:moveTo>
                  <a:cubicBezTo>
                    <a:pt x="1158" y="0"/>
                    <a:pt x="0" y="1172"/>
                    <a:pt x="0" y="2599"/>
                  </a:cubicBezTo>
                  <a:cubicBezTo>
                    <a:pt x="0" y="4025"/>
                    <a:pt x="1158" y="5196"/>
                    <a:pt x="2584" y="5196"/>
                  </a:cubicBezTo>
                  <a:cubicBezTo>
                    <a:pt x="4025" y="5196"/>
                    <a:pt x="5183" y="4025"/>
                    <a:pt x="5183" y="2599"/>
                  </a:cubicBezTo>
                  <a:cubicBezTo>
                    <a:pt x="5183" y="1172"/>
                    <a:pt x="4025" y="0"/>
                    <a:pt x="2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1915213" y="2414375"/>
              <a:ext cx="50825" cy="93900"/>
            </a:xfrm>
            <a:custGeom>
              <a:avLst/>
              <a:gdLst/>
              <a:ahLst/>
              <a:cxnLst/>
              <a:rect l="l" t="t" r="r" b="b"/>
              <a:pathLst>
                <a:path w="2033" h="3756" extrusionOk="0">
                  <a:moveTo>
                    <a:pt x="1009" y="0"/>
                  </a:moveTo>
                  <a:cubicBezTo>
                    <a:pt x="848" y="0"/>
                    <a:pt x="727" y="122"/>
                    <a:pt x="727" y="296"/>
                  </a:cubicBezTo>
                  <a:lnTo>
                    <a:pt x="727" y="337"/>
                  </a:lnTo>
                  <a:cubicBezTo>
                    <a:pt x="310" y="445"/>
                    <a:pt x="0" y="808"/>
                    <a:pt x="0" y="1238"/>
                  </a:cubicBezTo>
                  <a:cubicBezTo>
                    <a:pt x="0" y="1750"/>
                    <a:pt x="458" y="2181"/>
                    <a:pt x="1009" y="2181"/>
                  </a:cubicBezTo>
                  <a:cubicBezTo>
                    <a:pt x="1252" y="2181"/>
                    <a:pt x="1440" y="2342"/>
                    <a:pt x="1440" y="2531"/>
                  </a:cubicBezTo>
                  <a:cubicBezTo>
                    <a:pt x="1440" y="2733"/>
                    <a:pt x="1252" y="2895"/>
                    <a:pt x="1009" y="2895"/>
                  </a:cubicBezTo>
                  <a:cubicBezTo>
                    <a:pt x="781" y="2895"/>
                    <a:pt x="593" y="2733"/>
                    <a:pt x="593" y="2531"/>
                  </a:cubicBezTo>
                  <a:cubicBezTo>
                    <a:pt x="593" y="2369"/>
                    <a:pt x="458" y="2235"/>
                    <a:pt x="297" y="2235"/>
                  </a:cubicBezTo>
                  <a:cubicBezTo>
                    <a:pt x="135" y="2235"/>
                    <a:pt x="0" y="2369"/>
                    <a:pt x="0" y="2531"/>
                  </a:cubicBezTo>
                  <a:cubicBezTo>
                    <a:pt x="0" y="2961"/>
                    <a:pt x="310" y="3325"/>
                    <a:pt x="727" y="3433"/>
                  </a:cubicBezTo>
                  <a:lnTo>
                    <a:pt x="727" y="3460"/>
                  </a:lnTo>
                  <a:cubicBezTo>
                    <a:pt x="727" y="3621"/>
                    <a:pt x="848" y="3756"/>
                    <a:pt x="1009" y="3756"/>
                  </a:cubicBezTo>
                  <a:cubicBezTo>
                    <a:pt x="1185" y="3756"/>
                    <a:pt x="1306" y="3621"/>
                    <a:pt x="1306" y="3460"/>
                  </a:cubicBezTo>
                  <a:lnTo>
                    <a:pt x="1306" y="3433"/>
                  </a:lnTo>
                  <a:cubicBezTo>
                    <a:pt x="1723" y="3325"/>
                    <a:pt x="2032" y="2961"/>
                    <a:pt x="2032" y="2531"/>
                  </a:cubicBezTo>
                  <a:cubicBezTo>
                    <a:pt x="2032" y="2019"/>
                    <a:pt x="1575" y="1588"/>
                    <a:pt x="1009" y="1588"/>
                  </a:cubicBezTo>
                  <a:cubicBezTo>
                    <a:pt x="781" y="1588"/>
                    <a:pt x="593" y="1427"/>
                    <a:pt x="593" y="1238"/>
                  </a:cubicBezTo>
                  <a:cubicBezTo>
                    <a:pt x="593" y="1037"/>
                    <a:pt x="781" y="876"/>
                    <a:pt x="1009" y="876"/>
                  </a:cubicBezTo>
                  <a:cubicBezTo>
                    <a:pt x="1252" y="876"/>
                    <a:pt x="1440" y="1037"/>
                    <a:pt x="1440" y="1238"/>
                  </a:cubicBezTo>
                  <a:cubicBezTo>
                    <a:pt x="1440" y="1400"/>
                    <a:pt x="1575" y="1535"/>
                    <a:pt x="1736" y="1535"/>
                  </a:cubicBezTo>
                  <a:cubicBezTo>
                    <a:pt x="1898" y="1535"/>
                    <a:pt x="2032" y="1400"/>
                    <a:pt x="2032" y="1238"/>
                  </a:cubicBezTo>
                  <a:cubicBezTo>
                    <a:pt x="2032" y="808"/>
                    <a:pt x="1723" y="445"/>
                    <a:pt x="1306" y="337"/>
                  </a:cubicBezTo>
                  <a:lnTo>
                    <a:pt x="1306" y="296"/>
                  </a:lnTo>
                  <a:cubicBezTo>
                    <a:pt x="1306" y="122"/>
                    <a:pt x="1185" y="0"/>
                    <a:pt x="1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1933388" y="2305350"/>
              <a:ext cx="14475" cy="62950"/>
            </a:xfrm>
            <a:custGeom>
              <a:avLst/>
              <a:gdLst/>
              <a:ahLst/>
              <a:cxnLst/>
              <a:rect l="l" t="t" r="r" b="b"/>
              <a:pathLst>
                <a:path w="579" h="2518" extrusionOk="0">
                  <a:moveTo>
                    <a:pt x="282" y="0"/>
                  </a:moveTo>
                  <a:cubicBezTo>
                    <a:pt x="121" y="0"/>
                    <a:pt x="0" y="135"/>
                    <a:pt x="0" y="296"/>
                  </a:cubicBezTo>
                  <a:lnTo>
                    <a:pt x="0" y="2222"/>
                  </a:lnTo>
                  <a:cubicBezTo>
                    <a:pt x="0" y="2383"/>
                    <a:pt x="121" y="2518"/>
                    <a:pt x="282" y="2518"/>
                  </a:cubicBezTo>
                  <a:cubicBezTo>
                    <a:pt x="458" y="2518"/>
                    <a:pt x="579" y="2383"/>
                    <a:pt x="579" y="2222"/>
                  </a:cubicBezTo>
                  <a:lnTo>
                    <a:pt x="579" y="296"/>
                  </a:lnTo>
                  <a:cubicBezTo>
                    <a:pt x="579" y="135"/>
                    <a:pt x="458" y="0"/>
                    <a:pt x="2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2043763" y="2454750"/>
              <a:ext cx="14825" cy="62600"/>
            </a:xfrm>
            <a:custGeom>
              <a:avLst/>
              <a:gdLst/>
              <a:ahLst/>
              <a:cxnLst/>
              <a:rect l="l" t="t" r="r" b="b"/>
              <a:pathLst>
                <a:path w="593" h="2504" extrusionOk="0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lnTo>
                    <a:pt x="0" y="2208"/>
                  </a:lnTo>
                  <a:cubicBezTo>
                    <a:pt x="0" y="2383"/>
                    <a:pt x="135" y="2504"/>
                    <a:pt x="296" y="2504"/>
                  </a:cubicBezTo>
                  <a:cubicBezTo>
                    <a:pt x="458" y="2504"/>
                    <a:pt x="592" y="2383"/>
                    <a:pt x="592" y="2208"/>
                  </a:cubicBezTo>
                  <a:lnTo>
                    <a:pt x="592" y="296"/>
                  </a:lnTo>
                  <a:cubicBezTo>
                    <a:pt x="592" y="135"/>
                    <a:pt x="458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1900738" y="2334950"/>
              <a:ext cx="14825" cy="49150"/>
            </a:xfrm>
            <a:custGeom>
              <a:avLst/>
              <a:gdLst/>
              <a:ahLst/>
              <a:cxnLst/>
              <a:rect l="l" t="t" r="r" b="b"/>
              <a:pathLst>
                <a:path w="593" h="1966" extrusionOk="0">
                  <a:moveTo>
                    <a:pt x="296" y="1"/>
                  </a:moveTo>
                  <a:cubicBezTo>
                    <a:pt x="135" y="1"/>
                    <a:pt x="0" y="135"/>
                    <a:pt x="0" y="297"/>
                  </a:cubicBezTo>
                  <a:lnTo>
                    <a:pt x="0" y="1670"/>
                  </a:lnTo>
                  <a:cubicBezTo>
                    <a:pt x="0" y="1831"/>
                    <a:pt x="135" y="1966"/>
                    <a:pt x="296" y="1966"/>
                  </a:cubicBezTo>
                  <a:cubicBezTo>
                    <a:pt x="458" y="1966"/>
                    <a:pt x="592" y="1831"/>
                    <a:pt x="592" y="1670"/>
                  </a:cubicBezTo>
                  <a:lnTo>
                    <a:pt x="592" y="297"/>
                  </a:lnTo>
                  <a:cubicBezTo>
                    <a:pt x="592" y="135"/>
                    <a:pt x="458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2043763" y="2530475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6" y="0"/>
                  </a:moveTo>
                  <a:cubicBezTo>
                    <a:pt x="215" y="0"/>
                    <a:pt x="148" y="40"/>
                    <a:pt x="94" y="94"/>
                  </a:cubicBezTo>
                  <a:cubicBezTo>
                    <a:pt x="27" y="148"/>
                    <a:pt x="0" y="216"/>
                    <a:pt x="0" y="296"/>
                  </a:cubicBezTo>
                  <a:cubicBezTo>
                    <a:pt x="0" y="377"/>
                    <a:pt x="27" y="444"/>
                    <a:pt x="94" y="512"/>
                  </a:cubicBezTo>
                  <a:cubicBezTo>
                    <a:pt x="148" y="566"/>
                    <a:pt x="215" y="593"/>
                    <a:pt x="296" y="593"/>
                  </a:cubicBezTo>
                  <a:cubicBezTo>
                    <a:pt x="377" y="593"/>
                    <a:pt x="444" y="566"/>
                    <a:pt x="498" y="512"/>
                  </a:cubicBezTo>
                  <a:cubicBezTo>
                    <a:pt x="565" y="444"/>
                    <a:pt x="592" y="377"/>
                    <a:pt x="592" y="296"/>
                  </a:cubicBezTo>
                  <a:cubicBezTo>
                    <a:pt x="592" y="216"/>
                    <a:pt x="565" y="148"/>
                    <a:pt x="498" y="94"/>
                  </a:cubicBezTo>
                  <a:cubicBezTo>
                    <a:pt x="444" y="40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1878513" y="2611550"/>
              <a:ext cx="34350" cy="14500"/>
            </a:xfrm>
            <a:custGeom>
              <a:avLst/>
              <a:gdLst/>
              <a:ahLst/>
              <a:cxnLst/>
              <a:rect l="l" t="t" r="r" b="b"/>
              <a:pathLst>
                <a:path w="1374" h="580" extrusionOk="0">
                  <a:moveTo>
                    <a:pt x="284" y="1"/>
                  </a:moveTo>
                  <a:cubicBezTo>
                    <a:pt x="123" y="1"/>
                    <a:pt x="1" y="122"/>
                    <a:pt x="1" y="284"/>
                  </a:cubicBezTo>
                  <a:cubicBezTo>
                    <a:pt x="1" y="458"/>
                    <a:pt x="123" y="580"/>
                    <a:pt x="284" y="580"/>
                  </a:cubicBezTo>
                  <a:lnTo>
                    <a:pt x="1078" y="580"/>
                  </a:lnTo>
                  <a:cubicBezTo>
                    <a:pt x="1239" y="580"/>
                    <a:pt x="1374" y="458"/>
                    <a:pt x="1374" y="284"/>
                  </a:cubicBezTo>
                  <a:cubicBezTo>
                    <a:pt x="1374" y="122"/>
                    <a:pt x="1239" y="1"/>
                    <a:pt x="10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1846888" y="2611550"/>
              <a:ext cx="14825" cy="14500"/>
            </a:xfrm>
            <a:custGeom>
              <a:avLst/>
              <a:gdLst/>
              <a:ahLst/>
              <a:cxnLst/>
              <a:rect l="l" t="t" r="r" b="b"/>
              <a:pathLst>
                <a:path w="593" h="580" extrusionOk="0">
                  <a:moveTo>
                    <a:pt x="297" y="1"/>
                  </a:moveTo>
                  <a:cubicBezTo>
                    <a:pt x="230" y="1"/>
                    <a:pt x="149" y="27"/>
                    <a:pt x="95" y="81"/>
                  </a:cubicBezTo>
                  <a:cubicBezTo>
                    <a:pt x="42" y="135"/>
                    <a:pt x="1" y="216"/>
                    <a:pt x="1" y="284"/>
                  </a:cubicBezTo>
                  <a:cubicBezTo>
                    <a:pt x="1" y="364"/>
                    <a:pt x="42" y="445"/>
                    <a:pt x="95" y="499"/>
                  </a:cubicBezTo>
                  <a:cubicBezTo>
                    <a:pt x="149" y="553"/>
                    <a:pt x="230" y="580"/>
                    <a:pt x="297" y="580"/>
                  </a:cubicBezTo>
                  <a:cubicBezTo>
                    <a:pt x="377" y="580"/>
                    <a:pt x="458" y="553"/>
                    <a:pt x="512" y="499"/>
                  </a:cubicBezTo>
                  <a:cubicBezTo>
                    <a:pt x="566" y="445"/>
                    <a:pt x="593" y="364"/>
                    <a:pt x="593" y="284"/>
                  </a:cubicBezTo>
                  <a:cubicBezTo>
                    <a:pt x="593" y="216"/>
                    <a:pt x="566" y="135"/>
                    <a:pt x="512" y="81"/>
                  </a:cubicBezTo>
                  <a:cubicBezTo>
                    <a:pt x="458" y="27"/>
                    <a:pt x="37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1893988" y="2573275"/>
              <a:ext cx="28300" cy="26850"/>
            </a:xfrm>
            <a:custGeom>
              <a:avLst/>
              <a:gdLst/>
              <a:ahLst/>
              <a:cxnLst/>
              <a:rect l="l" t="t" r="r" b="b"/>
              <a:pathLst>
                <a:path w="1132" h="1074" extrusionOk="0">
                  <a:moveTo>
                    <a:pt x="326" y="1"/>
                  </a:moveTo>
                  <a:cubicBezTo>
                    <a:pt x="251" y="1"/>
                    <a:pt x="176" y="31"/>
                    <a:pt x="123" y="92"/>
                  </a:cubicBezTo>
                  <a:cubicBezTo>
                    <a:pt x="1" y="200"/>
                    <a:pt x="1" y="388"/>
                    <a:pt x="123" y="509"/>
                  </a:cubicBezTo>
                  <a:lnTo>
                    <a:pt x="607" y="993"/>
                  </a:lnTo>
                  <a:cubicBezTo>
                    <a:pt x="661" y="1047"/>
                    <a:pt x="728" y="1074"/>
                    <a:pt x="809" y="1074"/>
                  </a:cubicBezTo>
                  <a:cubicBezTo>
                    <a:pt x="889" y="1074"/>
                    <a:pt x="957" y="1047"/>
                    <a:pt x="1024" y="993"/>
                  </a:cubicBezTo>
                  <a:cubicBezTo>
                    <a:pt x="1132" y="873"/>
                    <a:pt x="1132" y="684"/>
                    <a:pt x="1024" y="576"/>
                  </a:cubicBezTo>
                  <a:lnTo>
                    <a:pt x="539" y="92"/>
                  </a:lnTo>
                  <a:cubicBezTo>
                    <a:pt x="479" y="31"/>
                    <a:pt x="402" y="1"/>
                    <a:pt x="3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46"/>
          <p:cNvGrpSpPr/>
          <p:nvPr/>
        </p:nvGrpSpPr>
        <p:grpSpPr>
          <a:xfrm>
            <a:off x="1799369" y="1327833"/>
            <a:ext cx="320087" cy="292874"/>
            <a:chOff x="1000963" y="3034525"/>
            <a:chExt cx="379925" cy="347625"/>
          </a:xfrm>
        </p:grpSpPr>
        <p:sp>
          <p:nvSpPr>
            <p:cNvPr id="1405" name="Google Shape;1405;p46"/>
            <p:cNvSpPr/>
            <p:nvPr/>
          </p:nvSpPr>
          <p:spPr>
            <a:xfrm>
              <a:off x="1050763" y="3214900"/>
              <a:ext cx="14825" cy="14825"/>
            </a:xfrm>
            <a:custGeom>
              <a:avLst/>
              <a:gdLst/>
              <a:ahLst/>
              <a:cxnLst/>
              <a:rect l="l" t="t" r="r" b="b"/>
              <a:pathLst>
                <a:path w="593" h="593" extrusionOk="0">
                  <a:moveTo>
                    <a:pt x="296" y="0"/>
                  </a:moveTo>
                  <a:cubicBezTo>
                    <a:pt x="229" y="0"/>
                    <a:pt x="149" y="40"/>
                    <a:pt x="95" y="94"/>
                  </a:cubicBezTo>
                  <a:cubicBezTo>
                    <a:pt x="41" y="148"/>
                    <a:pt x="0" y="216"/>
                    <a:pt x="0" y="296"/>
                  </a:cubicBezTo>
                  <a:cubicBezTo>
                    <a:pt x="0" y="377"/>
                    <a:pt x="41" y="444"/>
                    <a:pt x="95" y="512"/>
                  </a:cubicBezTo>
                  <a:cubicBezTo>
                    <a:pt x="149" y="565"/>
                    <a:pt x="229" y="592"/>
                    <a:pt x="296" y="592"/>
                  </a:cubicBezTo>
                  <a:cubicBezTo>
                    <a:pt x="377" y="592"/>
                    <a:pt x="458" y="565"/>
                    <a:pt x="512" y="512"/>
                  </a:cubicBezTo>
                  <a:cubicBezTo>
                    <a:pt x="565" y="444"/>
                    <a:pt x="592" y="377"/>
                    <a:pt x="592" y="296"/>
                  </a:cubicBezTo>
                  <a:cubicBezTo>
                    <a:pt x="592" y="216"/>
                    <a:pt x="565" y="148"/>
                    <a:pt x="512" y="94"/>
                  </a:cubicBezTo>
                  <a:cubicBezTo>
                    <a:pt x="458" y="40"/>
                    <a:pt x="377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1159763" y="3214900"/>
              <a:ext cx="14850" cy="14825"/>
            </a:xfrm>
            <a:custGeom>
              <a:avLst/>
              <a:gdLst/>
              <a:ahLst/>
              <a:cxnLst/>
              <a:rect l="l" t="t" r="r" b="b"/>
              <a:pathLst>
                <a:path w="594" h="593" extrusionOk="0">
                  <a:moveTo>
                    <a:pt x="297" y="0"/>
                  </a:moveTo>
                  <a:cubicBezTo>
                    <a:pt x="216" y="0"/>
                    <a:pt x="150" y="40"/>
                    <a:pt x="96" y="94"/>
                  </a:cubicBezTo>
                  <a:cubicBezTo>
                    <a:pt x="42" y="148"/>
                    <a:pt x="1" y="216"/>
                    <a:pt x="1" y="296"/>
                  </a:cubicBezTo>
                  <a:cubicBezTo>
                    <a:pt x="1" y="377"/>
                    <a:pt x="42" y="444"/>
                    <a:pt x="96" y="512"/>
                  </a:cubicBezTo>
                  <a:cubicBezTo>
                    <a:pt x="150" y="565"/>
                    <a:pt x="216" y="592"/>
                    <a:pt x="297" y="592"/>
                  </a:cubicBezTo>
                  <a:cubicBezTo>
                    <a:pt x="378" y="592"/>
                    <a:pt x="446" y="565"/>
                    <a:pt x="512" y="512"/>
                  </a:cubicBezTo>
                  <a:cubicBezTo>
                    <a:pt x="566" y="444"/>
                    <a:pt x="593" y="377"/>
                    <a:pt x="593" y="296"/>
                  </a:cubicBezTo>
                  <a:cubicBezTo>
                    <a:pt x="593" y="216"/>
                    <a:pt x="566" y="148"/>
                    <a:pt x="512" y="94"/>
                  </a:cubicBezTo>
                  <a:cubicBezTo>
                    <a:pt x="446" y="40"/>
                    <a:pt x="37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1105263" y="3062800"/>
              <a:ext cx="14825" cy="41750"/>
            </a:xfrm>
            <a:custGeom>
              <a:avLst/>
              <a:gdLst/>
              <a:ahLst/>
              <a:cxnLst/>
              <a:rect l="l" t="t" r="r" b="b"/>
              <a:pathLst>
                <a:path w="593" h="1670" extrusionOk="0">
                  <a:moveTo>
                    <a:pt x="297" y="0"/>
                  </a:moveTo>
                  <a:cubicBezTo>
                    <a:pt x="135" y="0"/>
                    <a:pt x="1" y="135"/>
                    <a:pt x="1" y="297"/>
                  </a:cubicBezTo>
                  <a:lnTo>
                    <a:pt x="1" y="1386"/>
                  </a:lnTo>
                  <a:cubicBezTo>
                    <a:pt x="1" y="1548"/>
                    <a:pt x="135" y="1669"/>
                    <a:pt x="297" y="1669"/>
                  </a:cubicBezTo>
                  <a:cubicBezTo>
                    <a:pt x="458" y="1669"/>
                    <a:pt x="593" y="1548"/>
                    <a:pt x="593" y="1386"/>
                  </a:cubicBezTo>
                  <a:lnTo>
                    <a:pt x="593" y="297"/>
                  </a:lnTo>
                  <a:cubicBezTo>
                    <a:pt x="593" y="135"/>
                    <a:pt x="45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1105263" y="3034525"/>
              <a:ext cx="14825" cy="14850"/>
            </a:xfrm>
            <a:custGeom>
              <a:avLst/>
              <a:gdLst/>
              <a:ahLst/>
              <a:cxnLst/>
              <a:rect l="l" t="t" r="r" b="b"/>
              <a:pathLst>
                <a:path w="593" h="594" extrusionOk="0">
                  <a:moveTo>
                    <a:pt x="297" y="1"/>
                  </a:moveTo>
                  <a:cubicBezTo>
                    <a:pt x="216" y="1"/>
                    <a:pt x="149" y="28"/>
                    <a:pt x="95" y="94"/>
                  </a:cubicBezTo>
                  <a:cubicBezTo>
                    <a:pt x="41" y="148"/>
                    <a:pt x="1" y="216"/>
                    <a:pt x="1" y="297"/>
                  </a:cubicBezTo>
                  <a:cubicBezTo>
                    <a:pt x="1" y="378"/>
                    <a:pt x="41" y="444"/>
                    <a:pt x="95" y="498"/>
                  </a:cubicBezTo>
                  <a:cubicBezTo>
                    <a:pt x="149" y="566"/>
                    <a:pt x="216" y="593"/>
                    <a:pt x="297" y="593"/>
                  </a:cubicBezTo>
                  <a:cubicBezTo>
                    <a:pt x="377" y="593"/>
                    <a:pt x="458" y="566"/>
                    <a:pt x="512" y="498"/>
                  </a:cubicBezTo>
                  <a:cubicBezTo>
                    <a:pt x="566" y="444"/>
                    <a:pt x="593" y="378"/>
                    <a:pt x="593" y="297"/>
                  </a:cubicBezTo>
                  <a:cubicBezTo>
                    <a:pt x="593" y="216"/>
                    <a:pt x="566" y="148"/>
                    <a:pt x="512" y="94"/>
                  </a:cubicBezTo>
                  <a:cubicBezTo>
                    <a:pt x="458" y="28"/>
                    <a:pt x="37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1153038" y="3076350"/>
              <a:ext cx="35025" cy="33575"/>
            </a:xfrm>
            <a:custGeom>
              <a:avLst/>
              <a:gdLst/>
              <a:ahLst/>
              <a:cxnLst/>
              <a:rect l="l" t="t" r="r" b="b"/>
              <a:pathLst>
                <a:path w="1401" h="1343" extrusionOk="0">
                  <a:moveTo>
                    <a:pt x="1080" y="0"/>
                  </a:moveTo>
                  <a:cubicBezTo>
                    <a:pt x="1004" y="0"/>
                    <a:pt x="930" y="30"/>
                    <a:pt x="876" y="90"/>
                  </a:cubicBezTo>
                  <a:lnTo>
                    <a:pt x="122" y="844"/>
                  </a:lnTo>
                  <a:cubicBezTo>
                    <a:pt x="1" y="966"/>
                    <a:pt x="1" y="1140"/>
                    <a:pt x="122" y="1262"/>
                  </a:cubicBezTo>
                  <a:cubicBezTo>
                    <a:pt x="176" y="1316"/>
                    <a:pt x="243" y="1343"/>
                    <a:pt x="324" y="1343"/>
                  </a:cubicBezTo>
                  <a:cubicBezTo>
                    <a:pt x="405" y="1343"/>
                    <a:pt x="472" y="1316"/>
                    <a:pt x="539" y="1262"/>
                  </a:cubicBezTo>
                  <a:lnTo>
                    <a:pt x="1293" y="508"/>
                  </a:lnTo>
                  <a:cubicBezTo>
                    <a:pt x="1401" y="387"/>
                    <a:pt x="1401" y="198"/>
                    <a:pt x="1293" y="90"/>
                  </a:cubicBezTo>
                  <a:cubicBezTo>
                    <a:pt x="1233" y="30"/>
                    <a:pt x="1155" y="0"/>
                    <a:pt x="1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1037288" y="3076350"/>
              <a:ext cx="35025" cy="33575"/>
            </a:xfrm>
            <a:custGeom>
              <a:avLst/>
              <a:gdLst/>
              <a:ahLst/>
              <a:cxnLst/>
              <a:rect l="l" t="t" r="r" b="b"/>
              <a:pathLst>
                <a:path w="1401" h="1343" extrusionOk="0">
                  <a:moveTo>
                    <a:pt x="326" y="0"/>
                  </a:moveTo>
                  <a:cubicBezTo>
                    <a:pt x="250" y="0"/>
                    <a:pt x="176" y="30"/>
                    <a:pt x="122" y="90"/>
                  </a:cubicBezTo>
                  <a:cubicBezTo>
                    <a:pt x="1" y="198"/>
                    <a:pt x="1" y="387"/>
                    <a:pt x="122" y="508"/>
                  </a:cubicBezTo>
                  <a:lnTo>
                    <a:pt x="876" y="1262"/>
                  </a:lnTo>
                  <a:cubicBezTo>
                    <a:pt x="930" y="1316"/>
                    <a:pt x="1011" y="1343"/>
                    <a:pt x="1077" y="1343"/>
                  </a:cubicBezTo>
                  <a:cubicBezTo>
                    <a:pt x="1158" y="1343"/>
                    <a:pt x="1239" y="1316"/>
                    <a:pt x="1293" y="1262"/>
                  </a:cubicBezTo>
                  <a:cubicBezTo>
                    <a:pt x="1400" y="1140"/>
                    <a:pt x="1400" y="966"/>
                    <a:pt x="1293" y="844"/>
                  </a:cubicBezTo>
                  <a:lnTo>
                    <a:pt x="539" y="90"/>
                  </a:lnTo>
                  <a:cubicBezTo>
                    <a:pt x="479" y="30"/>
                    <a:pt x="401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1321288" y="3248900"/>
              <a:ext cx="26275" cy="65950"/>
            </a:xfrm>
            <a:custGeom>
              <a:avLst/>
              <a:gdLst/>
              <a:ahLst/>
              <a:cxnLst/>
              <a:rect l="l" t="t" r="r" b="b"/>
              <a:pathLst>
                <a:path w="1051" h="2638" extrusionOk="0">
                  <a:moveTo>
                    <a:pt x="329" y="0"/>
                  </a:moveTo>
                  <a:cubicBezTo>
                    <a:pt x="288" y="0"/>
                    <a:pt x="246" y="8"/>
                    <a:pt x="203" y="26"/>
                  </a:cubicBezTo>
                  <a:cubicBezTo>
                    <a:pt x="54" y="94"/>
                    <a:pt x="1" y="268"/>
                    <a:pt x="54" y="417"/>
                  </a:cubicBezTo>
                  <a:cubicBezTo>
                    <a:pt x="351" y="1063"/>
                    <a:pt x="445" y="1749"/>
                    <a:pt x="324" y="2287"/>
                  </a:cubicBezTo>
                  <a:cubicBezTo>
                    <a:pt x="297" y="2436"/>
                    <a:pt x="391" y="2597"/>
                    <a:pt x="553" y="2637"/>
                  </a:cubicBezTo>
                  <a:lnTo>
                    <a:pt x="620" y="2637"/>
                  </a:lnTo>
                  <a:cubicBezTo>
                    <a:pt x="754" y="2637"/>
                    <a:pt x="876" y="2543"/>
                    <a:pt x="903" y="2409"/>
                  </a:cubicBezTo>
                  <a:cubicBezTo>
                    <a:pt x="1050" y="1749"/>
                    <a:pt x="943" y="955"/>
                    <a:pt x="593" y="175"/>
                  </a:cubicBezTo>
                  <a:cubicBezTo>
                    <a:pt x="544" y="65"/>
                    <a:pt x="443" y="0"/>
                    <a:pt x="3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1009688" y="3367300"/>
              <a:ext cx="14525" cy="14850"/>
            </a:xfrm>
            <a:custGeom>
              <a:avLst/>
              <a:gdLst/>
              <a:ahLst/>
              <a:cxnLst/>
              <a:rect l="l" t="t" r="r" b="b"/>
              <a:pathLst>
                <a:path w="581" h="594" extrusionOk="0">
                  <a:moveTo>
                    <a:pt x="297" y="1"/>
                  </a:moveTo>
                  <a:cubicBezTo>
                    <a:pt x="216" y="1"/>
                    <a:pt x="136" y="28"/>
                    <a:pt x="82" y="96"/>
                  </a:cubicBezTo>
                  <a:cubicBezTo>
                    <a:pt x="28" y="149"/>
                    <a:pt x="1" y="216"/>
                    <a:pt x="1" y="297"/>
                  </a:cubicBezTo>
                  <a:cubicBezTo>
                    <a:pt x="1" y="378"/>
                    <a:pt x="28" y="446"/>
                    <a:pt x="82" y="512"/>
                  </a:cubicBezTo>
                  <a:cubicBezTo>
                    <a:pt x="136" y="566"/>
                    <a:pt x="216" y="593"/>
                    <a:pt x="297" y="593"/>
                  </a:cubicBezTo>
                  <a:cubicBezTo>
                    <a:pt x="365" y="593"/>
                    <a:pt x="446" y="566"/>
                    <a:pt x="499" y="512"/>
                  </a:cubicBezTo>
                  <a:cubicBezTo>
                    <a:pt x="553" y="446"/>
                    <a:pt x="580" y="378"/>
                    <a:pt x="580" y="297"/>
                  </a:cubicBezTo>
                  <a:cubicBezTo>
                    <a:pt x="580" y="216"/>
                    <a:pt x="553" y="149"/>
                    <a:pt x="499" y="96"/>
                  </a:cubicBezTo>
                  <a:cubicBezTo>
                    <a:pt x="446" y="28"/>
                    <a:pt x="365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1000963" y="3127725"/>
              <a:ext cx="379925" cy="254425"/>
            </a:xfrm>
            <a:custGeom>
              <a:avLst/>
              <a:gdLst/>
              <a:ahLst/>
              <a:cxnLst/>
              <a:rect l="l" t="t" r="r" b="b"/>
              <a:pathLst>
                <a:path w="15197" h="10177" extrusionOk="0">
                  <a:moveTo>
                    <a:pt x="4469" y="593"/>
                  </a:moveTo>
                  <a:cubicBezTo>
                    <a:pt x="6232" y="593"/>
                    <a:pt x="7659" y="2020"/>
                    <a:pt x="7659" y="3769"/>
                  </a:cubicBezTo>
                  <a:cubicBezTo>
                    <a:pt x="7659" y="4146"/>
                    <a:pt x="7591" y="4510"/>
                    <a:pt x="7471" y="4846"/>
                  </a:cubicBezTo>
                  <a:cubicBezTo>
                    <a:pt x="7457" y="4860"/>
                    <a:pt x="7457" y="4873"/>
                    <a:pt x="7457" y="4900"/>
                  </a:cubicBezTo>
                  <a:lnTo>
                    <a:pt x="7255" y="5034"/>
                  </a:lnTo>
                  <a:lnTo>
                    <a:pt x="6030" y="4160"/>
                  </a:lnTo>
                  <a:cubicBezTo>
                    <a:pt x="5983" y="4126"/>
                    <a:pt x="5923" y="4109"/>
                    <a:pt x="5862" y="4109"/>
                  </a:cubicBezTo>
                  <a:cubicBezTo>
                    <a:pt x="5801" y="4109"/>
                    <a:pt x="5741" y="4126"/>
                    <a:pt x="5694" y="4160"/>
                  </a:cubicBezTo>
                  <a:lnTo>
                    <a:pt x="5545" y="4254"/>
                  </a:lnTo>
                  <a:cubicBezTo>
                    <a:pt x="5425" y="3810"/>
                    <a:pt x="4994" y="3487"/>
                    <a:pt x="4469" y="3487"/>
                  </a:cubicBezTo>
                  <a:cubicBezTo>
                    <a:pt x="4173" y="3487"/>
                    <a:pt x="3944" y="3285"/>
                    <a:pt x="3944" y="3030"/>
                  </a:cubicBezTo>
                  <a:cubicBezTo>
                    <a:pt x="3944" y="2787"/>
                    <a:pt x="4173" y="2585"/>
                    <a:pt x="4469" y="2585"/>
                  </a:cubicBezTo>
                  <a:cubicBezTo>
                    <a:pt x="4765" y="2585"/>
                    <a:pt x="5007" y="2787"/>
                    <a:pt x="5007" y="3030"/>
                  </a:cubicBezTo>
                  <a:cubicBezTo>
                    <a:pt x="5007" y="3204"/>
                    <a:pt x="5129" y="3326"/>
                    <a:pt x="5303" y="3326"/>
                  </a:cubicBezTo>
                  <a:cubicBezTo>
                    <a:pt x="5465" y="3326"/>
                    <a:pt x="5586" y="3204"/>
                    <a:pt x="5586" y="3030"/>
                  </a:cubicBezTo>
                  <a:cubicBezTo>
                    <a:pt x="5586" y="2558"/>
                    <a:pt x="5236" y="2154"/>
                    <a:pt x="4765" y="2034"/>
                  </a:cubicBezTo>
                  <a:lnTo>
                    <a:pt x="4765" y="1939"/>
                  </a:lnTo>
                  <a:cubicBezTo>
                    <a:pt x="4765" y="1777"/>
                    <a:pt x="4630" y="1657"/>
                    <a:pt x="4469" y="1657"/>
                  </a:cubicBezTo>
                  <a:cubicBezTo>
                    <a:pt x="4307" y="1657"/>
                    <a:pt x="4173" y="1777"/>
                    <a:pt x="4173" y="1939"/>
                  </a:cubicBezTo>
                  <a:lnTo>
                    <a:pt x="4173" y="2034"/>
                  </a:lnTo>
                  <a:cubicBezTo>
                    <a:pt x="3702" y="2154"/>
                    <a:pt x="3352" y="2558"/>
                    <a:pt x="3352" y="3030"/>
                  </a:cubicBezTo>
                  <a:cubicBezTo>
                    <a:pt x="3352" y="3608"/>
                    <a:pt x="3849" y="4079"/>
                    <a:pt x="4469" y="4079"/>
                  </a:cubicBezTo>
                  <a:cubicBezTo>
                    <a:pt x="4765" y="4079"/>
                    <a:pt x="5007" y="4281"/>
                    <a:pt x="5007" y="4537"/>
                  </a:cubicBezTo>
                  <a:cubicBezTo>
                    <a:pt x="5007" y="4577"/>
                    <a:pt x="5007" y="4604"/>
                    <a:pt x="5021" y="4645"/>
                  </a:cubicBezTo>
                  <a:lnTo>
                    <a:pt x="4469" y="5034"/>
                  </a:lnTo>
                  <a:lnTo>
                    <a:pt x="3257" y="4160"/>
                  </a:lnTo>
                  <a:cubicBezTo>
                    <a:pt x="3203" y="4126"/>
                    <a:pt x="3143" y="4109"/>
                    <a:pt x="3082" y="4109"/>
                  </a:cubicBezTo>
                  <a:cubicBezTo>
                    <a:pt x="3022" y="4109"/>
                    <a:pt x="2961" y="4126"/>
                    <a:pt x="2907" y="4160"/>
                  </a:cubicBezTo>
                  <a:lnTo>
                    <a:pt x="1683" y="5034"/>
                  </a:lnTo>
                  <a:lnTo>
                    <a:pt x="1495" y="4900"/>
                  </a:lnTo>
                  <a:cubicBezTo>
                    <a:pt x="1495" y="4887"/>
                    <a:pt x="1495" y="4873"/>
                    <a:pt x="1481" y="4873"/>
                  </a:cubicBezTo>
                  <a:cubicBezTo>
                    <a:pt x="1360" y="4523"/>
                    <a:pt x="1292" y="4146"/>
                    <a:pt x="1292" y="3769"/>
                  </a:cubicBezTo>
                  <a:cubicBezTo>
                    <a:pt x="1292" y="2020"/>
                    <a:pt x="2719" y="593"/>
                    <a:pt x="4469" y="593"/>
                  </a:cubicBezTo>
                  <a:close/>
                  <a:moveTo>
                    <a:pt x="5855" y="4765"/>
                  </a:moveTo>
                  <a:lnTo>
                    <a:pt x="7080" y="5641"/>
                  </a:lnTo>
                  <a:cubicBezTo>
                    <a:pt x="7134" y="5674"/>
                    <a:pt x="7194" y="5691"/>
                    <a:pt x="7255" y="5691"/>
                  </a:cubicBezTo>
                  <a:cubicBezTo>
                    <a:pt x="7315" y="5691"/>
                    <a:pt x="7376" y="5674"/>
                    <a:pt x="7430" y="5641"/>
                  </a:cubicBezTo>
                  <a:lnTo>
                    <a:pt x="8345" y="4981"/>
                  </a:lnTo>
                  <a:lnTo>
                    <a:pt x="8345" y="5223"/>
                  </a:lnTo>
                  <a:cubicBezTo>
                    <a:pt x="8345" y="5856"/>
                    <a:pt x="8251" y="6448"/>
                    <a:pt x="8076" y="6960"/>
                  </a:cubicBezTo>
                  <a:cubicBezTo>
                    <a:pt x="8063" y="6987"/>
                    <a:pt x="8049" y="7026"/>
                    <a:pt x="8049" y="7053"/>
                  </a:cubicBezTo>
                  <a:cubicBezTo>
                    <a:pt x="7471" y="8602"/>
                    <a:pt x="6165" y="9584"/>
                    <a:pt x="4469" y="9584"/>
                  </a:cubicBezTo>
                  <a:cubicBezTo>
                    <a:pt x="2180" y="9584"/>
                    <a:pt x="592" y="7794"/>
                    <a:pt x="592" y="5223"/>
                  </a:cubicBezTo>
                  <a:lnTo>
                    <a:pt x="592" y="4981"/>
                  </a:lnTo>
                  <a:lnTo>
                    <a:pt x="1521" y="5641"/>
                  </a:lnTo>
                  <a:cubicBezTo>
                    <a:pt x="1568" y="5674"/>
                    <a:pt x="1629" y="5691"/>
                    <a:pt x="1689" y="5691"/>
                  </a:cubicBezTo>
                  <a:cubicBezTo>
                    <a:pt x="1750" y="5691"/>
                    <a:pt x="1811" y="5674"/>
                    <a:pt x="1857" y="5641"/>
                  </a:cubicBezTo>
                  <a:lnTo>
                    <a:pt x="3083" y="4765"/>
                  </a:lnTo>
                  <a:lnTo>
                    <a:pt x="4307" y="5641"/>
                  </a:lnTo>
                  <a:cubicBezTo>
                    <a:pt x="4354" y="5674"/>
                    <a:pt x="4415" y="5691"/>
                    <a:pt x="4476" y="5691"/>
                  </a:cubicBezTo>
                  <a:cubicBezTo>
                    <a:pt x="4536" y="5691"/>
                    <a:pt x="4597" y="5674"/>
                    <a:pt x="4644" y="5641"/>
                  </a:cubicBezTo>
                  <a:lnTo>
                    <a:pt x="5855" y="4765"/>
                  </a:lnTo>
                  <a:close/>
                  <a:moveTo>
                    <a:pt x="13258" y="3527"/>
                  </a:moveTo>
                  <a:cubicBezTo>
                    <a:pt x="14671" y="5384"/>
                    <a:pt x="14913" y="7753"/>
                    <a:pt x="13783" y="8884"/>
                  </a:cubicBezTo>
                  <a:cubicBezTo>
                    <a:pt x="13310" y="9357"/>
                    <a:pt x="12613" y="9587"/>
                    <a:pt x="11824" y="9587"/>
                  </a:cubicBezTo>
                  <a:cubicBezTo>
                    <a:pt x="10750" y="9587"/>
                    <a:pt x="9505" y="9161"/>
                    <a:pt x="8426" y="8346"/>
                  </a:cubicBezTo>
                  <a:lnTo>
                    <a:pt x="8587" y="7350"/>
                  </a:lnTo>
                  <a:lnTo>
                    <a:pt x="9947" y="7040"/>
                  </a:lnTo>
                  <a:cubicBezTo>
                    <a:pt x="10068" y="7014"/>
                    <a:pt x="10149" y="6919"/>
                    <a:pt x="10176" y="6798"/>
                  </a:cubicBezTo>
                  <a:lnTo>
                    <a:pt x="10391" y="5479"/>
                  </a:lnTo>
                  <a:lnTo>
                    <a:pt x="11710" y="5264"/>
                  </a:lnTo>
                  <a:cubicBezTo>
                    <a:pt x="11832" y="5250"/>
                    <a:pt x="11925" y="5142"/>
                    <a:pt x="11952" y="5022"/>
                  </a:cubicBezTo>
                  <a:lnTo>
                    <a:pt x="12168" y="3703"/>
                  </a:lnTo>
                  <a:lnTo>
                    <a:pt x="13258" y="3527"/>
                  </a:lnTo>
                  <a:close/>
                  <a:moveTo>
                    <a:pt x="4469" y="1"/>
                  </a:moveTo>
                  <a:cubicBezTo>
                    <a:pt x="2396" y="1"/>
                    <a:pt x="700" y="1696"/>
                    <a:pt x="700" y="3769"/>
                  </a:cubicBezTo>
                  <a:cubicBezTo>
                    <a:pt x="700" y="3972"/>
                    <a:pt x="714" y="4160"/>
                    <a:pt x="741" y="4361"/>
                  </a:cubicBezTo>
                  <a:lnTo>
                    <a:pt x="511" y="4187"/>
                  </a:lnTo>
                  <a:cubicBezTo>
                    <a:pt x="463" y="4154"/>
                    <a:pt x="404" y="4136"/>
                    <a:pt x="344" y="4136"/>
                  </a:cubicBezTo>
                  <a:cubicBezTo>
                    <a:pt x="305" y="4136"/>
                    <a:pt x="266" y="4144"/>
                    <a:pt x="229" y="4160"/>
                  </a:cubicBezTo>
                  <a:cubicBezTo>
                    <a:pt x="122" y="4200"/>
                    <a:pt x="68" y="4295"/>
                    <a:pt x="54" y="4402"/>
                  </a:cubicBezTo>
                  <a:cubicBezTo>
                    <a:pt x="14" y="4672"/>
                    <a:pt x="0" y="4954"/>
                    <a:pt x="0" y="5223"/>
                  </a:cubicBezTo>
                  <a:cubicBezTo>
                    <a:pt x="0" y="6691"/>
                    <a:pt x="458" y="7942"/>
                    <a:pt x="1306" y="8844"/>
                  </a:cubicBezTo>
                  <a:cubicBezTo>
                    <a:pt x="1575" y="9140"/>
                    <a:pt x="1898" y="9382"/>
                    <a:pt x="2234" y="9584"/>
                  </a:cubicBezTo>
                  <a:lnTo>
                    <a:pt x="1723" y="9584"/>
                  </a:lnTo>
                  <a:cubicBezTo>
                    <a:pt x="1561" y="9584"/>
                    <a:pt x="1427" y="9718"/>
                    <a:pt x="1427" y="9880"/>
                  </a:cubicBezTo>
                  <a:cubicBezTo>
                    <a:pt x="1427" y="10041"/>
                    <a:pt x="1561" y="10176"/>
                    <a:pt x="1723" y="10176"/>
                  </a:cubicBezTo>
                  <a:lnTo>
                    <a:pt x="7537" y="10176"/>
                  </a:lnTo>
                  <a:cubicBezTo>
                    <a:pt x="7699" y="10176"/>
                    <a:pt x="7834" y="10041"/>
                    <a:pt x="7834" y="9880"/>
                  </a:cubicBezTo>
                  <a:cubicBezTo>
                    <a:pt x="7834" y="9718"/>
                    <a:pt x="7699" y="9584"/>
                    <a:pt x="7537" y="9584"/>
                  </a:cubicBezTo>
                  <a:lnTo>
                    <a:pt x="6703" y="9584"/>
                  </a:lnTo>
                  <a:cubicBezTo>
                    <a:pt x="7053" y="9382"/>
                    <a:pt x="7363" y="9140"/>
                    <a:pt x="7632" y="8844"/>
                  </a:cubicBezTo>
                  <a:cubicBezTo>
                    <a:pt x="7713" y="8763"/>
                    <a:pt x="7780" y="8683"/>
                    <a:pt x="7848" y="8602"/>
                  </a:cubicBezTo>
                  <a:cubicBezTo>
                    <a:pt x="7874" y="8642"/>
                    <a:pt x="7901" y="8683"/>
                    <a:pt x="7928" y="8709"/>
                  </a:cubicBezTo>
                  <a:cubicBezTo>
                    <a:pt x="8372" y="9059"/>
                    <a:pt x="8856" y="9356"/>
                    <a:pt x="9355" y="9584"/>
                  </a:cubicBezTo>
                  <a:lnTo>
                    <a:pt x="8883" y="9584"/>
                  </a:lnTo>
                  <a:cubicBezTo>
                    <a:pt x="8722" y="9584"/>
                    <a:pt x="8587" y="9718"/>
                    <a:pt x="8587" y="9880"/>
                  </a:cubicBezTo>
                  <a:cubicBezTo>
                    <a:pt x="8587" y="10041"/>
                    <a:pt x="8722" y="10176"/>
                    <a:pt x="8883" y="10176"/>
                  </a:cubicBezTo>
                  <a:lnTo>
                    <a:pt x="14267" y="10176"/>
                  </a:lnTo>
                  <a:cubicBezTo>
                    <a:pt x="14429" y="10176"/>
                    <a:pt x="14563" y="10041"/>
                    <a:pt x="14563" y="9880"/>
                  </a:cubicBezTo>
                  <a:cubicBezTo>
                    <a:pt x="14563" y="9718"/>
                    <a:pt x="14429" y="9584"/>
                    <a:pt x="14267" y="9584"/>
                  </a:cubicBezTo>
                  <a:lnTo>
                    <a:pt x="13863" y="9584"/>
                  </a:lnTo>
                  <a:cubicBezTo>
                    <a:pt x="13985" y="9503"/>
                    <a:pt x="14106" y="9409"/>
                    <a:pt x="14200" y="9302"/>
                  </a:cubicBezTo>
                  <a:cubicBezTo>
                    <a:pt x="14900" y="8602"/>
                    <a:pt x="15197" y="7538"/>
                    <a:pt x="15048" y="6314"/>
                  </a:cubicBezTo>
                  <a:cubicBezTo>
                    <a:pt x="14900" y="5183"/>
                    <a:pt x="14389" y="3985"/>
                    <a:pt x="13621" y="3030"/>
                  </a:cubicBezTo>
                  <a:cubicBezTo>
                    <a:pt x="13568" y="2954"/>
                    <a:pt x="13489" y="2914"/>
                    <a:pt x="13405" y="2914"/>
                  </a:cubicBezTo>
                  <a:cubicBezTo>
                    <a:pt x="13383" y="2914"/>
                    <a:pt x="13361" y="2916"/>
                    <a:pt x="13339" y="2922"/>
                  </a:cubicBezTo>
                  <a:lnTo>
                    <a:pt x="11859" y="3164"/>
                  </a:lnTo>
                  <a:cubicBezTo>
                    <a:pt x="11737" y="3177"/>
                    <a:pt x="11643" y="3272"/>
                    <a:pt x="11616" y="3406"/>
                  </a:cubicBezTo>
                  <a:lnTo>
                    <a:pt x="11401" y="4725"/>
                  </a:lnTo>
                  <a:lnTo>
                    <a:pt x="10082" y="4941"/>
                  </a:lnTo>
                  <a:cubicBezTo>
                    <a:pt x="9960" y="4954"/>
                    <a:pt x="9866" y="5048"/>
                    <a:pt x="9840" y="5183"/>
                  </a:cubicBezTo>
                  <a:lnTo>
                    <a:pt x="9624" y="6502"/>
                  </a:lnTo>
                  <a:lnTo>
                    <a:pt x="8776" y="6703"/>
                  </a:lnTo>
                  <a:cubicBezTo>
                    <a:pt x="8883" y="6246"/>
                    <a:pt x="8937" y="5748"/>
                    <a:pt x="8937" y="5223"/>
                  </a:cubicBezTo>
                  <a:cubicBezTo>
                    <a:pt x="8937" y="4954"/>
                    <a:pt x="8924" y="4672"/>
                    <a:pt x="8897" y="4402"/>
                  </a:cubicBezTo>
                  <a:cubicBezTo>
                    <a:pt x="8883" y="4295"/>
                    <a:pt x="8817" y="4200"/>
                    <a:pt x="8722" y="4160"/>
                  </a:cubicBezTo>
                  <a:cubicBezTo>
                    <a:pt x="8685" y="4144"/>
                    <a:pt x="8646" y="4136"/>
                    <a:pt x="8606" y="4136"/>
                  </a:cubicBezTo>
                  <a:cubicBezTo>
                    <a:pt x="8545" y="4136"/>
                    <a:pt x="8483" y="4154"/>
                    <a:pt x="8426" y="4187"/>
                  </a:cubicBezTo>
                  <a:lnTo>
                    <a:pt x="8197" y="4361"/>
                  </a:lnTo>
                  <a:cubicBezTo>
                    <a:pt x="8224" y="4173"/>
                    <a:pt x="8237" y="3972"/>
                    <a:pt x="8237" y="3769"/>
                  </a:cubicBezTo>
                  <a:cubicBezTo>
                    <a:pt x="8237" y="1696"/>
                    <a:pt x="6555" y="1"/>
                    <a:pt x="4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1317938" y="3321900"/>
              <a:ext cx="14500" cy="14825"/>
            </a:xfrm>
            <a:custGeom>
              <a:avLst/>
              <a:gdLst/>
              <a:ahLst/>
              <a:cxnLst/>
              <a:rect l="l" t="t" r="r" b="b"/>
              <a:pathLst>
                <a:path w="580" h="593" extrusionOk="0">
                  <a:moveTo>
                    <a:pt x="283" y="0"/>
                  </a:moveTo>
                  <a:cubicBezTo>
                    <a:pt x="122" y="0"/>
                    <a:pt x="0" y="135"/>
                    <a:pt x="0" y="296"/>
                  </a:cubicBezTo>
                  <a:cubicBezTo>
                    <a:pt x="0" y="458"/>
                    <a:pt x="122" y="593"/>
                    <a:pt x="283" y="593"/>
                  </a:cubicBezTo>
                  <a:cubicBezTo>
                    <a:pt x="445" y="593"/>
                    <a:pt x="579" y="458"/>
                    <a:pt x="579" y="296"/>
                  </a:cubicBezTo>
                  <a:cubicBezTo>
                    <a:pt x="579" y="135"/>
                    <a:pt x="445" y="0"/>
                    <a:pt x="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/>
          <p:nvPr/>
        </p:nvSpPr>
        <p:spPr>
          <a:xfrm>
            <a:off x="3338400" y="2612178"/>
            <a:ext cx="24672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subTitle" idx="1"/>
          </p:nvPr>
        </p:nvSpPr>
        <p:spPr>
          <a:xfrm>
            <a:off x="1155750" y="1642500"/>
            <a:ext cx="6832500" cy="1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zh-CN" altLang="en-GB" sz="3600" dirty="0">
                <a:latin typeface="SimHei" panose="02010609060101010101" pitchFamily="49" charset="-122"/>
                <a:ea typeface="SimHei" panose="02010609060101010101" pitchFamily="49" charset="-122"/>
              </a:rPr>
              <a:t>三个臭皮匠，赛过诸葛亮</a:t>
            </a:r>
            <a:r>
              <a:rPr lang="en-GB" sz="3600" dirty="0">
                <a:latin typeface="SimHei" panose="02010609060101010101" pitchFamily="49" charset="-122"/>
                <a:ea typeface="SimHei" panose="02010609060101010101" pitchFamily="49" charset="-122"/>
              </a:rPr>
              <a:t>”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2"/>
          </p:nvPr>
        </p:nvSpPr>
        <p:spPr>
          <a:xfrm>
            <a:off x="1155750" y="2689839"/>
            <a:ext cx="6832500" cy="20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—someone famous</a:t>
            </a:r>
          </a:p>
        </p:txBody>
      </p:sp>
      <p:grpSp>
        <p:nvGrpSpPr>
          <p:cNvPr id="353" name="Google Shape;353;p35"/>
          <p:cNvGrpSpPr/>
          <p:nvPr/>
        </p:nvGrpSpPr>
        <p:grpSpPr>
          <a:xfrm>
            <a:off x="719996" y="540006"/>
            <a:ext cx="302887" cy="302887"/>
            <a:chOff x="150250" y="735900"/>
            <a:chExt cx="508200" cy="508200"/>
          </a:xfrm>
        </p:grpSpPr>
        <p:sp>
          <p:nvSpPr>
            <p:cNvPr id="354" name="Google Shape;354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5"/>
          <p:cNvGrpSpPr/>
          <p:nvPr/>
        </p:nvGrpSpPr>
        <p:grpSpPr>
          <a:xfrm>
            <a:off x="619912" y="987101"/>
            <a:ext cx="503118" cy="503118"/>
            <a:chOff x="150250" y="735900"/>
            <a:chExt cx="508200" cy="508200"/>
          </a:xfrm>
        </p:grpSpPr>
        <p:sp>
          <p:nvSpPr>
            <p:cNvPr id="357" name="Google Shape;357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5"/>
          <p:cNvGrpSpPr/>
          <p:nvPr/>
        </p:nvGrpSpPr>
        <p:grpSpPr>
          <a:xfrm>
            <a:off x="1155760" y="674426"/>
            <a:ext cx="262993" cy="262993"/>
            <a:chOff x="150250" y="735900"/>
            <a:chExt cx="508200" cy="508200"/>
          </a:xfrm>
        </p:grpSpPr>
        <p:sp>
          <p:nvSpPr>
            <p:cNvPr id="360" name="Google Shape;360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5"/>
          <p:cNvGrpSpPr/>
          <p:nvPr/>
        </p:nvGrpSpPr>
        <p:grpSpPr>
          <a:xfrm>
            <a:off x="8121121" y="4300606"/>
            <a:ext cx="302887" cy="302887"/>
            <a:chOff x="150250" y="735900"/>
            <a:chExt cx="508200" cy="508200"/>
          </a:xfrm>
        </p:grpSpPr>
        <p:sp>
          <p:nvSpPr>
            <p:cNvPr id="363" name="Google Shape;363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5"/>
          <p:cNvGrpSpPr/>
          <p:nvPr/>
        </p:nvGrpSpPr>
        <p:grpSpPr>
          <a:xfrm>
            <a:off x="8021012" y="3675101"/>
            <a:ext cx="503118" cy="503118"/>
            <a:chOff x="150250" y="735900"/>
            <a:chExt cx="508200" cy="508200"/>
          </a:xfrm>
        </p:grpSpPr>
        <p:sp>
          <p:nvSpPr>
            <p:cNvPr id="366" name="Google Shape;366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35"/>
          <p:cNvGrpSpPr/>
          <p:nvPr/>
        </p:nvGrpSpPr>
        <p:grpSpPr>
          <a:xfrm>
            <a:off x="7628135" y="4178226"/>
            <a:ext cx="262993" cy="262993"/>
            <a:chOff x="150250" y="735900"/>
            <a:chExt cx="508200" cy="508200"/>
          </a:xfrm>
        </p:grpSpPr>
        <p:sp>
          <p:nvSpPr>
            <p:cNvPr id="369" name="Google Shape;369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498328" y="860850"/>
            <a:ext cx="434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 panose="020B0604020202020204"/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训练出一个完美的模型可能很难。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 panose="020B0604020202020204"/>
              <a:buNone/>
            </a:pPr>
            <a:endParaRPr lang="zh-CN" altLang="en-GB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 panose="020B0604020202020204"/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但也许我们并不需要直接训练出一个完美的模型，而只需通过一些方式把很多较弱的，有偏好的模型组合起来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形成一个强模型。</a:t>
            </a:r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498328" y="574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集成学习的思想</a:t>
            </a:r>
          </a:p>
        </p:txBody>
      </p:sp>
      <p:grpSp>
        <p:nvGrpSpPr>
          <p:cNvPr id="483" name="Google Shape;483;p37"/>
          <p:cNvGrpSpPr/>
          <p:nvPr/>
        </p:nvGrpSpPr>
        <p:grpSpPr>
          <a:xfrm>
            <a:off x="6183759" y="1281351"/>
            <a:ext cx="2686360" cy="2580797"/>
            <a:chOff x="5002350" y="604550"/>
            <a:chExt cx="1509700" cy="1450375"/>
          </a:xfrm>
        </p:grpSpPr>
        <p:sp>
          <p:nvSpPr>
            <p:cNvPr id="484" name="Google Shape;484;p37"/>
            <p:cNvSpPr/>
            <p:nvPr/>
          </p:nvSpPr>
          <p:spPr>
            <a:xfrm>
              <a:off x="5085050" y="604550"/>
              <a:ext cx="291875" cy="128275"/>
            </a:xfrm>
            <a:custGeom>
              <a:avLst/>
              <a:gdLst/>
              <a:ahLst/>
              <a:cxnLst/>
              <a:rect l="l" t="t" r="r" b="b"/>
              <a:pathLst>
                <a:path w="11675" h="5131" extrusionOk="0">
                  <a:moveTo>
                    <a:pt x="6212" y="1"/>
                  </a:moveTo>
                  <a:cubicBezTo>
                    <a:pt x="5737" y="1"/>
                    <a:pt x="5271" y="107"/>
                    <a:pt x="4868" y="339"/>
                  </a:cubicBezTo>
                  <a:cubicBezTo>
                    <a:pt x="4142" y="767"/>
                    <a:pt x="3778" y="1640"/>
                    <a:pt x="3963" y="2375"/>
                  </a:cubicBezTo>
                  <a:lnTo>
                    <a:pt x="3963" y="2375"/>
                  </a:lnTo>
                  <a:cubicBezTo>
                    <a:pt x="3791" y="2260"/>
                    <a:pt x="3584" y="2189"/>
                    <a:pt x="3371" y="2189"/>
                  </a:cubicBezTo>
                  <a:cubicBezTo>
                    <a:pt x="3363" y="2189"/>
                    <a:pt x="3355" y="2190"/>
                    <a:pt x="3347" y="2190"/>
                  </a:cubicBezTo>
                  <a:cubicBezTo>
                    <a:pt x="2908" y="2200"/>
                    <a:pt x="2512" y="2521"/>
                    <a:pt x="2408" y="2903"/>
                  </a:cubicBezTo>
                  <a:lnTo>
                    <a:pt x="2408" y="2903"/>
                  </a:lnTo>
                  <a:cubicBezTo>
                    <a:pt x="2355" y="2510"/>
                    <a:pt x="1885" y="2169"/>
                    <a:pt x="1412" y="2169"/>
                  </a:cubicBezTo>
                  <a:cubicBezTo>
                    <a:pt x="1373" y="2169"/>
                    <a:pt x="1333" y="2172"/>
                    <a:pt x="1294" y="2177"/>
                  </a:cubicBezTo>
                  <a:cubicBezTo>
                    <a:pt x="698" y="2266"/>
                    <a:pt x="254" y="2773"/>
                    <a:pt x="128" y="3305"/>
                  </a:cubicBezTo>
                  <a:cubicBezTo>
                    <a:pt x="1" y="3850"/>
                    <a:pt x="622" y="4585"/>
                    <a:pt x="736" y="5131"/>
                  </a:cubicBezTo>
                  <a:lnTo>
                    <a:pt x="11396" y="5131"/>
                  </a:lnTo>
                  <a:cubicBezTo>
                    <a:pt x="11511" y="4750"/>
                    <a:pt x="11675" y="4281"/>
                    <a:pt x="11624" y="3900"/>
                  </a:cubicBezTo>
                  <a:cubicBezTo>
                    <a:pt x="11573" y="3508"/>
                    <a:pt x="11333" y="3115"/>
                    <a:pt x="10927" y="2950"/>
                  </a:cubicBezTo>
                  <a:cubicBezTo>
                    <a:pt x="10826" y="2912"/>
                    <a:pt x="10716" y="2894"/>
                    <a:pt x="10605" y="2894"/>
                  </a:cubicBezTo>
                  <a:cubicBezTo>
                    <a:pt x="10275" y="2894"/>
                    <a:pt x="9945" y="3058"/>
                    <a:pt x="9850" y="3343"/>
                  </a:cubicBezTo>
                  <a:cubicBezTo>
                    <a:pt x="9621" y="2303"/>
                    <a:pt x="9102" y="1264"/>
                    <a:pt x="8164" y="618"/>
                  </a:cubicBezTo>
                  <a:cubicBezTo>
                    <a:pt x="7615" y="227"/>
                    <a:pt x="6905" y="1"/>
                    <a:pt x="621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6251875" y="1628225"/>
              <a:ext cx="230725" cy="101225"/>
            </a:xfrm>
            <a:custGeom>
              <a:avLst/>
              <a:gdLst/>
              <a:ahLst/>
              <a:cxnLst/>
              <a:rect l="l" t="t" r="r" b="b"/>
              <a:pathLst>
                <a:path w="9229" h="4049" extrusionOk="0">
                  <a:moveTo>
                    <a:pt x="4312" y="0"/>
                  </a:moveTo>
                  <a:cubicBezTo>
                    <a:pt x="3765" y="0"/>
                    <a:pt x="3204" y="179"/>
                    <a:pt x="2776" y="487"/>
                  </a:cubicBezTo>
                  <a:cubicBezTo>
                    <a:pt x="2041" y="1006"/>
                    <a:pt x="1623" y="1818"/>
                    <a:pt x="1445" y="2642"/>
                  </a:cubicBezTo>
                  <a:cubicBezTo>
                    <a:pt x="1370" y="2417"/>
                    <a:pt x="1108" y="2289"/>
                    <a:pt x="848" y="2289"/>
                  </a:cubicBezTo>
                  <a:cubicBezTo>
                    <a:pt x="757" y="2289"/>
                    <a:pt x="666" y="2305"/>
                    <a:pt x="583" y="2338"/>
                  </a:cubicBezTo>
                  <a:cubicBezTo>
                    <a:pt x="266" y="2465"/>
                    <a:pt x="89" y="2769"/>
                    <a:pt x="38" y="3073"/>
                  </a:cubicBezTo>
                  <a:cubicBezTo>
                    <a:pt x="0" y="3389"/>
                    <a:pt x="139" y="3744"/>
                    <a:pt x="228" y="4049"/>
                  </a:cubicBezTo>
                  <a:lnTo>
                    <a:pt x="8645" y="4049"/>
                  </a:lnTo>
                  <a:cubicBezTo>
                    <a:pt x="8733" y="3631"/>
                    <a:pt x="9228" y="3034"/>
                    <a:pt x="9127" y="2617"/>
                  </a:cubicBezTo>
                  <a:cubicBezTo>
                    <a:pt x="9025" y="2198"/>
                    <a:pt x="8671" y="1792"/>
                    <a:pt x="8201" y="1716"/>
                  </a:cubicBezTo>
                  <a:cubicBezTo>
                    <a:pt x="8168" y="1712"/>
                    <a:pt x="8136" y="1710"/>
                    <a:pt x="8103" y="1710"/>
                  </a:cubicBezTo>
                  <a:cubicBezTo>
                    <a:pt x="7727" y="1710"/>
                    <a:pt x="7357" y="1981"/>
                    <a:pt x="7319" y="2297"/>
                  </a:cubicBezTo>
                  <a:lnTo>
                    <a:pt x="7319" y="2297"/>
                  </a:lnTo>
                  <a:cubicBezTo>
                    <a:pt x="7237" y="1994"/>
                    <a:pt x="6926" y="1739"/>
                    <a:pt x="6579" y="1729"/>
                  </a:cubicBezTo>
                  <a:cubicBezTo>
                    <a:pt x="6571" y="1729"/>
                    <a:pt x="6563" y="1729"/>
                    <a:pt x="6555" y="1729"/>
                  </a:cubicBezTo>
                  <a:cubicBezTo>
                    <a:pt x="6391" y="1729"/>
                    <a:pt x="6230" y="1783"/>
                    <a:pt x="6095" y="1872"/>
                  </a:cubicBezTo>
                  <a:lnTo>
                    <a:pt x="6095" y="1872"/>
                  </a:lnTo>
                  <a:cubicBezTo>
                    <a:pt x="6241" y="1294"/>
                    <a:pt x="5951" y="606"/>
                    <a:pt x="5375" y="271"/>
                  </a:cubicBezTo>
                  <a:cubicBezTo>
                    <a:pt x="5059" y="85"/>
                    <a:pt x="4689" y="0"/>
                    <a:pt x="4312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6224625" y="832350"/>
              <a:ext cx="287425" cy="138450"/>
            </a:xfrm>
            <a:custGeom>
              <a:avLst/>
              <a:gdLst/>
              <a:ahLst/>
              <a:cxnLst/>
              <a:rect l="l" t="t" r="r" b="b"/>
              <a:pathLst>
                <a:path w="11497" h="5538" extrusionOk="0">
                  <a:moveTo>
                    <a:pt x="7153" y="1"/>
                  </a:moveTo>
                  <a:cubicBezTo>
                    <a:pt x="6853" y="1"/>
                    <a:pt x="6553" y="69"/>
                    <a:pt x="6274" y="214"/>
                  </a:cubicBezTo>
                  <a:cubicBezTo>
                    <a:pt x="5502" y="620"/>
                    <a:pt x="4999" y="1638"/>
                    <a:pt x="5025" y="2620"/>
                  </a:cubicBezTo>
                  <a:lnTo>
                    <a:pt x="5025" y="2620"/>
                  </a:lnTo>
                  <a:cubicBezTo>
                    <a:pt x="4891" y="2405"/>
                    <a:pt x="4679" y="2253"/>
                    <a:pt x="4454" y="2253"/>
                  </a:cubicBezTo>
                  <a:cubicBezTo>
                    <a:pt x="4440" y="2253"/>
                    <a:pt x="4425" y="2254"/>
                    <a:pt x="4411" y="2255"/>
                  </a:cubicBezTo>
                  <a:cubicBezTo>
                    <a:pt x="3942" y="2306"/>
                    <a:pt x="3612" y="2965"/>
                    <a:pt x="3815" y="3459"/>
                  </a:cubicBezTo>
                  <a:cubicBezTo>
                    <a:pt x="3383" y="3144"/>
                    <a:pt x="2868" y="2981"/>
                    <a:pt x="2355" y="2981"/>
                  </a:cubicBezTo>
                  <a:cubicBezTo>
                    <a:pt x="2040" y="2981"/>
                    <a:pt x="1726" y="3042"/>
                    <a:pt x="1432" y="3168"/>
                  </a:cubicBezTo>
                  <a:cubicBezTo>
                    <a:pt x="646" y="3484"/>
                    <a:pt x="0" y="4600"/>
                    <a:pt x="304" y="5538"/>
                  </a:cubicBezTo>
                  <a:lnTo>
                    <a:pt x="10964" y="5538"/>
                  </a:lnTo>
                  <a:cubicBezTo>
                    <a:pt x="11358" y="5538"/>
                    <a:pt x="11497" y="4435"/>
                    <a:pt x="11231" y="4067"/>
                  </a:cubicBezTo>
                  <a:cubicBezTo>
                    <a:pt x="11061" y="3821"/>
                    <a:pt x="10794" y="3711"/>
                    <a:pt x="10522" y="3711"/>
                  </a:cubicBezTo>
                  <a:cubicBezTo>
                    <a:pt x="10388" y="3711"/>
                    <a:pt x="10253" y="3738"/>
                    <a:pt x="10128" y="3788"/>
                  </a:cubicBezTo>
                  <a:cubicBezTo>
                    <a:pt x="9747" y="3954"/>
                    <a:pt x="9456" y="4309"/>
                    <a:pt x="9203" y="4676"/>
                  </a:cubicBezTo>
                  <a:cubicBezTo>
                    <a:pt x="9761" y="3611"/>
                    <a:pt x="9747" y="2154"/>
                    <a:pt x="9114" y="1152"/>
                  </a:cubicBezTo>
                  <a:cubicBezTo>
                    <a:pt x="8661" y="427"/>
                    <a:pt x="7904" y="1"/>
                    <a:pt x="715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002350" y="1465200"/>
              <a:ext cx="257325" cy="89325"/>
            </a:xfrm>
            <a:custGeom>
              <a:avLst/>
              <a:gdLst/>
              <a:ahLst/>
              <a:cxnLst/>
              <a:rect l="l" t="t" r="r" b="b"/>
              <a:pathLst>
                <a:path w="10293" h="3573" extrusionOk="0">
                  <a:moveTo>
                    <a:pt x="2999" y="0"/>
                  </a:moveTo>
                  <a:cubicBezTo>
                    <a:pt x="2471" y="0"/>
                    <a:pt x="1940" y="209"/>
                    <a:pt x="1597" y="606"/>
                  </a:cubicBezTo>
                  <a:cubicBezTo>
                    <a:pt x="1129" y="1164"/>
                    <a:pt x="1090" y="2051"/>
                    <a:pt x="1585" y="2597"/>
                  </a:cubicBezTo>
                  <a:cubicBezTo>
                    <a:pt x="1374" y="2442"/>
                    <a:pt x="1105" y="2340"/>
                    <a:pt x="849" y="2340"/>
                  </a:cubicBezTo>
                  <a:cubicBezTo>
                    <a:pt x="706" y="2340"/>
                    <a:pt x="567" y="2372"/>
                    <a:pt x="444" y="2445"/>
                  </a:cubicBezTo>
                  <a:cubicBezTo>
                    <a:pt x="89" y="2648"/>
                    <a:pt x="0" y="3370"/>
                    <a:pt x="355" y="3572"/>
                  </a:cubicBezTo>
                  <a:lnTo>
                    <a:pt x="9913" y="3572"/>
                  </a:lnTo>
                  <a:cubicBezTo>
                    <a:pt x="10293" y="2888"/>
                    <a:pt x="9989" y="1772"/>
                    <a:pt x="9241" y="1532"/>
                  </a:cubicBezTo>
                  <a:cubicBezTo>
                    <a:pt x="9161" y="1506"/>
                    <a:pt x="9089" y="1494"/>
                    <a:pt x="9024" y="1494"/>
                  </a:cubicBezTo>
                  <a:cubicBezTo>
                    <a:pt x="8514" y="1494"/>
                    <a:pt x="8430" y="2235"/>
                    <a:pt x="8356" y="2905"/>
                  </a:cubicBezTo>
                  <a:lnTo>
                    <a:pt x="8356" y="2905"/>
                  </a:lnTo>
                  <a:cubicBezTo>
                    <a:pt x="8273" y="2593"/>
                    <a:pt x="7599" y="2022"/>
                    <a:pt x="7416" y="1849"/>
                  </a:cubicBezTo>
                  <a:cubicBezTo>
                    <a:pt x="7307" y="1758"/>
                    <a:pt x="7167" y="1714"/>
                    <a:pt x="7028" y="1714"/>
                  </a:cubicBezTo>
                  <a:cubicBezTo>
                    <a:pt x="6875" y="1714"/>
                    <a:pt x="6723" y="1768"/>
                    <a:pt x="6617" y="1874"/>
                  </a:cubicBezTo>
                  <a:cubicBezTo>
                    <a:pt x="6718" y="1468"/>
                    <a:pt x="6427" y="1000"/>
                    <a:pt x="6008" y="911"/>
                  </a:cubicBezTo>
                  <a:cubicBezTo>
                    <a:pt x="5961" y="900"/>
                    <a:pt x="5913" y="896"/>
                    <a:pt x="5865" y="896"/>
                  </a:cubicBezTo>
                  <a:cubicBezTo>
                    <a:pt x="5492" y="896"/>
                    <a:pt x="5127" y="1186"/>
                    <a:pt x="5070" y="1558"/>
                  </a:cubicBezTo>
                  <a:cubicBezTo>
                    <a:pt x="4817" y="885"/>
                    <a:pt x="4259" y="302"/>
                    <a:pt x="3575" y="87"/>
                  </a:cubicBezTo>
                  <a:cubicBezTo>
                    <a:pt x="3390" y="29"/>
                    <a:pt x="3194" y="0"/>
                    <a:pt x="299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100400" y="1050975"/>
              <a:ext cx="1275" cy="17425"/>
            </a:xfrm>
            <a:custGeom>
              <a:avLst/>
              <a:gdLst/>
              <a:ahLst/>
              <a:cxnLst/>
              <a:rect l="l" t="t" r="r" b="b"/>
              <a:pathLst>
                <a:path w="51" h="697" extrusionOk="0">
                  <a:moveTo>
                    <a:pt x="51" y="0"/>
                  </a:moveTo>
                  <a:cubicBezTo>
                    <a:pt x="26" y="228"/>
                    <a:pt x="0" y="469"/>
                    <a:pt x="0" y="697"/>
                  </a:cubicBezTo>
                  <a:cubicBezTo>
                    <a:pt x="0" y="469"/>
                    <a:pt x="26" y="228"/>
                    <a:pt x="5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160600" y="1193875"/>
              <a:ext cx="24125" cy="9225"/>
            </a:xfrm>
            <a:custGeom>
              <a:avLst/>
              <a:gdLst/>
              <a:ahLst/>
              <a:cxnLst/>
              <a:rect l="l" t="t" r="r" b="b"/>
              <a:pathLst>
                <a:path w="965" h="369" extrusionOk="0">
                  <a:moveTo>
                    <a:pt x="1" y="0"/>
                  </a:moveTo>
                  <a:cubicBezTo>
                    <a:pt x="305" y="152"/>
                    <a:pt x="634" y="267"/>
                    <a:pt x="964" y="368"/>
                  </a:cubicBezTo>
                  <a:cubicBezTo>
                    <a:pt x="634" y="267"/>
                    <a:pt x="305" y="152"/>
                    <a:pt x="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6108300" y="1005975"/>
              <a:ext cx="11125" cy="6975"/>
            </a:xfrm>
            <a:custGeom>
              <a:avLst/>
              <a:gdLst/>
              <a:ahLst/>
              <a:cxnLst/>
              <a:rect l="l" t="t" r="r" b="b"/>
              <a:pathLst>
                <a:path w="445" h="279" extrusionOk="0">
                  <a:moveTo>
                    <a:pt x="65" y="0"/>
                  </a:moveTo>
                  <a:cubicBezTo>
                    <a:pt x="39" y="88"/>
                    <a:pt x="14" y="190"/>
                    <a:pt x="1" y="279"/>
                  </a:cubicBezTo>
                  <a:cubicBezTo>
                    <a:pt x="106" y="195"/>
                    <a:pt x="228" y="146"/>
                    <a:pt x="361" y="146"/>
                  </a:cubicBezTo>
                  <a:cubicBezTo>
                    <a:pt x="388" y="146"/>
                    <a:pt x="416" y="148"/>
                    <a:pt x="445" y="152"/>
                  </a:cubicBezTo>
                  <a:cubicBezTo>
                    <a:pt x="305" y="114"/>
                    <a:pt x="178" y="63"/>
                    <a:pt x="65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5903600" y="748000"/>
              <a:ext cx="12050" cy="2875"/>
            </a:xfrm>
            <a:custGeom>
              <a:avLst/>
              <a:gdLst/>
              <a:ahLst/>
              <a:cxnLst/>
              <a:rect l="l" t="t" r="r" b="b"/>
              <a:pathLst>
                <a:path w="482" h="115" extrusionOk="0">
                  <a:moveTo>
                    <a:pt x="0" y="115"/>
                  </a:moveTo>
                  <a:cubicBezTo>
                    <a:pt x="165" y="77"/>
                    <a:pt x="317" y="38"/>
                    <a:pt x="482" y="1"/>
                  </a:cubicBezTo>
                  <a:cubicBezTo>
                    <a:pt x="317" y="38"/>
                    <a:pt x="165" y="77"/>
                    <a:pt x="0" y="11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825325" y="763225"/>
              <a:ext cx="18075" cy="2225"/>
            </a:xfrm>
            <a:custGeom>
              <a:avLst/>
              <a:gdLst/>
              <a:ahLst/>
              <a:cxnLst/>
              <a:rect l="l" t="t" r="r" b="b"/>
              <a:pathLst>
                <a:path w="723" h="89" extrusionOk="0">
                  <a:moveTo>
                    <a:pt x="1" y="89"/>
                  </a:moveTo>
                  <a:cubicBezTo>
                    <a:pt x="241" y="63"/>
                    <a:pt x="482" y="38"/>
                    <a:pt x="723" y="0"/>
                  </a:cubicBezTo>
                  <a:cubicBezTo>
                    <a:pt x="482" y="38"/>
                    <a:pt x="241" y="63"/>
                    <a:pt x="1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843375" y="752125"/>
              <a:ext cx="54225" cy="11125"/>
            </a:xfrm>
            <a:custGeom>
              <a:avLst/>
              <a:gdLst/>
              <a:ahLst/>
              <a:cxnLst/>
              <a:rect l="l" t="t" r="r" b="b"/>
              <a:pathLst>
                <a:path w="2169" h="445" extrusionOk="0">
                  <a:moveTo>
                    <a:pt x="1" y="444"/>
                  </a:moveTo>
                  <a:cubicBezTo>
                    <a:pt x="724" y="330"/>
                    <a:pt x="1446" y="166"/>
                    <a:pt x="2169" y="0"/>
                  </a:cubicBezTo>
                  <a:cubicBezTo>
                    <a:pt x="1446" y="166"/>
                    <a:pt x="724" y="330"/>
                    <a:pt x="1" y="44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299575" y="1352325"/>
              <a:ext cx="2575" cy="2550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1" y="0"/>
                  </a:moveTo>
                  <a:cubicBezTo>
                    <a:pt x="26" y="39"/>
                    <a:pt x="65" y="64"/>
                    <a:pt x="102" y="102"/>
                  </a:cubicBezTo>
                  <a:cubicBezTo>
                    <a:pt x="65" y="64"/>
                    <a:pt x="26" y="39"/>
                    <a:pt x="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271400" y="1328225"/>
              <a:ext cx="2225" cy="1625"/>
            </a:xfrm>
            <a:custGeom>
              <a:avLst/>
              <a:gdLst/>
              <a:ahLst/>
              <a:cxnLst/>
              <a:rect l="l" t="t" r="r" b="b"/>
              <a:pathLst>
                <a:path w="89" h="65" extrusionOk="0">
                  <a:moveTo>
                    <a:pt x="89" y="65"/>
                  </a:moveTo>
                  <a:cubicBezTo>
                    <a:pt x="51" y="39"/>
                    <a:pt x="26" y="14"/>
                    <a:pt x="0" y="1"/>
                  </a:cubicBezTo>
                  <a:cubicBezTo>
                    <a:pt x="26" y="14"/>
                    <a:pt x="51" y="39"/>
                    <a:pt x="89" y="6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294525" y="134757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102" y="10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289450" y="1343150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8"/>
                  </a:moveTo>
                  <a:cubicBezTo>
                    <a:pt x="76" y="63"/>
                    <a:pt x="39" y="26"/>
                    <a:pt x="0" y="0"/>
                  </a:cubicBezTo>
                  <a:cubicBezTo>
                    <a:pt x="39" y="26"/>
                    <a:pt x="76" y="63"/>
                    <a:pt x="102" y="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304350" y="1357075"/>
              <a:ext cx="2550" cy="2875"/>
            </a:xfrm>
            <a:custGeom>
              <a:avLst/>
              <a:gdLst/>
              <a:ahLst/>
              <a:cxnLst/>
              <a:rect l="l" t="t" r="r" b="b"/>
              <a:pathLst>
                <a:path w="102" h="115" extrusionOk="0">
                  <a:moveTo>
                    <a:pt x="102" y="114"/>
                  </a:moveTo>
                  <a:cubicBezTo>
                    <a:pt x="63" y="77"/>
                    <a:pt x="26" y="38"/>
                    <a:pt x="1" y="1"/>
                  </a:cubicBezTo>
                  <a:cubicBezTo>
                    <a:pt x="26" y="38"/>
                    <a:pt x="63" y="77"/>
                    <a:pt x="102" y="11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801250" y="765425"/>
              <a:ext cx="24100" cy="1300"/>
            </a:xfrm>
            <a:custGeom>
              <a:avLst/>
              <a:gdLst/>
              <a:ahLst/>
              <a:cxnLst/>
              <a:rect l="l" t="t" r="r" b="b"/>
              <a:pathLst>
                <a:path w="964" h="52" extrusionOk="0">
                  <a:moveTo>
                    <a:pt x="0" y="51"/>
                  </a:moveTo>
                  <a:cubicBezTo>
                    <a:pt x="317" y="51"/>
                    <a:pt x="634" y="26"/>
                    <a:pt x="964" y="1"/>
                  </a:cubicBezTo>
                  <a:cubicBezTo>
                    <a:pt x="634" y="26"/>
                    <a:pt x="317" y="51"/>
                    <a:pt x="0" y="5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279000" y="1334275"/>
              <a:ext cx="2875" cy="2225"/>
            </a:xfrm>
            <a:custGeom>
              <a:avLst/>
              <a:gdLst/>
              <a:ahLst/>
              <a:cxnLst/>
              <a:rect l="l" t="t" r="r" b="b"/>
              <a:pathLst>
                <a:path w="115" h="89" extrusionOk="0">
                  <a:moveTo>
                    <a:pt x="114" y="88"/>
                  </a:moveTo>
                  <a:cubicBezTo>
                    <a:pt x="77" y="51"/>
                    <a:pt x="38" y="26"/>
                    <a:pt x="1" y="0"/>
                  </a:cubicBezTo>
                  <a:cubicBezTo>
                    <a:pt x="38" y="26"/>
                    <a:pt x="77" y="51"/>
                    <a:pt x="114" y="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284375" y="1338700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9"/>
                  </a:moveTo>
                  <a:cubicBezTo>
                    <a:pt x="64" y="51"/>
                    <a:pt x="39" y="26"/>
                    <a:pt x="1" y="1"/>
                  </a:cubicBezTo>
                  <a:cubicBezTo>
                    <a:pt x="39" y="26"/>
                    <a:pt x="64" y="51"/>
                    <a:pt x="102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313225" y="1367225"/>
              <a:ext cx="57075" cy="88750"/>
            </a:xfrm>
            <a:custGeom>
              <a:avLst/>
              <a:gdLst/>
              <a:ahLst/>
              <a:cxnLst/>
              <a:rect l="l" t="t" r="r" b="b"/>
              <a:pathLst>
                <a:path w="2283" h="3550" extrusionOk="0">
                  <a:moveTo>
                    <a:pt x="1" y="1"/>
                  </a:moveTo>
                  <a:lnTo>
                    <a:pt x="1" y="1"/>
                  </a:lnTo>
                  <a:cubicBezTo>
                    <a:pt x="241" y="292"/>
                    <a:pt x="469" y="596"/>
                    <a:pt x="646" y="939"/>
                  </a:cubicBezTo>
                  <a:cubicBezTo>
                    <a:pt x="862" y="1331"/>
                    <a:pt x="1027" y="1737"/>
                    <a:pt x="1128" y="2155"/>
                  </a:cubicBezTo>
                  <a:lnTo>
                    <a:pt x="2282" y="3550"/>
                  </a:lnTo>
                  <a:cubicBezTo>
                    <a:pt x="1914" y="2421"/>
                    <a:pt x="1319" y="1356"/>
                    <a:pt x="444" y="432"/>
                  </a:cubicBezTo>
                  <a:cubicBezTo>
                    <a:pt x="305" y="292"/>
                    <a:pt x="165" y="139"/>
                    <a:pt x="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223225" y="129085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7" y="64"/>
                  </a:moveTo>
                  <a:cubicBezTo>
                    <a:pt x="51" y="39"/>
                    <a:pt x="26" y="26"/>
                    <a:pt x="1" y="0"/>
                  </a:cubicBezTo>
                  <a:cubicBezTo>
                    <a:pt x="26" y="26"/>
                    <a:pt x="51" y="39"/>
                    <a:pt x="77" y="6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5192175" y="126075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63"/>
                  </a:moveTo>
                  <a:cubicBezTo>
                    <a:pt x="38" y="51"/>
                    <a:pt x="26" y="26"/>
                    <a:pt x="0" y="0"/>
                  </a:cubicBezTo>
                  <a:cubicBezTo>
                    <a:pt x="26" y="26"/>
                    <a:pt x="38" y="51"/>
                    <a:pt x="63" y="63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202950" y="1272450"/>
              <a:ext cx="1300" cy="130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51" y="5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5198175" y="12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5260925" y="1320000"/>
              <a:ext cx="1300" cy="975"/>
            </a:xfrm>
            <a:custGeom>
              <a:avLst/>
              <a:gdLst/>
              <a:ahLst/>
              <a:cxnLst/>
              <a:rect l="l" t="t" r="r" b="b"/>
              <a:pathLst>
                <a:path w="52" h="39" extrusionOk="0">
                  <a:moveTo>
                    <a:pt x="51" y="39"/>
                  </a:moveTo>
                  <a:cubicBezTo>
                    <a:pt x="39" y="26"/>
                    <a:pt x="14" y="14"/>
                    <a:pt x="1" y="0"/>
                  </a:cubicBezTo>
                  <a:cubicBezTo>
                    <a:pt x="14" y="14"/>
                    <a:pt x="39" y="26"/>
                    <a:pt x="51" y="3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5207675" y="1276900"/>
              <a:ext cx="1625" cy="1925"/>
            </a:xfrm>
            <a:custGeom>
              <a:avLst/>
              <a:gdLst/>
              <a:ahLst/>
              <a:cxnLst/>
              <a:rect l="l" t="t" r="r" b="b"/>
              <a:pathLst>
                <a:path w="65" h="77" extrusionOk="0">
                  <a:moveTo>
                    <a:pt x="65" y="76"/>
                  </a:moveTo>
                  <a:cubicBezTo>
                    <a:pt x="52" y="51"/>
                    <a:pt x="26" y="26"/>
                    <a:pt x="1" y="0"/>
                  </a:cubicBezTo>
                  <a:cubicBezTo>
                    <a:pt x="26" y="26"/>
                    <a:pt x="52" y="51"/>
                    <a:pt x="65" y="76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266000" y="132380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6" y="64"/>
                  </a:moveTo>
                  <a:cubicBezTo>
                    <a:pt x="51" y="51"/>
                    <a:pt x="26" y="26"/>
                    <a:pt x="0" y="0"/>
                  </a:cubicBezTo>
                  <a:cubicBezTo>
                    <a:pt x="26" y="26"/>
                    <a:pt x="51" y="51"/>
                    <a:pt x="76" y="6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217825" y="128640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7" y="65"/>
                  </a:moveTo>
                  <a:cubicBezTo>
                    <a:pt x="51" y="39"/>
                    <a:pt x="26" y="14"/>
                    <a:pt x="1" y="1"/>
                  </a:cubicBezTo>
                  <a:cubicBezTo>
                    <a:pt x="26" y="14"/>
                    <a:pt x="51" y="39"/>
                    <a:pt x="77" y="6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317650" y="1747800"/>
              <a:ext cx="461100" cy="134350"/>
            </a:xfrm>
            <a:custGeom>
              <a:avLst/>
              <a:gdLst/>
              <a:ahLst/>
              <a:cxnLst/>
              <a:rect l="l" t="t" r="r" b="b"/>
              <a:pathLst>
                <a:path w="18444" h="5374" extrusionOk="0">
                  <a:moveTo>
                    <a:pt x="1610" y="1"/>
                  </a:moveTo>
                  <a:cubicBezTo>
                    <a:pt x="1686" y="356"/>
                    <a:pt x="1547" y="736"/>
                    <a:pt x="1281" y="977"/>
                  </a:cubicBezTo>
                  <a:cubicBezTo>
                    <a:pt x="1092" y="1140"/>
                    <a:pt x="845" y="1228"/>
                    <a:pt x="599" y="1228"/>
                  </a:cubicBezTo>
                  <a:cubicBezTo>
                    <a:pt x="481" y="1228"/>
                    <a:pt x="365" y="1208"/>
                    <a:pt x="255" y="1167"/>
                  </a:cubicBezTo>
                  <a:lnTo>
                    <a:pt x="255" y="1167"/>
                  </a:lnTo>
                  <a:cubicBezTo>
                    <a:pt x="584" y="1586"/>
                    <a:pt x="711" y="2143"/>
                    <a:pt x="609" y="2663"/>
                  </a:cubicBezTo>
                  <a:cubicBezTo>
                    <a:pt x="546" y="2967"/>
                    <a:pt x="317" y="3462"/>
                    <a:pt x="1" y="3677"/>
                  </a:cubicBezTo>
                  <a:cubicBezTo>
                    <a:pt x="495" y="4158"/>
                    <a:pt x="1116" y="4513"/>
                    <a:pt x="1776" y="4767"/>
                  </a:cubicBezTo>
                  <a:cubicBezTo>
                    <a:pt x="2986" y="5213"/>
                    <a:pt x="4289" y="5374"/>
                    <a:pt x="5601" y="5374"/>
                  </a:cubicBezTo>
                  <a:cubicBezTo>
                    <a:pt x="6900" y="5374"/>
                    <a:pt x="8208" y="5216"/>
                    <a:pt x="9444" y="5020"/>
                  </a:cubicBezTo>
                  <a:cubicBezTo>
                    <a:pt x="12119" y="4603"/>
                    <a:pt x="14438" y="3487"/>
                    <a:pt x="17037" y="2764"/>
                  </a:cubicBezTo>
                  <a:cubicBezTo>
                    <a:pt x="17480" y="2637"/>
                    <a:pt x="17950" y="2524"/>
                    <a:pt x="18444" y="2409"/>
                  </a:cubicBezTo>
                  <a:cubicBezTo>
                    <a:pt x="18065" y="2246"/>
                    <a:pt x="17650" y="2191"/>
                    <a:pt x="17225" y="2191"/>
                  </a:cubicBezTo>
                  <a:cubicBezTo>
                    <a:pt x="16825" y="2191"/>
                    <a:pt x="16417" y="2240"/>
                    <a:pt x="16023" y="2296"/>
                  </a:cubicBezTo>
                  <a:cubicBezTo>
                    <a:pt x="14514" y="2511"/>
                    <a:pt x="13019" y="2789"/>
                    <a:pt x="11511" y="3031"/>
                  </a:cubicBezTo>
                  <a:cubicBezTo>
                    <a:pt x="10409" y="3205"/>
                    <a:pt x="9013" y="3422"/>
                    <a:pt x="7635" y="3422"/>
                  </a:cubicBezTo>
                  <a:cubicBezTo>
                    <a:pt x="5699" y="3422"/>
                    <a:pt x="3797" y="2993"/>
                    <a:pt x="2790" y="1408"/>
                  </a:cubicBezTo>
                  <a:cubicBezTo>
                    <a:pt x="2536" y="1003"/>
                    <a:pt x="2346" y="584"/>
                    <a:pt x="2207" y="141"/>
                  </a:cubicBezTo>
                  <a:cubicBezTo>
                    <a:pt x="2004" y="115"/>
                    <a:pt x="1801" y="65"/>
                    <a:pt x="161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229225" y="1295600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5173450" y="1232225"/>
              <a:ext cx="1000" cy="2225"/>
            </a:xfrm>
            <a:custGeom>
              <a:avLst/>
              <a:gdLst/>
              <a:ahLst/>
              <a:cxnLst/>
              <a:rect l="l" t="t" r="r" b="b"/>
              <a:pathLst>
                <a:path w="40" h="89" extrusionOk="0">
                  <a:moveTo>
                    <a:pt x="40" y="89"/>
                  </a:moveTo>
                  <a:cubicBezTo>
                    <a:pt x="26" y="64"/>
                    <a:pt x="14" y="38"/>
                    <a:pt x="1" y="1"/>
                  </a:cubicBezTo>
                  <a:cubicBezTo>
                    <a:pt x="14" y="38"/>
                    <a:pt x="26" y="64"/>
                    <a:pt x="40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5162375" y="1192600"/>
              <a:ext cx="1300" cy="9875"/>
            </a:xfrm>
            <a:custGeom>
              <a:avLst/>
              <a:gdLst/>
              <a:ahLst/>
              <a:cxnLst/>
              <a:rect l="l" t="t" r="r" b="b"/>
              <a:pathLst>
                <a:path w="52" h="395" extrusionOk="0">
                  <a:moveTo>
                    <a:pt x="52" y="394"/>
                  </a:moveTo>
                  <a:cubicBezTo>
                    <a:pt x="38" y="267"/>
                    <a:pt x="13" y="127"/>
                    <a:pt x="1" y="1"/>
                  </a:cubicBezTo>
                  <a:cubicBezTo>
                    <a:pt x="13" y="127"/>
                    <a:pt x="38" y="267"/>
                    <a:pt x="52" y="39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87725" y="1255350"/>
              <a:ext cx="1600" cy="1925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64" y="77"/>
                  </a:moveTo>
                  <a:cubicBezTo>
                    <a:pt x="52" y="51"/>
                    <a:pt x="26" y="26"/>
                    <a:pt x="1" y="0"/>
                  </a:cubicBezTo>
                  <a:cubicBezTo>
                    <a:pt x="26" y="26"/>
                    <a:pt x="52" y="51"/>
                    <a:pt x="64" y="7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162050" y="1182800"/>
              <a:ext cx="25" cy="4750"/>
            </a:xfrm>
            <a:custGeom>
              <a:avLst/>
              <a:gdLst/>
              <a:ahLst/>
              <a:cxnLst/>
              <a:rect l="l" t="t" r="r" b="b"/>
              <a:pathLst>
                <a:path w="1" h="190" extrusionOk="0">
                  <a:moveTo>
                    <a:pt x="1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176625" y="1238225"/>
              <a:ext cx="1300" cy="2275"/>
            </a:xfrm>
            <a:custGeom>
              <a:avLst/>
              <a:gdLst/>
              <a:ahLst/>
              <a:cxnLst/>
              <a:rect l="l" t="t" r="r" b="b"/>
              <a:pathLst>
                <a:path w="52" h="91" extrusionOk="0">
                  <a:moveTo>
                    <a:pt x="51" y="90"/>
                  </a:moveTo>
                  <a:cubicBezTo>
                    <a:pt x="39" y="65"/>
                    <a:pt x="14" y="40"/>
                    <a:pt x="1" y="1"/>
                  </a:cubicBezTo>
                  <a:cubicBezTo>
                    <a:pt x="14" y="40"/>
                    <a:pt x="39" y="65"/>
                    <a:pt x="51" y="9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183925" y="1249975"/>
              <a:ext cx="1600" cy="1925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64" y="77"/>
                  </a:moveTo>
                  <a:cubicBezTo>
                    <a:pt x="38" y="51"/>
                    <a:pt x="13" y="26"/>
                    <a:pt x="1" y="0"/>
                  </a:cubicBezTo>
                  <a:cubicBezTo>
                    <a:pt x="13" y="26"/>
                    <a:pt x="38" y="51"/>
                    <a:pt x="64" y="7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180125" y="1244275"/>
              <a:ext cx="1600" cy="2225"/>
            </a:xfrm>
            <a:custGeom>
              <a:avLst/>
              <a:gdLst/>
              <a:ahLst/>
              <a:cxnLst/>
              <a:rect l="l" t="t" r="r" b="b"/>
              <a:pathLst>
                <a:path w="64" h="89" extrusionOk="0">
                  <a:moveTo>
                    <a:pt x="64" y="89"/>
                  </a:moveTo>
                  <a:cubicBezTo>
                    <a:pt x="38" y="63"/>
                    <a:pt x="26" y="26"/>
                    <a:pt x="1" y="0"/>
                  </a:cubicBezTo>
                  <a:cubicBezTo>
                    <a:pt x="26" y="26"/>
                    <a:pt x="38" y="63"/>
                    <a:pt x="64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12750" y="1281675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7" y="7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420000" y="627400"/>
              <a:ext cx="829675" cy="354175"/>
            </a:xfrm>
            <a:custGeom>
              <a:avLst/>
              <a:gdLst/>
              <a:ahLst/>
              <a:cxnLst/>
              <a:rect l="l" t="t" r="r" b="b"/>
              <a:pathLst>
                <a:path w="33187" h="14167" extrusionOk="0">
                  <a:moveTo>
                    <a:pt x="6104" y="1"/>
                  </a:moveTo>
                  <a:cubicBezTo>
                    <a:pt x="4178" y="1"/>
                    <a:pt x="2379" y="1182"/>
                    <a:pt x="1383" y="2733"/>
                  </a:cubicBezTo>
                  <a:cubicBezTo>
                    <a:pt x="330" y="4369"/>
                    <a:pt x="39" y="6333"/>
                    <a:pt x="1" y="8260"/>
                  </a:cubicBezTo>
                  <a:lnTo>
                    <a:pt x="39" y="8184"/>
                  </a:lnTo>
                  <a:cubicBezTo>
                    <a:pt x="267" y="7487"/>
                    <a:pt x="572" y="6789"/>
                    <a:pt x="1091" y="6270"/>
                  </a:cubicBezTo>
                  <a:cubicBezTo>
                    <a:pt x="1560" y="5788"/>
                    <a:pt x="2194" y="5471"/>
                    <a:pt x="2853" y="5319"/>
                  </a:cubicBezTo>
                  <a:cubicBezTo>
                    <a:pt x="2879" y="5319"/>
                    <a:pt x="2891" y="5319"/>
                    <a:pt x="2916" y="5307"/>
                  </a:cubicBezTo>
                  <a:lnTo>
                    <a:pt x="2916" y="5293"/>
                  </a:lnTo>
                  <a:cubicBezTo>
                    <a:pt x="3423" y="4305"/>
                    <a:pt x="4184" y="3405"/>
                    <a:pt x="5096" y="2834"/>
                  </a:cubicBezTo>
                  <a:cubicBezTo>
                    <a:pt x="5198" y="2771"/>
                    <a:pt x="5299" y="2708"/>
                    <a:pt x="5414" y="2657"/>
                  </a:cubicBezTo>
                  <a:cubicBezTo>
                    <a:pt x="5515" y="2594"/>
                    <a:pt x="5617" y="2543"/>
                    <a:pt x="5730" y="2505"/>
                  </a:cubicBezTo>
                  <a:cubicBezTo>
                    <a:pt x="5997" y="2391"/>
                    <a:pt x="6276" y="2302"/>
                    <a:pt x="6567" y="2251"/>
                  </a:cubicBezTo>
                  <a:cubicBezTo>
                    <a:pt x="6748" y="2227"/>
                    <a:pt x="6939" y="2213"/>
                    <a:pt x="7131" y="2213"/>
                  </a:cubicBezTo>
                  <a:cubicBezTo>
                    <a:pt x="7235" y="2213"/>
                    <a:pt x="7339" y="2217"/>
                    <a:pt x="7442" y="2226"/>
                  </a:cubicBezTo>
                  <a:cubicBezTo>
                    <a:pt x="7758" y="2251"/>
                    <a:pt x="8050" y="2327"/>
                    <a:pt x="8341" y="2429"/>
                  </a:cubicBezTo>
                  <a:cubicBezTo>
                    <a:pt x="8456" y="2467"/>
                    <a:pt x="8570" y="2505"/>
                    <a:pt x="8684" y="2555"/>
                  </a:cubicBezTo>
                  <a:cubicBezTo>
                    <a:pt x="8848" y="2632"/>
                    <a:pt x="9014" y="2721"/>
                    <a:pt x="9178" y="2809"/>
                  </a:cubicBezTo>
                  <a:cubicBezTo>
                    <a:pt x="9343" y="2898"/>
                    <a:pt x="9495" y="3000"/>
                    <a:pt x="9660" y="3101"/>
                  </a:cubicBezTo>
                  <a:cubicBezTo>
                    <a:pt x="9761" y="3164"/>
                    <a:pt x="9863" y="3240"/>
                    <a:pt x="9977" y="3316"/>
                  </a:cubicBezTo>
                  <a:cubicBezTo>
                    <a:pt x="10028" y="3355"/>
                    <a:pt x="10079" y="3380"/>
                    <a:pt x="10129" y="3417"/>
                  </a:cubicBezTo>
                  <a:cubicBezTo>
                    <a:pt x="10395" y="3608"/>
                    <a:pt x="10648" y="3798"/>
                    <a:pt x="10915" y="3988"/>
                  </a:cubicBezTo>
                  <a:cubicBezTo>
                    <a:pt x="11232" y="4217"/>
                    <a:pt x="11549" y="4445"/>
                    <a:pt x="11865" y="4634"/>
                  </a:cubicBezTo>
                  <a:cubicBezTo>
                    <a:pt x="11929" y="4673"/>
                    <a:pt x="11980" y="4710"/>
                    <a:pt x="12031" y="4736"/>
                  </a:cubicBezTo>
                  <a:cubicBezTo>
                    <a:pt x="12195" y="4837"/>
                    <a:pt x="12372" y="4926"/>
                    <a:pt x="12538" y="5002"/>
                  </a:cubicBezTo>
                  <a:cubicBezTo>
                    <a:pt x="12601" y="5028"/>
                    <a:pt x="12651" y="5053"/>
                    <a:pt x="12715" y="5078"/>
                  </a:cubicBezTo>
                  <a:cubicBezTo>
                    <a:pt x="13158" y="5281"/>
                    <a:pt x="13615" y="5408"/>
                    <a:pt x="14071" y="5484"/>
                  </a:cubicBezTo>
                  <a:cubicBezTo>
                    <a:pt x="14236" y="5509"/>
                    <a:pt x="14388" y="5522"/>
                    <a:pt x="14540" y="5535"/>
                  </a:cubicBezTo>
                  <a:cubicBezTo>
                    <a:pt x="14705" y="5547"/>
                    <a:pt x="14857" y="5560"/>
                    <a:pt x="15009" y="5572"/>
                  </a:cubicBezTo>
                  <a:lnTo>
                    <a:pt x="15250" y="5572"/>
                  </a:lnTo>
                  <a:cubicBezTo>
                    <a:pt x="15567" y="5572"/>
                    <a:pt x="15884" y="5547"/>
                    <a:pt x="16214" y="5522"/>
                  </a:cubicBezTo>
                  <a:cubicBezTo>
                    <a:pt x="16454" y="5496"/>
                    <a:pt x="16695" y="5471"/>
                    <a:pt x="16936" y="5433"/>
                  </a:cubicBezTo>
                  <a:cubicBezTo>
                    <a:pt x="17659" y="5319"/>
                    <a:pt x="18381" y="5155"/>
                    <a:pt x="19104" y="4989"/>
                  </a:cubicBezTo>
                  <a:cubicBezTo>
                    <a:pt x="19180" y="4977"/>
                    <a:pt x="19268" y="4952"/>
                    <a:pt x="19344" y="4939"/>
                  </a:cubicBezTo>
                  <a:cubicBezTo>
                    <a:pt x="19509" y="4901"/>
                    <a:pt x="19661" y="4862"/>
                    <a:pt x="19826" y="4825"/>
                  </a:cubicBezTo>
                  <a:cubicBezTo>
                    <a:pt x="19978" y="4800"/>
                    <a:pt x="20143" y="4761"/>
                    <a:pt x="20295" y="4724"/>
                  </a:cubicBezTo>
                  <a:cubicBezTo>
                    <a:pt x="21193" y="4527"/>
                    <a:pt x="22158" y="4398"/>
                    <a:pt x="23101" y="4398"/>
                  </a:cubicBezTo>
                  <a:cubicBezTo>
                    <a:pt x="23317" y="4398"/>
                    <a:pt x="23531" y="4405"/>
                    <a:pt x="23743" y="4419"/>
                  </a:cubicBezTo>
                  <a:cubicBezTo>
                    <a:pt x="23907" y="4431"/>
                    <a:pt x="24073" y="4457"/>
                    <a:pt x="24225" y="4470"/>
                  </a:cubicBezTo>
                  <a:cubicBezTo>
                    <a:pt x="24313" y="4482"/>
                    <a:pt x="24402" y="4495"/>
                    <a:pt x="24478" y="4508"/>
                  </a:cubicBezTo>
                  <a:cubicBezTo>
                    <a:pt x="24504" y="4521"/>
                    <a:pt x="24516" y="4521"/>
                    <a:pt x="24529" y="4521"/>
                  </a:cubicBezTo>
                  <a:cubicBezTo>
                    <a:pt x="24592" y="4533"/>
                    <a:pt x="24643" y="4546"/>
                    <a:pt x="24706" y="4558"/>
                  </a:cubicBezTo>
                  <a:cubicBezTo>
                    <a:pt x="25797" y="4774"/>
                    <a:pt x="26785" y="5268"/>
                    <a:pt x="27507" y="6169"/>
                  </a:cubicBezTo>
                  <a:cubicBezTo>
                    <a:pt x="28661" y="7600"/>
                    <a:pt x="28775" y="9654"/>
                    <a:pt x="28458" y="11492"/>
                  </a:cubicBezTo>
                  <a:cubicBezTo>
                    <a:pt x="28395" y="11860"/>
                    <a:pt x="28319" y="12228"/>
                    <a:pt x="28230" y="12595"/>
                  </a:cubicBezTo>
                  <a:cubicBezTo>
                    <a:pt x="28281" y="12620"/>
                    <a:pt x="28332" y="12633"/>
                    <a:pt x="28395" y="12659"/>
                  </a:cubicBezTo>
                  <a:cubicBezTo>
                    <a:pt x="28826" y="12811"/>
                    <a:pt x="29257" y="13051"/>
                    <a:pt x="29574" y="13394"/>
                  </a:cubicBezTo>
                  <a:cubicBezTo>
                    <a:pt x="29802" y="13622"/>
                    <a:pt x="29966" y="13888"/>
                    <a:pt x="30093" y="14167"/>
                  </a:cubicBezTo>
                  <a:cubicBezTo>
                    <a:pt x="30803" y="12760"/>
                    <a:pt x="31690" y="11416"/>
                    <a:pt x="32273" y="9958"/>
                  </a:cubicBezTo>
                  <a:cubicBezTo>
                    <a:pt x="33085" y="7930"/>
                    <a:pt x="33186" y="5383"/>
                    <a:pt x="31577" y="3772"/>
                  </a:cubicBezTo>
                  <a:cubicBezTo>
                    <a:pt x="30569" y="2784"/>
                    <a:pt x="29206" y="2413"/>
                    <a:pt x="27761" y="2413"/>
                  </a:cubicBezTo>
                  <a:cubicBezTo>
                    <a:pt x="26279" y="2413"/>
                    <a:pt x="24710" y="2803"/>
                    <a:pt x="23350" y="3316"/>
                  </a:cubicBezTo>
                  <a:cubicBezTo>
                    <a:pt x="21249" y="4119"/>
                    <a:pt x="19024" y="5123"/>
                    <a:pt x="16814" y="5123"/>
                  </a:cubicBezTo>
                  <a:cubicBezTo>
                    <a:pt x="16198" y="5123"/>
                    <a:pt x="15582" y="5045"/>
                    <a:pt x="14971" y="4862"/>
                  </a:cubicBezTo>
                  <a:cubicBezTo>
                    <a:pt x="11840" y="3912"/>
                    <a:pt x="9901" y="426"/>
                    <a:pt x="6656" y="33"/>
                  </a:cubicBezTo>
                  <a:cubicBezTo>
                    <a:pt x="6471" y="11"/>
                    <a:pt x="6287" y="1"/>
                    <a:pt x="6104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6100075" y="1037950"/>
              <a:ext cx="334025" cy="414875"/>
            </a:xfrm>
            <a:custGeom>
              <a:avLst/>
              <a:gdLst/>
              <a:ahLst/>
              <a:cxnLst/>
              <a:rect l="l" t="t" r="r" b="b"/>
              <a:pathLst>
                <a:path w="13361" h="16595" extrusionOk="0">
                  <a:moveTo>
                    <a:pt x="127" y="1"/>
                  </a:moveTo>
                  <a:cubicBezTo>
                    <a:pt x="101" y="178"/>
                    <a:pt x="76" y="344"/>
                    <a:pt x="64" y="521"/>
                  </a:cubicBezTo>
                  <a:cubicBezTo>
                    <a:pt x="39" y="749"/>
                    <a:pt x="13" y="990"/>
                    <a:pt x="13" y="1218"/>
                  </a:cubicBezTo>
                  <a:cubicBezTo>
                    <a:pt x="0" y="1573"/>
                    <a:pt x="0" y="1941"/>
                    <a:pt x="39" y="2296"/>
                  </a:cubicBezTo>
                  <a:cubicBezTo>
                    <a:pt x="64" y="2524"/>
                    <a:pt x="101" y="2764"/>
                    <a:pt x="140" y="2992"/>
                  </a:cubicBezTo>
                  <a:cubicBezTo>
                    <a:pt x="216" y="3335"/>
                    <a:pt x="304" y="3665"/>
                    <a:pt x="431" y="3994"/>
                  </a:cubicBezTo>
                  <a:cubicBezTo>
                    <a:pt x="520" y="4197"/>
                    <a:pt x="609" y="4412"/>
                    <a:pt x="723" y="4603"/>
                  </a:cubicBezTo>
                  <a:cubicBezTo>
                    <a:pt x="951" y="4995"/>
                    <a:pt x="1230" y="5350"/>
                    <a:pt x="1572" y="5654"/>
                  </a:cubicBezTo>
                  <a:cubicBezTo>
                    <a:pt x="1839" y="5882"/>
                    <a:pt x="2117" y="6073"/>
                    <a:pt x="2422" y="6237"/>
                  </a:cubicBezTo>
                  <a:cubicBezTo>
                    <a:pt x="2726" y="6389"/>
                    <a:pt x="3055" y="6504"/>
                    <a:pt x="3385" y="6605"/>
                  </a:cubicBezTo>
                  <a:cubicBezTo>
                    <a:pt x="4019" y="6795"/>
                    <a:pt x="4703" y="6896"/>
                    <a:pt x="5388" y="6998"/>
                  </a:cubicBezTo>
                  <a:cubicBezTo>
                    <a:pt x="5413" y="6998"/>
                    <a:pt x="5439" y="6998"/>
                    <a:pt x="5476" y="7011"/>
                  </a:cubicBezTo>
                  <a:cubicBezTo>
                    <a:pt x="5932" y="7074"/>
                    <a:pt x="6402" y="7138"/>
                    <a:pt x="6858" y="7214"/>
                  </a:cubicBezTo>
                  <a:cubicBezTo>
                    <a:pt x="8696" y="7569"/>
                    <a:pt x="10749" y="8811"/>
                    <a:pt x="10673" y="10738"/>
                  </a:cubicBezTo>
                  <a:cubicBezTo>
                    <a:pt x="10648" y="11346"/>
                    <a:pt x="10407" y="11904"/>
                    <a:pt x="10078" y="12411"/>
                  </a:cubicBezTo>
                  <a:cubicBezTo>
                    <a:pt x="9875" y="12715"/>
                    <a:pt x="9647" y="13006"/>
                    <a:pt x="9406" y="13273"/>
                  </a:cubicBezTo>
                  <a:cubicBezTo>
                    <a:pt x="9038" y="13691"/>
                    <a:pt x="9152" y="14958"/>
                    <a:pt x="9482" y="16594"/>
                  </a:cubicBezTo>
                  <a:cubicBezTo>
                    <a:pt x="10318" y="16201"/>
                    <a:pt x="11092" y="15744"/>
                    <a:pt x="11713" y="15124"/>
                  </a:cubicBezTo>
                  <a:cubicBezTo>
                    <a:pt x="12867" y="13995"/>
                    <a:pt x="13360" y="12296"/>
                    <a:pt x="12993" y="10738"/>
                  </a:cubicBezTo>
                  <a:cubicBezTo>
                    <a:pt x="12638" y="9191"/>
                    <a:pt x="11434" y="7809"/>
                    <a:pt x="9875" y="7163"/>
                  </a:cubicBezTo>
                  <a:cubicBezTo>
                    <a:pt x="7859" y="6339"/>
                    <a:pt x="5375" y="6682"/>
                    <a:pt x="3613" y="5439"/>
                  </a:cubicBezTo>
                  <a:cubicBezTo>
                    <a:pt x="3549" y="5401"/>
                    <a:pt x="3512" y="5363"/>
                    <a:pt x="3461" y="5325"/>
                  </a:cubicBezTo>
                  <a:cubicBezTo>
                    <a:pt x="3422" y="5333"/>
                    <a:pt x="3381" y="5337"/>
                    <a:pt x="3339" y="5337"/>
                  </a:cubicBezTo>
                  <a:cubicBezTo>
                    <a:pt x="3139" y="5337"/>
                    <a:pt x="2919" y="5249"/>
                    <a:pt x="2751" y="5186"/>
                  </a:cubicBezTo>
                  <a:cubicBezTo>
                    <a:pt x="2092" y="4958"/>
                    <a:pt x="1496" y="4501"/>
                    <a:pt x="1129" y="3893"/>
                  </a:cubicBezTo>
                  <a:cubicBezTo>
                    <a:pt x="583" y="3018"/>
                    <a:pt x="520" y="1852"/>
                    <a:pt x="977" y="927"/>
                  </a:cubicBezTo>
                  <a:cubicBezTo>
                    <a:pt x="723" y="724"/>
                    <a:pt x="470" y="533"/>
                    <a:pt x="279" y="280"/>
                  </a:cubicBezTo>
                  <a:cubicBezTo>
                    <a:pt x="216" y="191"/>
                    <a:pt x="165" y="102"/>
                    <a:pt x="12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291675" y="1423950"/>
              <a:ext cx="91300" cy="287125"/>
            </a:xfrm>
            <a:custGeom>
              <a:avLst/>
              <a:gdLst/>
              <a:ahLst/>
              <a:cxnLst/>
              <a:rect l="l" t="t" r="r" b="b"/>
              <a:pathLst>
                <a:path w="3652" h="11485" extrusionOk="0">
                  <a:moveTo>
                    <a:pt x="2029" y="0"/>
                  </a:moveTo>
                  <a:lnTo>
                    <a:pt x="2029" y="0"/>
                  </a:lnTo>
                  <a:cubicBezTo>
                    <a:pt x="2485" y="1851"/>
                    <a:pt x="1990" y="3904"/>
                    <a:pt x="1091" y="5743"/>
                  </a:cubicBezTo>
                  <a:cubicBezTo>
                    <a:pt x="1065" y="7061"/>
                    <a:pt x="761" y="8391"/>
                    <a:pt x="432" y="9659"/>
                  </a:cubicBezTo>
                  <a:cubicBezTo>
                    <a:pt x="279" y="10242"/>
                    <a:pt x="114" y="10864"/>
                    <a:pt x="1" y="11484"/>
                  </a:cubicBezTo>
                  <a:cubicBezTo>
                    <a:pt x="964" y="10483"/>
                    <a:pt x="2003" y="9558"/>
                    <a:pt x="3106" y="8721"/>
                  </a:cubicBezTo>
                  <a:cubicBezTo>
                    <a:pt x="3258" y="7529"/>
                    <a:pt x="3474" y="6351"/>
                    <a:pt x="3562" y="5273"/>
                  </a:cubicBezTo>
                  <a:cubicBezTo>
                    <a:pt x="3651" y="4006"/>
                    <a:pt x="3562" y="2777"/>
                    <a:pt x="3246" y="1610"/>
                  </a:cubicBezTo>
                  <a:lnTo>
                    <a:pt x="2029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066975" y="908350"/>
              <a:ext cx="382550" cy="659175"/>
            </a:xfrm>
            <a:custGeom>
              <a:avLst/>
              <a:gdLst/>
              <a:ahLst/>
              <a:cxnLst/>
              <a:rect l="l" t="t" r="r" b="b"/>
              <a:pathLst>
                <a:path w="15302" h="26367" extrusionOk="0">
                  <a:moveTo>
                    <a:pt x="15301" y="1"/>
                  </a:moveTo>
                  <a:cubicBezTo>
                    <a:pt x="15006" y="307"/>
                    <a:pt x="14450" y="744"/>
                    <a:pt x="14068" y="744"/>
                  </a:cubicBezTo>
                  <a:cubicBezTo>
                    <a:pt x="14038" y="744"/>
                    <a:pt x="14010" y="742"/>
                    <a:pt x="13983" y="736"/>
                  </a:cubicBezTo>
                  <a:cubicBezTo>
                    <a:pt x="13843" y="1636"/>
                    <a:pt x="13539" y="2485"/>
                    <a:pt x="12943" y="3195"/>
                  </a:cubicBezTo>
                  <a:cubicBezTo>
                    <a:pt x="10839" y="5680"/>
                    <a:pt x="6555" y="4957"/>
                    <a:pt x="3563" y="6452"/>
                  </a:cubicBezTo>
                  <a:cubicBezTo>
                    <a:pt x="1332" y="7568"/>
                    <a:pt x="1" y="9976"/>
                    <a:pt x="77" y="12373"/>
                  </a:cubicBezTo>
                  <a:cubicBezTo>
                    <a:pt x="166" y="14768"/>
                    <a:pt x="1586" y="17075"/>
                    <a:pt x="3639" y="18533"/>
                  </a:cubicBezTo>
                  <a:cubicBezTo>
                    <a:pt x="5553" y="19889"/>
                    <a:pt x="8000" y="20612"/>
                    <a:pt x="9242" y="22754"/>
                  </a:cubicBezTo>
                  <a:cubicBezTo>
                    <a:pt x="9888" y="23894"/>
                    <a:pt x="10104" y="25124"/>
                    <a:pt x="10079" y="26367"/>
                  </a:cubicBezTo>
                  <a:cubicBezTo>
                    <a:pt x="10978" y="24528"/>
                    <a:pt x="11473" y="22475"/>
                    <a:pt x="11017" y="20624"/>
                  </a:cubicBezTo>
                  <a:lnTo>
                    <a:pt x="10978" y="20510"/>
                  </a:lnTo>
                  <a:cubicBezTo>
                    <a:pt x="10877" y="20092"/>
                    <a:pt x="10712" y="19686"/>
                    <a:pt x="10496" y="19294"/>
                  </a:cubicBezTo>
                  <a:cubicBezTo>
                    <a:pt x="10319" y="18951"/>
                    <a:pt x="10091" y="18647"/>
                    <a:pt x="9851" y="18356"/>
                  </a:cubicBezTo>
                  <a:cubicBezTo>
                    <a:pt x="9837" y="18330"/>
                    <a:pt x="9812" y="18305"/>
                    <a:pt x="9787" y="18279"/>
                  </a:cubicBezTo>
                  <a:cubicBezTo>
                    <a:pt x="9749" y="18241"/>
                    <a:pt x="9711" y="18190"/>
                    <a:pt x="9673" y="18153"/>
                  </a:cubicBezTo>
                  <a:cubicBezTo>
                    <a:pt x="9648" y="18114"/>
                    <a:pt x="9622" y="18089"/>
                    <a:pt x="9597" y="18063"/>
                  </a:cubicBezTo>
                  <a:cubicBezTo>
                    <a:pt x="9558" y="18026"/>
                    <a:pt x="9521" y="17987"/>
                    <a:pt x="9496" y="17950"/>
                  </a:cubicBezTo>
                  <a:cubicBezTo>
                    <a:pt x="9457" y="17925"/>
                    <a:pt x="9432" y="17886"/>
                    <a:pt x="9406" y="17861"/>
                  </a:cubicBezTo>
                  <a:cubicBezTo>
                    <a:pt x="9369" y="17823"/>
                    <a:pt x="9330" y="17798"/>
                    <a:pt x="9305" y="17759"/>
                  </a:cubicBezTo>
                  <a:cubicBezTo>
                    <a:pt x="9267" y="17722"/>
                    <a:pt x="9242" y="17696"/>
                    <a:pt x="9204" y="17671"/>
                  </a:cubicBezTo>
                  <a:lnTo>
                    <a:pt x="9102" y="17570"/>
                  </a:lnTo>
                  <a:cubicBezTo>
                    <a:pt x="9065" y="17544"/>
                    <a:pt x="9039" y="17506"/>
                    <a:pt x="9001" y="17480"/>
                  </a:cubicBezTo>
                  <a:cubicBezTo>
                    <a:pt x="8975" y="17455"/>
                    <a:pt x="8938" y="17418"/>
                    <a:pt x="8899" y="17392"/>
                  </a:cubicBezTo>
                  <a:cubicBezTo>
                    <a:pt x="8862" y="17354"/>
                    <a:pt x="8836" y="17328"/>
                    <a:pt x="8798" y="17303"/>
                  </a:cubicBezTo>
                  <a:cubicBezTo>
                    <a:pt x="8760" y="17265"/>
                    <a:pt x="8735" y="17240"/>
                    <a:pt x="8697" y="17215"/>
                  </a:cubicBezTo>
                  <a:cubicBezTo>
                    <a:pt x="8659" y="17176"/>
                    <a:pt x="8620" y="17151"/>
                    <a:pt x="8595" y="17125"/>
                  </a:cubicBezTo>
                  <a:cubicBezTo>
                    <a:pt x="8558" y="17088"/>
                    <a:pt x="8519" y="17063"/>
                    <a:pt x="8482" y="17037"/>
                  </a:cubicBezTo>
                  <a:cubicBezTo>
                    <a:pt x="8405" y="16973"/>
                    <a:pt x="8342" y="16911"/>
                    <a:pt x="8266" y="16860"/>
                  </a:cubicBezTo>
                  <a:cubicBezTo>
                    <a:pt x="8228" y="16834"/>
                    <a:pt x="8203" y="16809"/>
                    <a:pt x="8177" y="16796"/>
                  </a:cubicBezTo>
                  <a:cubicBezTo>
                    <a:pt x="8127" y="16758"/>
                    <a:pt x="8088" y="16720"/>
                    <a:pt x="8037" y="16682"/>
                  </a:cubicBezTo>
                  <a:cubicBezTo>
                    <a:pt x="8012" y="16669"/>
                    <a:pt x="7987" y="16644"/>
                    <a:pt x="7961" y="16618"/>
                  </a:cubicBezTo>
                  <a:lnTo>
                    <a:pt x="7809" y="16505"/>
                  </a:lnTo>
                  <a:cubicBezTo>
                    <a:pt x="7797" y="16492"/>
                    <a:pt x="7772" y="16480"/>
                    <a:pt x="7759" y="16466"/>
                  </a:cubicBezTo>
                  <a:cubicBezTo>
                    <a:pt x="7341" y="16150"/>
                    <a:pt x="6935" y="15846"/>
                    <a:pt x="6529" y="15528"/>
                  </a:cubicBezTo>
                  <a:lnTo>
                    <a:pt x="6491" y="15491"/>
                  </a:lnTo>
                  <a:cubicBezTo>
                    <a:pt x="6428" y="15452"/>
                    <a:pt x="6377" y="15402"/>
                    <a:pt x="6327" y="15364"/>
                  </a:cubicBezTo>
                  <a:cubicBezTo>
                    <a:pt x="6301" y="15339"/>
                    <a:pt x="6276" y="15326"/>
                    <a:pt x="6251" y="15300"/>
                  </a:cubicBezTo>
                  <a:cubicBezTo>
                    <a:pt x="6200" y="15263"/>
                    <a:pt x="6161" y="15224"/>
                    <a:pt x="6111" y="15187"/>
                  </a:cubicBezTo>
                  <a:cubicBezTo>
                    <a:pt x="6085" y="15161"/>
                    <a:pt x="6060" y="15136"/>
                    <a:pt x="6035" y="15123"/>
                  </a:cubicBezTo>
                  <a:cubicBezTo>
                    <a:pt x="5997" y="15085"/>
                    <a:pt x="5946" y="15047"/>
                    <a:pt x="5908" y="15009"/>
                  </a:cubicBezTo>
                  <a:lnTo>
                    <a:pt x="5832" y="14933"/>
                  </a:lnTo>
                  <a:cubicBezTo>
                    <a:pt x="5781" y="14895"/>
                    <a:pt x="5744" y="14857"/>
                    <a:pt x="5693" y="14818"/>
                  </a:cubicBezTo>
                  <a:cubicBezTo>
                    <a:pt x="5680" y="14793"/>
                    <a:pt x="5654" y="14768"/>
                    <a:pt x="5629" y="14742"/>
                  </a:cubicBezTo>
                  <a:cubicBezTo>
                    <a:pt x="5578" y="14705"/>
                    <a:pt x="5541" y="14666"/>
                    <a:pt x="5490" y="14616"/>
                  </a:cubicBezTo>
                  <a:lnTo>
                    <a:pt x="5439" y="14565"/>
                  </a:lnTo>
                  <a:cubicBezTo>
                    <a:pt x="5363" y="14489"/>
                    <a:pt x="5313" y="14426"/>
                    <a:pt x="5249" y="14362"/>
                  </a:cubicBezTo>
                  <a:cubicBezTo>
                    <a:pt x="5186" y="14299"/>
                    <a:pt x="5122" y="14235"/>
                    <a:pt x="5071" y="14159"/>
                  </a:cubicBezTo>
                  <a:cubicBezTo>
                    <a:pt x="5046" y="14147"/>
                    <a:pt x="5034" y="14122"/>
                    <a:pt x="5008" y="14096"/>
                  </a:cubicBezTo>
                  <a:cubicBezTo>
                    <a:pt x="4970" y="14058"/>
                    <a:pt x="4932" y="14007"/>
                    <a:pt x="4894" y="13957"/>
                  </a:cubicBezTo>
                  <a:cubicBezTo>
                    <a:pt x="4882" y="13931"/>
                    <a:pt x="4856" y="13906"/>
                    <a:pt x="4831" y="13880"/>
                  </a:cubicBezTo>
                  <a:cubicBezTo>
                    <a:pt x="4806" y="13830"/>
                    <a:pt x="4767" y="13792"/>
                    <a:pt x="4742" y="13742"/>
                  </a:cubicBezTo>
                  <a:cubicBezTo>
                    <a:pt x="4716" y="13716"/>
                    <a:pt x="4691" y="13691"/>
                    <a:pt x="4679" y="13665"/>
                  </a:cubicBezTo>
                  <a:cubicBezTo>
                    <a:pt x="4640" y="13615"/>
                    <a:pt x="4615" y="13564"/>
                    <a:pt x="4590" y="13526"/>
                  </a:cubicBezTo>
                  <a:cubicBezTo>
                    <a:pt x="4564" y="13500"/>
                    <a:pt x="4552" y="13463"/>
                    <a:pt x="4527" y="13437"/>
                  </a:cubicBezTo>
                  <a:cubicBezTo>
                    <a:pt x="4501" y="13387"/>
                    <a:pt x="4463" y="13336"/>
                    <a:pt x="4437" y="13285"/>
                  </a:cubicBezTo>
                  <a:cubicBezTo>
                    <a:pt x="4425" y="13260"/>
                    <a:pt x="4400" y="13235"/>
                    <a:pt x="4387" y="13196"/>
                  </a:cubicBezTo>
                  <a:cubicBezTo>
                    <a:pt x="4361" y="13145"/>
                    <a:pt x="4336" y="13095"/>
                    <a:pt x="4299" y="13044"/>
                  </a:cubicBezTo>
                  <a:cubicBezTo>
                    <a:pt x="4285" y="13019"/>
                    <a:pt x="4273" y="12993"/>
                    <a:pt x="4260" y="12956"/>
                  </a:cubicBezTo>
                  <a:cubicBezTo>
                    <a:pt x="4222" y="12880"/>
                    <a:pt x="4184" y="12790"/>
                    <a:pt x="4146" y="12714"/>
                  </a:cubicBezTo>
                  <a:cubicBezTo>
                    <a:pt x="4020" y="12410"/>
                    <a:pt x="3930" y="12094"/>
                    <a:pt x="3868" y="11764"/>
                  </a:cubicBezTo>
                  <a:cubicBezTo>
                    <a:pt x="3854" y="11637"/>
                    <a:pt x="3829" y="11497"/>
                    <a:pt x="3817" y="11371"/>
                  </a:cubicBezTo>
                  <a:cubicBezTo>
                    <a:pt x="3817" y="11308"/>
                    <a:pt x="3804" y="11244"/>
                    <a:pt x="3804" y="11168"/>
                  </a:cubicBezTo>
                  <a:lnTo>
                    <a:pt x="3804" y="10978"/>
                  </a:lnTo>
                  <a:lnTo>
                    <a:pt x="3804" y="10775"/>
                  </a:lnTo>
                  <a:cubicBezTo>
                    <a:pt x="3817" y="10573"/>
                    <a:pt x="3829" y="10382"/>
                    <a:pt x="3854" y="10179"/>
                  </a:cubicBezTo>
                  <a:cubicBezTo>
                    <a:pt x="3893" y="9989"/>
                    <a:pt x="3930" y="9787"/>
                    <a:pt x="3981" y="9596"/>
                  </a:cubicBezTo>
                  <a:cubicBezTo>
                    <a:pt x="4020" y="9469"/>
                    <a:pt x="4057" y="9343"/>
                    <a:pt x="4108" y="9216"/>
                  </a:cubicBezTo>
                  <a:cubicBezTo>
                    <a:pt x="4172" y="9038"/>
                    <a:pt x="4248" y="8849"/>
                    <a:pt x="4336" y="8671"/>
                  </a:cubicBezTo>
                  <a:cubicBezTo>
                    <a:pt x="4400" y="8557"/>
                    <a:pt x="4451" y="8443"/>
                    <a:pt x="4527" y="8328"/>
                  </a:cubicBezTo>
                  <a:cubicBezTo>
                    <a:pt x="4679" y="8063"/>
                    <a:pt x="4868" y="7821"/>
                    <a:pt x="5084" y="7593"/>
                  </a:cubicBezTo>
                  <a:cubicBezTo>
                    <a:pt x="5084" y="7581"/>
                    <a:pt x="5097" y="7568"/>
                    <a:pt x="5110" y="7556"/>
                  </a:cubicBezTo>
                  <a:cubicBezTo>
                    <a:pt x="5198" y="7454"/>
                    <a:pt x="5299" y="7365"/>
                    <a:pt x="5389" y="7277"/>
                  </a:cubicBezTo>
                  <a:cubicBezTo>
                    <a:pt x="5490" y="7201"/>
                    <a:pt x="5591" y="7112"/>
                    <a:pt x="5693" y="7036"/>
                  </a:cubicBezTo>
                  <a:cubicBezTo>
                    <a:pt x="6339" y="6579"/>
                    <a:pt x="7062" y="6313"/>
                    <a:pt x="7822" y="6111"/>
                  </a:cubicBezTo>
                  <a:cubicBezTo>
                    <a:pt x="9166" y="5756"/>
                    <a:pt x="10598" y="5616"/>
                    <a:pt x="11840" y="5007"/>
                  </a:cubicBezTo>
                  <a:cubicBezTo>
                    <a:pt x="12043" y="4919"/>
                    <a:pt x="12234" y="4805"/>
                    <a:pt x="12423" y="4691"/>
                  </a:cubicBezTo>
                  <a:cubicBezTo>
                    <a:pt x="12525" y="4615"/>
                    <a:pt x="12614" y="4551"/>
                    <a:pt x="12715" y="4475"/>
                  </a:cubicBezTo>
                  <a:cubicBezTo>
                    <a:pt x="12905" y="4323"/>
                    <a:pt x="13082" y="4171"/>
                    <a:pt x="13248" y="3993"/>
                  </a:cubicBezTo>
                  <a:cubicBezTo>
                    <a:pt x="13831" y="3398"/>
                    <a:pt x="14287" y="2663"/>
                    <a:pt x="14642" y="1864"/>
                  </a:cubicBezTo>
                  <a:cubicBezTo>
                    <a:pt x="14908" y="1269"/>
                    <a:pt x="15124" y="635"/>
                    <a:pt x="1530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128575" y="1879325"/>
              <a:ext cx="11450" cy="2225"/>
            </a:xfrm>
            <a:custGeom>
              <a:avLst/>
              <a:gdLst/>
              <a:ahLst/>
              <a:cxnLst/>
              <a:rect l="l" t="t" r="r" b="b"/>
              <a:pathLst>
                <a:path w="458" h="89" extrusionOk="0">
                  <a:moveTo>
                    <a:pt x="1" y="89"/>
                  </a:moveTo>
                  <a:cubicBezTo>
                    <a:pt x="153" y="51"/>
                    <a:pt x="305" y="26"/>
                    <a:pt x="457" y="1"/>
                  </a:cubicBezTo>
                  <a:cubicBezTo>
                    <a:pt x="305" y="26"/>
                    <a:pt x="153" y="51"/>
                    <a:pt x="1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284500" y="1369750"/>
              <a:ext cx="52625" cy="101750"/>
            </a:xfrm>
            <a:custGeom>
              <a:avLst/>
              <a:gdLst/>
              <a:ahLst/>
              <a:cxnLst/>
              <a:rect l="l" t="t" r="r" b="b"/>
              <a:pathLst>
                <a:path w="2105" h="4070" extrusionOk="0">
                  <a:moveTo>
                    <a:pt x="2029" y="1"/>
                  </a:moveTo>
                  <a:cubicBezTo>
                    <a:pt x="2028" y="1"/>
                    <a:pt x="2028" y="1"/>
                    <a:pt x="2028" y="1"/>
                  </a:cubicBezTo>
                  <a:lnTo>
                    <a:pt x="2028" y="1"/>
                  </a:lnTo>
                  <a:cubicBezTo>
                    <a:pt x="2028" y="1"/>
                    <a:pt x="2028" y="1"/>
                    <a:pt x="2029" y="1"/>
                  </a:cubicBezTo>
                  <a:close/>
                  <a:moveTo>
                    <a:pt x="2028" y="1"/>
                  </a:moveTo>
                  <a:lnTo>
                    <a:pt x="2028" y="1"/>
                  </a:lnTo>
                  <a:cubicBezTo>
                    <a:pt x="1395" y="723"/>
                    <a:pt x="698" y="1370"/>
                    <a:pt x="0" y="2029"/>
                  </a:cubicBezTo>
                  <a:lnTo>
                    <a:pt x="445" y="4069"/>
                  </a:lnTo>
                  <a:cubicBezTo>
                    <a:pt x="1002" y="3829"/>
                    <a:pt x="1560" y="3588"/>
                    <a:pt x="2105" y="3322"/>
                  </a:cubicBezTo>
                  <a:cubicBezTo>
                    <a:pt x="1775" y="1687"/>
                    <a:pt x="1662" y="420"/>
                    <a:pt x="2028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6180875" y="1814350"/>
              <a:ext cx="74825" cy="52325"/>
            </a:xfrm>
            <a:custGeom>
              <a:avLst/>
              <a:gdLst/>
              <a:ahLst/>
              <a:cxnLst/>
              <a:rect l="l" t="t" r="r" b="b"/>
              <a:pathLst>
                <a:path w="2993" h="2093" extrusionOk="0">
                  <a:moveTo>
                    <a:pt x="2283" y="1"/>
                  </a:moveTo>
                  <a:cubicBezTo>
                    <a:pt x="1815" y="935"/>
                    <a:pt x="957" y="1657"/>
                    <a:pt x="11" y="2088"/>
                  </a:cubicBezTo>
                  <a:lnTo>
                    <a:pt x="11" y="2088"/>
                  </a:lnTo>
                  <a:cubicBezTo>
                    <a:pt x="438" y="1895"/>
                    <a:pt x="1634" y="1429"/>
                    <a:pt x="2992" y="863"/>
                  </a:cubicBezTo>
                  <a:lnTo>
                    <a:pt x="2283" y="1"/>
                  </a:lnTo>
                  <a:close/>
                  <a:moveTo>
                    <a:pt x="11" y="2088"/>
                  </a:moveTo>
                  <a:cubicBezTo>
                    <a:pt x="8" y="2090"/>
                    <a:pt x="4" y="2091"/>
                    <a:pt x="1" y="2093"/>
                  </a:cubicBezTo>
                  <a:cubicBezTo>
                    <a:pt x="4" y="2091"/>
                    <a:pt x="8" y="2090"/>
                    <a:pt x="11" y="20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078525" y="1886600"/>
              <a:ext cx="6675" cy="675"/>
            </a:xfrm>
            <a:custGeom>
              <a:avLst/>
              <a:gdLst/>
              <a:ahLst/>
              <a:cxnLst/>
              <a:rect l="l" t="t" r="r" b="b"/>
              <a:pathLst>
                <a:path w="267" h="27" extrusionOk="0">
                  <a:moveTo>
                    <a:pt x="267" y="1"/>
                  </a:moveTo>
                  <a:cubicBezTo>
                    <a:pt x="178" y="14"/>
                    <a:pt x="89" y="26"/>
                    <a:pt x="0" y="26"/>
                  </a:cubicBezTo>
                  <a:lnTo>
                    <a:pt x="13" y="26"/>
                  </a:lnTo>
                  <a:cubicBezTo>
                    <a:pt x="102" y="26"/>
                    <a:pt x="191" y="14"/>
                    <a:pt x="26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308800" y="1362150"/>
              <a:ext cx="2850" cy="3200"/>
            </a:xfrm>
            <a:custGeom>
              <a:avLst/>
              <a:gdLst/>
              <a:ahLst/>
              <a:cxnLst/>
              <a:rect l="l" t="t" r="r" b="b"/>
              <a:pathLst>
                <a:path w="114" h="128" extrusionOk="0">
                  <a:moveTo>
                    <a:pt x="114" y="127"/>
                  </a:moveTo>
                  <a:cubicBezTo>
                    <a:pt x="76" y="89"/>
                    <a:pt x="38" y="38"/>
                    <a:pt x="0" y="1"/>
                  </a:cubicBezTo>
                  <a:cubicBezTo>
                    <a:pt x="38" y="38"/>
                    <a:pt x="76" y="89"/>
                    <a:pt x="114" y="12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140000" y="1869825"/>
              <a:ext cx="32975" cy="9525"/>
            </a:xfrm>
            <a:custGeom>
              <a:avLst/>
              <a:gdLst/>
              <a:ahLst/>
              <a:cxnLst/>
              <a:rect l="l" t="t" r="r" b="b"/>
              <a:pathLst>
                <a:path w="1319" h="381" extrusionOk="0">
                  <a:moveTo>
                    <a:pt x="1319" y="0"/>
                  </a:moveTo>
                  <a:cubicBezTo>
                    <a:pt x="888" y="165"/>
                    <a:pt x="444" y="291"/>
                    <a:pt x="0" y="381"/>
                  </a:cubicBezTo>
                  <a:cubicBezTo>
                    <a:pt x="444" y="291"/>
                    <a:pt x="888" y="165"/>
                    <a:pt x="13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6078850" y="1835900"/>
              <a:ext cx="205375" cy="78950"/>
            </a:xfrm>
            <a:custGeom>
              <a:avLst/>
              <a:gdLst/>
              <a:ahLst/>
              <a:cxnLst/>
              <a:rect l="l" t="t" r="r" b="b"/>
              <a:pathLst>
                <a:path w="8215" h="3158" extrusionOk="0">
                  <a:moveTo>
                    <a:pt x="7073" y="1"/>
                  </a:moveTo>
                  <a:cubicBezTo>
                    <a:pt x="5704" y="572"/>
                    <a:pt x="4500" y="1040"/>
                    <a:pt x="4082" y="1231"/>
                  </a:cubicBezTo>
                  <a:cubicBezTo>
                    <a:pt x="3981" y="1268"/>
                    <a:pt x="3866" y="1319"/>
                    <a:pt x="3765" y="1357"/>
                  </a:cubicBezTo>
                  <a:cubicBezTo>
                    <a:pt x="3334" y="1522"/>
                    <a:pt x="2890" y="1648"/>
                    <a:pt x="2446" y="1738"/>
                  </a:cubicBezTo>
                  <a:cubicBezTo>
                    <a:pt x="2294" y="1763"/>
                    <a:pt x="2142" y="1788"/>
                    <a:pt x="1990" y="1826"/>
                  </a:cubicBezTo>
                  <a:lnTo>
                    <a:pt x="1965" y="1826"/>
                  </a:lnTo>
                  <a:lnTo>
                    <a:pt x="1736" y="1864"/>
                  </a:lnTo>
                  <a:cubicBezTo>
                    <a:pt x="1255" y="1927"/>
                    <a:pt x="748" y="1978"/>
                    <a:pt x="254" y="2029"/>
                  </a:cubicBezTo>
                  <a:cubicBezTo>
                    <a:pt x="178" y="2042"/>
                    <a:pt x="89" y="2054"/>
                    <a:pt x="0" y="2054"/>
                  </a:cubicBezTo>
                  <a:cubicBezTo>
                    <a:pt x="1052" y="2586"/>
                    <a:pt x="2218" y="2980"/>
                    <a:pt x="3384" y="3119"/>
                  </a:cubicBezTo>
                  <a:cubicBezTo>
                    <a:pt x="3616" y="3145"/>
                    <a:pt x="3850" y="3158"/>
                    <a:pt x="4085" y="3158"/>
                  </a:cubicBezTo>
                  <a:cubicBezTo>
                    <a:pt x="5695" y="3158"/>
                    <a:pt x="7340" y="2555"/>
                    <a:pt x="8214" y="1383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6280050" y="1816900"/>
              <a:ext cx="20325" cy="43750"/>
            </a:xfrm>
            <a:custGeom>
              <a:avLst/>
              <a:gdLst/>
              <a:ahLst/>
              <a:cxnLst/>
              <a:rect l="l" t="t" r="r" b="b"/>
              <a:pathLst>
                <a:path w="813" h="1750" extrusionOk="0">
                  <a:moveTo>
                    <a:pt x="787" y="0"/>
                  </a:moveTo>
                  <a:lnTo>
                    <a:pt x="787" y="0"/>
                  </a:lnTo>
                  <a:cubicBezTo>
                    <a:pt x="533" y="115"/>
                    <a:pt x="268" y="241"/>
                    <a:pt x="1" y="343"/>
                  </a:cubicBezTo>
                  <a:lnTo>
                    <a:pt x="407" y="1749"/>
                  </a:lnTo>
                  <a:cubicBezTo>
                    <a:pt x="457" y="1648"/>
                    <a:pt x="508" y="1547"/>
                    <a:pt x="559" y="1433"/>
                  </a:cubicBezTo>
                  <a:cubicBezTo>
                    <a:pt x="749" y="963"/>
                    <a:pt x="812" y="482"/>
                    <a:pt x="787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255350" y="1738625"/>
              <a:ext cx="44375" cy="86850"/>
            </a:xfrm>
            <a:custGeom>
              <a:avLst/>
              <a:gdLst/>
              <a:ahLst/>
              <a:cxnLst/>
              <a:rect l="l" t="t" r="r" b="b"/>
              <a:pathLst>
                <a:path w="1775" h="3474" extrusionOk="0">
                  <a:moveTo>
                    <a:pt x="0" y="1"/>
                  </a:moveTo>
                  <a:lnTo>
                    <a:pt x="989" y="3474"/>
                  </a:lnTo>
                  <a:cubicBezTo>
                    <a:pt x="1256" y="3372"/>
                    <a:pt x="1521" y="3246"/>
                    <a:pt x="1775" y="3131"/>
                  </a:cubicBezTo>
                  <a:cubicBezTo>
                    <a:pt x="1737" y="2130"/>
                    <a:pt x="1306" y="1116"/>
                    <a:pt x="723" y="1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778725" y="1795375"/>
              <a:ext cx="299825" cy="92125"/>
            </a:xfrm>
            <a:custGeom>
              <a:avLst/>
              <a:gdLst/>
              <a:ahLst/>
              <a:cxnLst/>
              <a:rect l="l" t="t" r="r" b="b"/>
              <a:pathLst>
                <a:path w="11993" h="3685" extrusionOk="0">
                  <a:moveTo>
                    <a:pt x="4130" y="1"/>
                  </a:moveTo>
                  <a:cubicBezTo>
                    <a:pt x="2723" y="1"/>
                    <a:pt x="1294" y="215"/>
                    <a:pt x="1" y="506"/>
                  </a:cubicBezTo>
                  <a:cubicBezTo>
                    <a:pt x="52" y="532"/>
                    <a:pt x="115" y="557"/>
                    <a:pt x="166" y="582"/>
                  </a:cubicBezTo>
                  <a:cubicBezTo>
                    <a:pt x="3094" y="824"/>
                    <a:pt x="6504" y="2712"/>
                    <a:pt x="9558" y="3422"/>
                  </a:cubicBezTo>
                  <a:lnTo>
                    <a:pt x="8557" y="2167"/>
                  </a:lnTo>
                  <a:lnTo>
                    <a:pt x="9812" y="3472"/>
                  </a:lnTo>
                  <a:cubicBezTo>
                    <a:pt x="10442" y="3609"/>
                    <a:pt x="11047" y="3685"/>
                    <a:pt x="11632" y="3685"/>
                  </a:cubicBezTo>
                  <a:cubicBezTo>
                    <a:pt x="11753" y="3685"/>
                    <a:pt x="11873" y="3682"/>
                    <a:pt x="11992" y="3675"/>
                  </a:cubicBezTo>
                  <a:cubicBezTo>
                    <a:pt x="11879" y="3612"/>
                    <a:pt x="11764" y="3562"/>
                    <a:pt x="11650" y="3498"/>
                  </a:cubicBezTo>
                  <a:cubicBezTo>
                    <a:pt x="10674" y="2978"/>
                    <a:pt x="10243" y="2255"/>
                    <a:pt x="9445" y="1609"/>
                  </a:cubicBezTo>
                  <a:cubicBezTo>
                    <a:pt x="7999" y="415"/>
                    <a:pt x="6086" y="1"/>
                    <a:pt x="413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661475" y="704925"/>
              <a:ext cx="7975" cy="5400"/>
            </a:xfrm>
            <a:custGeom>
              <a:avLst/>
              <a:gdLst/>
              <a:ahLst/>
              <a:cxnLst/>
              <a:rect l="l" t="t" r="r" b="b"/>
              <a:pathLst>
                <a:path w="319" h="216" extrusionOk="0">
                  <a:moveTo>
                    <a:pt x="1" y="0"/>
                  </a:moveTo>
                  <a:cubicBezTo>
                    <a:pt x="102" y="63"/>
                    <a:pt x="204" y="139"/>
                    <a:pt x="318" y="215"/>
                  </a:cubicBezTo>
                  <a:cubicBezTo>
                    <a:pt x="204" y="139"/>
                    <a:pt x="102" y="63"/>
                    <a:pt x="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692875" y="727100"/>
              <a:ext cx="23775" cy="16175"/>
            </a:xfrm>
            <a:custGeom>
              <a:avLst/>
              <a:gdLst/>
              <a:ahLst/>
              <a:cxnLst/>
              <a:rect l="l" t="t" r="r" b="b"/>
              <a:pathLst>
                <a:path w="951" h="647" extrusionOk="0">
                  <a:moveTo>
                    <a:pt x="0" y="0"/>
                  </a:moveTo>
                  <a:cubicBezTo>
                    <a:pt x="317" y="229"/>
                    <a:pt x="634" y="457"/>
                    <a:pt x="950" y="646"/>
                  </a:cubicBezTo>
                  <a:cubicBezTo>
                    <a:pt x="634" y="457"/>
                    <a:pt x="317" y="229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110850" y="1137800"/>
              <a:ext cx="7325" cy="15225"/>
            </a:xfrm>
            <a:custGeom>
              <a:avLst/>
              <a:gdLst/>
              <a:ahLst/>
              <a:cxnLst/>
              <a:rect l="l" t="t" r="r" b="b"/>
              <a:pathLst>
                <a:path w="293" h="609" extrusionOk="0">
                  <a:moveTo>
                    <a:pt x="0" y="0"/>
                  </a:moveTo>
                  <a:cubicBezTo>
                    <a:pt x="89" y="203"/>
                    <a:pt x="178" y="418"/>
                    <a:pt x="292" y="609"/>
                  </a:cubicBezTo>
                  <a:cubicBezTo>
                    <a:pt x="178" y="418"/>
                    <a:pt x="89" y="203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673225" y="712825"/>
              <a:ext cx="19675" cy="14300"/>
            </a:xfrm>
            <a:custGeom>
              <a:avLst/>
              <a:gdLst/>
              <a:ahLst/>
              <a:cxnLst/>
              <a:rect l="l" t="t" r="r" b="b"/>
              <a:pathLst>
                <a:path w="787" h="572" extrusionOk="0">
                  <a:moveTo>
                    <a:pt x="0" y="0"/>
                  </a:moveTo>
                  <a:cubicBezTo>
                    <a:pt x="266" y="191"/>
                    <a:pt x="519" y="381"/>
                    <a:pt x="786" y="571"/>
                  </a:cubicBezTo>
                  <a:cubicBezTo>
                    <a:pt x="519" y="381"/>
                    <a:pt x="266" y="191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649450" y="697600"/>
              <a:ext cx="12050" cy="7350"/>
            </a:xfrm>
            <a:custGeom>
              <a:avLst/>
              <a:gdLst/>
              <a:ahLst/>
              <a:cxnLst/>
              <a:rect l="l" t="t" r="r" b="b"/>
              <a:pathLst>
                <a:path w="482" h="294" extrusionOk="0">
                  <a:moveTo>
                    <a:pt x="0" y="1"/>
                  </a:moveTo>
                  <a:cubicBezTo>
                    <a:pt x="165" y="90"/>
                    <a:pt x="317" y="192"/>
                    <a:pt x="482" y="293"/>
                  </a:cubicBezTo>
                  <a:cubicBezTo>
                    <a:pt x="317" y="192"/>
                    <a:pt x="165" y="90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267900" y="1325400"/>
              <a:ext cx="3525" cy="2850"/>
            </a:xfrm>
            <a:custGeom>
              <a:avLst/>
              <a:gdLst/>
              <a:ahLst/>
              <a:cxnLst/>
              <a:rect l="l" t="t" r="r" b="b"/>
              <a:pathLst>
                <a:path w="141" h="114" extrusionOk="0">
                  <a:moveTo>
                    <a:pt x="140" y="114"/>
                  </a:moveTo>
                  <a:cubicBezTo>
                    <a:pt x="90" y="76"/>
                    <a:pt x="51" y="38"/>
                    <a:pt x="0" y="0"/>
                  </a:cubicBezTo>
                  <a:cubicBezTo>
                    <a:pt x="51" y="38"/>
                    <a:pt x="90" y="76"/>
                    <a:pt x="140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311625" y="1365325"/>
              <a:ext cx="1625" cy="1925"/>
            </a:xfrm>
            <a:custGeom>
              <a:avLst/>
              <a:gdLst/>
              <a:ahLst/>
              <a:cxnLst/>
              <a:rect l="l" t="t" r="r" b="b"/>
              <a:pathLst>
                <a:path w="65" h="77" extrusionOk="0">
                  <a:moveTo>
                    <a:pt x="65" y="77"/>
                  </a:moveTo>
                  <a:lnTo>
                    <a:pt x="65" y="77"/>
                  </a:lnTo>
                  <a:cubicBezTo>
                    <a:pt x="51" y="51"/>
                    <a:pt x="26" y="26"/>
                    <a:pt x="1" y="0"/>
                  </a:cubicBezTo>
                  <a:cubicBezTo>
                    <a:pt x="26" y="26"/>
                    <a:pt x="51" y="51"/>
                    <a:pt x="65" y="7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563250" y="683675"/>
              <a:ext cx="20925" cy="6350"/>
            </a:xfrm>
            <a:custGeom>
              <a:avLst/>
              <a:gdLst/>
              <a:ahLst/>
              <a:cxnLst/>
              <a:rect l="l" t="t" r="r" b="b"/>
              <a:pathLst>
                <a:path w="837" h="254" extrusionOk="0">
                  <a:moveTo>
                    <a:pt x="0" y="254"/>
                  </a:moveTo>
                  <a:cubicBezTo>
                    <a:pt x="267" y="140"/>
                    <a:pt x="546" y="51"/>
                    <a:pt x="837" y="0"/>
                  </a:cubicBezTo>
                  <a:cubicBezTo>
                    <a:pt x="546" y="51"/>
                    <a:pt x="267" y="140"/>
                    <a:pt x="0" y="25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555325" y="690000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1" y="153"/>
                  </a:moveTo>
                  <a:cubicBezTo>
                    <a:pt x="102" y="90"/>
                    <a:pt x="204" y="39"/>
                    <a:pt x="317" y="1"/>
                  </a:cubicBezTo>
                  <a:cubicBezTo>
                    <a:pt x="204" y="39"/>
                    <a:pt x="102" y="90"/>
                    <a:pt x="1" y="15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262200" y="1320950"/>
              <a:ext cx="3825" cy="2875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152" y="11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720750" y="745775"/>
              <a:ext cx="12700" cy="6700"/>
            </a:xfrm>
            <a:custGeom>
              <a:avLst/>
              <a:gdLst/>
              <a:ahLst/>
              <a:cxnLst/>
              <a:rect l="l" t="t" r="r" b="b"/>
              <a:pathLst>
                <a:path w="508" h="268" extrusionOk="0">
                  <a:moveTo>
                    <a:pt x="1" y="1"/>
                  </a:moveTo>
                  <a:cubicBezTo>
                    <a:pt x="165" y="102"/>
                    <a:pt x="342" y="191"/>
                    <a:pt x="508" y="267"/>
                  </a:cubicBezTo>
                  <a:cubicBezTo>
                    <a:pt x="342" y="191"/>
                    <a:pt x="165" y="102"/>
                    <a:pt x="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162050" y="1061100"/>
              <a:ext cx="1075900" cy="826175"/>
            </a:xfrm>
            <a:custGeom>
              <a:avLst/>
              <a:gdLst/>
              <a:ahLst/>
              <a:cxnLst/>
              <a:rect l="l" t="t" r="r" b="b"/>
              <a:pathLst>
                <a:path w="43036" h="33047" extrusionOk="0">
                  <a:moveTo>
                    <a:pt x="15896" y="10939"/>
                  </a:moveTo>
                  <a:lnTo>
                    <a:pt x="17861" y="12993"/>
                  </a:lnTo>
                  <a:lnTo>
                    <a:pt x="17696" y="13184"/>
                  </a:lnTo>
                  <a:lnTo>
                    <a:pt x="15896" y="10939"/>
                  </a:lnTo>
                  <a:close/>
                  <a:moveTo>
                    <a:pt x="28991" y="12258"/>
                  </a:moveTo>
                  <a:lnTo>
                    <a:pt x="33224" y="16834"/>
                  </a:lnTo>
                  <a:lnTo>
                    <a:pt x="33047" y="17024"/>
                  </a:lnTo>
                  <a:lnTo>
                    <a:pt x="28991" y="12258"/>
                  </a:lnTo>
                  <a:close/>
                  <a:moveTo>
                    <a:pt x="13121" y="15009"/>
                  </a:moveTo>
                  <a:lnTo>
                    <a:pt x="15085" y="17062"/>
                  </a:lnTo>
                  <a:lnTo>
                    <a:pt x="14907" y="17252"/>
                  </a:lnTo>
                  <a:lnTo>
                    <a:pt x="13121" y="15009"/>
                  </a:lnTo>
                  <a:close/>
                  <a:moveTo>
                    <a:pt x="30321" y="17848"/>
                  </a:moveTo>
                  <a:lnTo>
                    <a:pt x="32286" y="19902"/>
                  </a:lnTo>
                  <a:lnTo>
                    <a:pt x="32121" y="20091"/>
                  </a:lnTo>
                  <a:lnTo>
                    <a:pt x="30321" y="17848"/>
                  </a:lnTo>
                  <a:close/>
                  <a:moveTo>
                    <a:pt x="21309" y="18634"/>
                  </a:moveTo>
                  <a:lnTo>
                    <a:pt x="23261" y="20688"/>
                  </a:lnTo>
                  <a:lnTo>
                    <a:pt x="23096" y="20877"/>
                  </a:lnTo>
                  <a:lnTo>
                    <a:pt x="21309" y="18634"/>
                  </a:lnTo>
                  <a:close/>
                  <a:moveTo>
                    <a:pt x="22780" y="23235"/>
                  </a:moveTo>
                  <a:lnTo>
                    <a:pt x="26532" y="27811"/>
                  </a:lnTo>
                  <a:lnTo>
                    <a:pt x="26366" y="28014"/>
                  </a:lnTo>
                  <a:lnTo>
                    <a:pt x="22780" y="23235"/>
                  </a:lnTo>
                  <a:close/>
                  <a:moveTo>
                    <a:pt x="14172" y="24832"/>
                  </a:moveTo>
                  <a:lnTo>
                    <a:pt x="17861" y="29307"/>
                  </a:lnTo>
                  <a:lnTo>
                    <a:pt x="17696" y="29510"/>
                  </a:lnTo>
                  <a:lnTo>
                    <a:pt x="14172" y="24832"/>
                  </a:lnTo>
                  <a:close/>
                  <a:moveTo>
                    <a:pt x="4019" y="1"/>
                  </a:moveTo>
                  <a:cubicBezTo>
                    <a:pt x="3259" y="203"/>
                    <a:pt x="2536" y="469"/>
                    <a:pt x="1890" y="926"/>
                  </a:cubicBezTo>
                  <a:cubicBezTo>
                    <a:pt x="1788" y="1002"/>
                    <a:pt x="1687" y="1091"/>
                    <a:pt x="1586" y="1167"/>
                  </a:cubicBezTo>
                  <a:lnTo>
                    <a:pt x="1319" y="1433"/>
                  </a:lnTo>
                  <a:lnTo>
                    <a:pt x="2739" y="2903"/>
                  </a:lnTo>
                  <a:lnTo>
                    <a:pt x="2574" y="3106"/>
                  </a:lnTo>
                  <a:lnTo>
                    <a:pt x="1281" y="1483"/>
                  </a:lnTo>
                  <a:cubicBezTo>
                    <a:pt x="1065" y="1711"/>
                    <a:pt x="876" y="1953"/>
                    <a:pt x="724" y="2218"/>
                  </a:cubicBezTo>
                  <a:lnTo>
                    <a:pt x="533" y="2561"/>
                  </a:lnTo>
                  <a:cubicBezTo>
                    <a:pt x="445" y="2739"/>
                    <a:pt x="369" y="2928"/>
                    <a:pt x="305" y="3106"/>
                  </a:cubicBezTo>
                  <a:cubicBezTo>
                    <a:pt x="254" y="3233"/>
                    <a:pt x="217" y="3359"/>
                    <a:pt x="178" y="3486"/>
                  </a:cubicBezTo>
                  <a:cubicBezTo>
                    <a:pt x="178" y="3511"/>
                    <a:pt x="166" y="3537"/>
                    <a:pt x="166" y="3562"/>
                  </a:cubicBezTo>
                  <a:lnTo>
                    <a:pt x="3322" y="7403"/>
                  </a:lnTo>
                  <a:lnTo>
                    <a:pt x="3144" y="7606"/>
                  </a:lnTo>
                  <a:lnTo>
                    <a:pt x="153" y="3613"/>
                  </a:lnTo>
                  <a:cubicBezTo>
                    <a:pt x="115" y="3765"/>
                    <a:pt x="77" y="3917"/>
                    <a:pt x="51" y="4069"/>
                  </a:cubicBezTo>
                  <a:cubicBezTo>
                    <a:pt x="26" y="4272"/>
                    <a:pt x="14" y="4463"/>
                    <a:pt x="1" y="4665"/>
                  </a:cubicBezTo>
                  <a:lnTo>
                    <a:pt x="1" y="4868"/>
                  </a:lnTo>
                  <a:lnTo>
                    <a:pt x="1" y="5058"/>
                  </a:lnTo>
                  <a:cubicBezTo>
                    <a:pt x="1" y="5134"/>
                    <a:pt x="14" y="5198"/>
                    <a:pt x="14" y="5261"/>
                  </a:cubicBezTo>
                  <a:cubicBezTo>
                    <a:pt x="26" y="5387"/>
                    <a:pt x="51" y="5527"/>
                    <a:pt x="65" y="5654"/>
                  </a:cubicBezTo>
                  <a:cubicBezTo>
                    <a:pt x="127" y="5984"/>
                    <a:pt x="217" y="6300"/>
                    <a:pt x="343" y="6604"/>
                  </a:cubicBezTo>
                  <a:cubicBezTo>
                    <a:pt x="381" y="6680"/>
                    <a:pt x="419" y="6770"/>
                    <a:pt x="457" y="6846"/>
                  </a:cubicBezTo>
                  <a:cubicBezTo>
                    <a:pt x="470" y="6883"/>
                    <a:pt x="482" y="6909"/>
                    <a:pt x="496" y="6934"/>
                  </a:cubicBezTo>
                  <a:cubicBezTo>
                    <a:pt x="533" y="6985"/>
                    <a:pt x="558" y="7035"/>
                    <a:pt x="584" y="7086"/>
                  </a:cubicBezTo>
                  <a:cubicBezTo>
                    <a:pt x="597" y="7125"/>
                    <a:pt x="622" y="7150"/>
                    <a:pt x="634" y="7175"/>
                  </a:cubicBezTo>
                  <a:cubicBezTo>
                    <a:pt x="660" y="7226"/>
                    <a:pt x="698" y="7277"/>
                    <a:pt x="724" y="7327"/>
                  </a:cubicBezTo>
                  <a:cubicBezTo>
                    <a:pt x="749" y="7353"/>
                    <a:pt x="761" y="7390"/>
                    <a:pt x="787" y="7416"/>
                  </a:cubicBezTo>
                  <a:cubicBezTo>
                    <a:pt x="812" y="7454"/>
                    <a:pt x="837" y="7505"/>
                    <a:pt x="876" y="7555"/>
                  </a:cubicBezTo>
                  <a:cubicBezTo>
                    <a:pt x="888" y="7581"/>
                    <a:pt x="913" y="7606"/>
                    <a:pt x="939" y="7632"/>
                  </a:cubicBezTo>
                  <a:cubicBezTo>
                    <a:pt x="964" y="7682"/>
                    <a:pt x="1003" y="7720"/>
                    <a:pt x="1028" y="7770"/>
                  </a:cubicBezTo>
                  <a:cubicBezTo>
                    <a:pt x="1053" y="7796"/>
                    <a:pt x="1079" y="7821"/>
                    <a:pt x="1091" y="7847"/>
                  </a:cubicBezTo>
                  <a:cubicBezTo>
                    <a:pt x="1129" y="7897"/>
                    <a:pt x="1167" y="7948"/>
                    <a:pt x="1205" y="7986"/>
                  </a:cubicBezTo>
                  <a:cubicBezTo>
                    <a:pt x="1231" y="8012"/>
                    <a:pt x="1243" y="8037"/>
                    <a:pt x="1268" y="8049"/>
                  </a:cubicBezTo>
                  <a:cubicBezTo>
                    <a:pt x="1319" y="8125"/>
                    <a:pt x="1383" y="8189"/>
                    <a:pt x="1446" y="8252"/>
                  </a:cubicBezTo>
                  <a:cubicBezTo>
                    <a:pt x="1510" y="8316"/>
                    <a:pt x="1560" y="8379"/>
                    <a:pt x="1636" y="8455"/>
                  </a:cubicBezTo>
                  <a:lnTo>
                    <a:pt x="1687" y="8506"/>
                  </a:lnTo>
                  <a:cubicBezTo>
                    <a:pt x="1738" y="8556"/>
                    <a:pt x="1775" y="8595"/>
                    <a:pt x="1826" y="8632"/>
                  </a:cubicBezTo>
                  <a:cubicBezTo>
                    <a:pt x="1851" y="8658"/>
                    <a:pt x="1877" y="8683"/>
                    <a:pt x="1890" y="8708"/>
                  </a:cubicBezTo>
                  <a:cubicBezTo>
                    <a:pt x="1941" y="8747"/>
                    <a:pt x="1978" y="8785"/>
                    <a:pt x="2029" y="8823"/>
                  </a:cubicBezTo>
                  <a:lnTo>
                    <a:pt x="2105" y="8899"/>
                  </a:lnTo>
                  <a:cubicBezTo>
                    <a:pt x="2143" y="8937"/>
                    <a:pt x="2194" y="8975"/>
                    <a:pt x="2232" y="9013"/>
                  </a:cubicBezTo>
                  <a:cubicBezTo>
                    <a:pt x="2257" y="9026"/>
                    <a:pt x="2282" y="9051"/>
                    <a:pt x="2308" y="9077"/>
                  </a:cubicBezTo>
                  <a:cubicBezTo>
                    <a:pt x="2358" y="9114"/>
                    <a:pt x="2397" y="9153"/>
                    <a:pt x="2448" y="9190"/>
                  </a:cubicBezTo>
                  <a:cubicBezTo>
                    <a:pt x="2473" y="9216"/>
                    <a:pt x="2498" y="9229"/>
                    <a:pt x="2524" y="9254"/>
                  </a:cubicBezTo>
                  <a:cubicBezTo>
                    <a:pt x="2574" y="9292"/>
                    <a:pt x="2625" y="9342"/>
                    <a:pt x="2688" y="9381"/>
                  </a:cubicBezTo>
                  <a:lnTo>
                    <a:pt x="2726" y="9418"/>
                  </a:lnTo>
                  <a:cubicBezTo>
                    <a:pt x="3132" y="9736"/>
                    <a:pt x="3538" y="10040"/>
                    <a:pt x="3956" y="10356"/>
                  </a:cubicBezTo>
                  <a:cubicBezTo>
                    <a:pt x="3969" y="10370"/>
                    <a:pt x="3994" y="10382"/>
                    <a:pt x="4006" y="10395"/>
                  </a:cubicBezTo>
                  <a:lnTo>
                    <a:pt x="4158" y="10508"/>
                  </a:lnTo>
                  <a:cubicBezTo>
                    <a:pt x="4184" y="10534"/>
                    <a:pt x="4209" y="10559"/>
                    <a:pt x="4234" y="10572"/>
                  </a:cubicBezTo>
                  <a:cubicBezTo>
                    <a:pt x="4285" y="10610"/>
                    <a:pt x="4324" y="10648"/>
                    <a:pt x="4374" y="10686"/>
                  </a:cubicBezTo>
                  <a:cubicBezTo>
                    <a:pt x="4400" y="10699"/>
                    <a:pt x="4425" y="10724"/>
                    <a:pt x="4463" y="10750"/>
                  </a:cubicBezTo>
                  <a:cubicBezTo>
                    <a:pt x="4539" y="10801"/>
                    <a:pt x="4602" y="10863"/>
                    <a:pt x="4679" y="10927"/>
                  </a:cubicBezTo>
                  <a:cubicBezTo>
                    <a:pt x="4716" y="10953"/>
                    <a:pt x="4755" y="10978"/>
                    <a:pt x="4792" y="11015"/>
                  </a:cubicBezTo>
                  <a:cubicBezTo>
                    <a:pt x="4817" y="11041"/>
                    <a:pt x="4856" y="11066"/>
                    <a:pt x="4894" y="11105"/>
                  </a:cubicBezTo>
                  <a:cubicBezTo>
                    <a:pt x="4932" y="11130"/>
                    <a:pt x="4957" y="11155"/>
                    <a:pt x="4995" y="11193"/>
                  </a:cubicBezTo>
                  <a:cubicBezTo>
                    <a:pt x="5033" y="11218"/>
                    <a:pt x="5059" y="11244"/>
                    <a:pt x="5096" y="11282"/>
                  </a:cubicBezTo>
                  <a:cubicBezTo>
                    <a:pt x="5135" y="11308"/>
                    <a:pt x="5172" y="11345"/>
                    <a:pt x="5198" y="11370"/>
                  </a:cubicBezTo>
                  <a:cubicBezTo>
                    <a:pt x="5236" y="11396"/>
                    <a:pt x="5262" y="11434"/>
                    <a:pt x="5299" y="11460"/>
                  </a:cubicBezTo>
                  <a:lnTo>
                    <a:pt x="5401" y="11561"/>
                  </a:lnTo>
                  <a:cubicBezTo>
                    <a:pt x="5439" y="11586"/>
                    <a:pt x="5464" y="11612"/>
                    <a:pt x="5502" y="11649"/>
                  </a:cubicBezTo>
                  <a:cubicBezTo>
                    <a:pt x="5527" y="11688"/>
                    <a:pt x="5566" y="11713"/>
                    <a:pt x="5603" y="11751"/>
                  </a:cubicBezTo>
                  <a:cubicBezTo>
                    <a:pt x="5629" y="11776"/>
                    <a:pt x="5654" y="11815"/>
                    <a:pt x="5693" y="11840"/>
                  </a:cubicBezTo>
                  <a:cubicBezTo>
                    <a:pt x="5718" y="11877"/>
                    <a:pt x="5755" y="11916"/>
                    <a:pt x="5794" y="11953"/>
                  </a:cubicBezTo>
                  <a:cubicBezTo>
                    <a:pt x="5819" y="11979"/>
                    <a:pt x="5845" y="12004"/>
                    <a:pt x="5870" y="12043"/>
                  </a:cubicBezTo>
                  <a:cubicBezTo>
                    <a:pt x="5908" y="12080"/>
                    <a:pt x="5946" y="12131"/>
                    <a:pt x="5984" y="12169"/>
                  </a:cubicBezTo>
                  <a:cubicBezTo>
                    <a:pt x="6009" y="12195"/>
                    <a:pt x="6034" y="12220"/>
                    <a:pt x="6048" y="12246"/>
                  </a:cubicBezTo>
                  <a:cubicBezTo>
                    <a:pt x="6212" y="12384"/>
                    <a:pt x="6352" y="12537"/>
                    <a:pt x="6491" y="12677"/>
                  </a:cubicBezTo>
                  <a:cubicBezTo>
                    <a:pt x="7366" y="13601"/>
                    <a:pt x="7961" y="14666"/>
                    <a:pt x="8329" y="15795"/>
                  </a:cubicBezTo>
                  <a:lnTo>
                    <a:pt x="10281" y="18165"/>
                  </a:lnTo>
                  <a:lnTo>
                    <a:pt x="10104" y="18355"/>
                  </a:lnTo>
                  <a:lnTo>
                    <a:pt x="8431" y="16124"/>
                  </a:lnTo>
                  <a:lnTo>
                    <a:pt x="8431" y="16124"/>
                  </a:lnTo>
                  <a:cubicBezTo>
                    <a:pt x="8747" y="17291"/>
                    <a:pt x="8836" y="18520"/>
                    <a:pt x="8747" y="19787"/>
                  </a:cubicBezTo>
                  <a:cubicBezTo>
                    <a:pt x="8659" y="20865"/>
                    <a:pt x="8443" y="22043"/>
                    <a:pt x="8291" y="23235"/>
                  </a:cubicBezTo>
                  <a:cubicBezTo>
                    <a:pt x="8938" y="22753"/>
                    <a:pt x="9597" y="22297"/>
                    <a:pt x="10268" y="21879"/>
                  </a:cubicBezTo>
                  <a:cubicBezTo>
                    <a:pt x="11231" y="21296"/>
                    <a:pt x="12245" y="20751"/>
                    <a:pt x="13361" y="20586"/>
                  </a:cubicBezTo>
                  <a:cubicBezTo>
                    <a:pt x="13607" y="20551"/>
                    <a:pt x="13853" y="20534"/>
                    <a:pt x="14100" y="20534"/>
                  </a:cubicBezTo>
                  <a:cubicBezTo>
                    <a:pt x="15352" y="20534"/>
                    <a:pt x="16601" y="20964"/>
                    <a:pt x="17735" y="21536"/>
                  </a:cubicBezTo>
                  <a:cubicBezTo>
                    <a:pt x="17950" y="21651"/>
                    <a:pt x="18178" y="21765"/>
                    <a:pt x="18343" y="21955"/>
                  </a:cubicBezTo>
                  <a:cubicBezTo>
                    <a:pt x="18495" y="22145"/>
                    <a:pt x="18583" y="22412"/>
                    <a:pt x="18495" y="22640"/>
                  </a:cubicBezTo>
                  <a:cubicBezTo>
                    <a:pt x="18405" y="22889"/>
                    <a:pt x="18122" y="23026"/>
                    <a:pt x="17855" y="23026"/>
                  </a:cubicBezTo>
                  <a:cubicBezTo>
                    <a:pt x="17823" y="23026"/>
                    <a:pt x="17791" y="23024"/>
                    <a:pt x="17760" y="23020"/>
                  </a:cubicBezTo>
                  <a:cubicBezTo>
                    <a:pt x="17456" y="22995"/>
                    <a:pt x="17189" y="22843"/>
                    <a:pt x="16936" y="22690"/>
                  </a:cubicBezTo>
                  <a:lnTo>
                    <a:pt x="16936" y="22690"/>
                  </a:lnTo>
                  <a:cubicBezTo>
                    <a:pt x="16923" y="23083"/>
                    <a:pt x="17152" y="23426"/>
                    <a:pt x="17253" y="23793"/>
                  </a:cubicBezTo>
                  <a:cubicBezTo>
                    <a:pt x="17354" y="24173"/>
                    <a:pt x="17278" y="24668"/>
                    <a:pt x="16910" y="24795"/>
                  </a:cubicBezTo>
                  <a:cubicBezTo>
                    <a:pt x="16855" y="24813"/>
                    <a:pt x="16798" y="24821"/>
                    <a:pt x="16741" y="24821"/>
                  </a:cubicBezTo>
                  <a:cubicBezTo>
                    <a:pt x="16604" y="24821"/>
                    <a:pt x="16466" y="24776"/>
                    <a:pt x="16340" y="24731"/>
                  </a:cubicBezTo>
                  <a:cubicBezTo>
                    <a:pt x="15769" y="24541"/>
                    <a:pt x="15237" y="24249"/>
                    <a:pt x="14755" y="23869"/>
                  </a:cubicBezTo>
                  <a:lnTo>
                    <a:pt x="14755" y="23869"/>
                  </a:lnTo>
                  <a:cubicBezTo>
                    <a:pt x="14907" y="24262"/>
                    <a:pt x="14578" y="24693"/>
                    <a:pt x="14172" y="24832"/>
                  </a:cubicBezTo>
                  <a:cubicBezTo>
                    <a:pt x="14135" y="24845"/>
                    <a:pt x="14096" y="24858"/>
                    <a:pt x="14071" y="24858"/>
                  </a:cubicBezTo>
                  <a:cubicBezTo>
                    <a:pt x="13987" y="24874"/>
                    <a:pt x="13903" y="24881"/>
                    <a:pt x="13819" y="24881"/>
                  </a:cubicBezTo>
                  <a:cubicBezTo>
                    <a:pt x="13448" y="24881"/>
                    <a:pt x="13081" y="24737"/>
                    <a:pt x="12740" y="24592"/>
                  </a:cubicBezTo>
                  <a:cubicBezTo>
                    <a:pt x="12538" y="25631"/>
                    <a:pt x="11891" y="26569"/>
                    <a:pt x="10978" y="27127"/>
                  </a:cubicBezTo>
                  <a:lnTo>
                    <a:pt x="11777" y="27950"/>
                  </a:lnTo>
                  <a:lnTo>
                    <a:pt x="11612" y="28153"/>
                  </a:lnTo>
                  <a:lnTo>
                    <a:pt x="10839" y="27190"/>
                  </a:lnTo>
                  <a:cubicBezTo>
                    <a:pt x="10288" y="27499"/>
                    <a:pt x="9656" y="27654"/>
                    <a:pt x="9022" y="27654"/>
                  </a:cubicBezTo>
                  <a:cubicBezTo>
                    <a:pt x="8824" y="27654"/>
                    <a:pt x="8626" y="27639"/>
                    <a:pt x="8431" y="27609"/>
                  </a:cubicBezTo>
                  <a:lnTo>
                    <a:pt x="8431" y="27609"/>
                  </a:lnTo>
                  <a:cubicBezTo>
                    <a:pt x="8570" y="28052"/>
                    <a:pt x="8760" y="28471"/>
                    <a:pt x="9014" y="28876"/>
                  </a:cubicBezTo>
                  <a:cubicBezTo>
                    <a:pt x="10021" y="30461"/>
                    <a:pt x="11923" y="30890"/>
                    <a:pt x="13859" y="30890"/>
                  </a:cubicBezTo>
                  <a:cubicBezTo>
                    <a:pt x="15237" y="30890"/>
                    <a:pt x="16633" y="30673"/>
                    <a:pt x="17735" y="30499"/>
                  </a:cubicBezTo>
                  <a:cubicBezTo>
                    <a:pt x="19243" y="30257"/>
                    <a:pt x="20738" y="29979"/>
                    <a:pt x="22247" y="29764"/>
                  </a:cubicBezTo>
                  <a:cubicBezTo>
                    <a:pt x="22641" y="29708"/>
                    <a:pt x="23049" y="29659"/>
                    <a:pt x="23449" y="29659"/>
                  </a:cubicBezTo>
                  <a:cubicBezTo>
                    <a:pt x="23874" y="29659"/>
                    <a:pt x="24289" y="29714"/>
                    <a:pt x="24668" y="29877"/>
                  </a:cubicBezTo>
                  <a:cubicBezTo>
                    <a:pt x="25961" y="29586"/>
                    <a:pt x="27390" y="29372"/>
                    <a:pt x="28797" y="29372"/>
                  </a:cubicBezTo>
                  <a:cubicBezTo>
                    <a:pt x="30753" y="29372"/>
                    <a:pt x="32666" y="29786"/>
                    <a:pt x="34112" y="30980"/>
                  </a:cubicBezTo>
                  <a:cubicBezTo>
                    <a:pt x="34910" y="31626"/>
                    <a:pt x="35341" y="32349"/>
                    <a:pt x="36317" y="32869"/>
                  </a:cubicBezTo>
                  <a:cubicBezTo>
                    <a:pt x="36431" y="32933"/>
                    <a:pt x="36546" y="32983"/>
                    <a:pt x="36659" y="33046"/>
                  </a:cubicBezTo>
                  <a:cubicBezTo>
                    <a:pt x="36748" y="33046"/>
                    <a:pt x="36837" y="33034"/>
                    <a:pt x="36926" y="33021"/>
                  </a:cubicBezTo>
                  <a:cubicBezTo>
                    <a:pt x="37420" y="32970"/>
                    <a:pt x="37927" y="32919"/>
                    <a:pt x="38408" y="32856"/>
                  </a:cubicBezTo>
                  <a:lnTo>
                    <a:pt x="35405" y="28851"/>
                  </a:lnTo>
                  <a:lnTo>
                    <a:pt x="38662" y="32818"/>
                  </a:lnTo>
                  <a:cubicBezTo>
                    <a:pt x="38814" y="32780"/>
                    <a:pt x="38966" y="32755"/>
                    <a:pt x="39118" y="32730"/>
                  </a:cubicBezTo>
                  <a:cubicBezTo>
                    <a:pt x="39562" y="32640"/>
                    <a:pt x="40006" y="32514"/>
                    <a:pt x="40437" y="32349"/>
                  </a:cubicBezTo>
                  <a:cubicBezTo>
                    <a:pt x="40538" y="32311"/>
                    <a:pt x="40653" y="32260"/>
                    <a:pt x="40754" y="32223"/>
                  </a:cubicBezTo>
                  <a:cubicBezTo>
                    <a:pt x="41704" y="31792"/>
                    <a:pt x="42566" y="31069"/>
                    <a:pt x="43036" y="30131"/>
                  </a:cubicBezTo>
                  <a:lnTo>
                    <a:pt x="41286" y="28001"/>
                  </a:lnTo>
                  <a:lnTo>
                    <a:pt x="38371" y="31133"/>
                  </a:lnTo>
                  <a:lnTo>
                    <a:pt x="39512" y="27051"/>
                  </a:lnTo>
                  <a:lnTo>
                    <a:pt x="31716" y="28052"/>
                  </a:lnTo>
                  <a:lnTo>
                    <a:pt x="38751" y="25593"/>
                  </a:lnTo>
                  <a:lnTo>
                    <a:pt x="32641" y="24262"/>
                  </a:lnTo>
                  <a:lnTo>
                    <a:pt x="39879" y="24122"/>
                  </a:lnTo>
                  <a:lnTo>
                    <a:pt x="33072" y="21283"/>
                  </a:lnTo>
                  <a:lnTo>
                    <a:pt x="39461" y="19559"/>
                  </a:lnTo>
                  <a:lnTo>
                    <a:pt x="24377" y="2511"/>
                  </a:lnTo>
                  <a:lnTo>
                    <a:pt x="12512" y="11827"/>
                  </a:lnTo>
                  <a:lnTo>
                    <a:pt x="14603" y="14362"/>
                  </a:lnTo>
                  <a:lnTo>
                    <a:pt x="14439" y="14565"/>
                  </a:lnTo>
                  <a:lnTo>
                    <a:pt x="12423" y="11891"/>
                  </a:lnTo>
                  <a:lnTo>
                    <a:pt x="10851" y="1313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101025" y="1095325"/>
              <a:ext cx="2575" cy="17450"/>
            </a:xfrm>
            <a:custGeom>
              <a:avLst/>
              <a:gdLst/>
              <a:ahLst/>
              <a:cxnLst/>
              <a:rect l="l" t="t" r="r" b="b"/>
              <a:pathLst>
                <a:path w="103" h="698" extrusionOk="0">
                  <a:moveTo>
                    <a:pt x="1" y="1"/>
                  </a:moveTo>
                  <a:cubicBezTo>
                    <a:pt x="26" y="229"/>
                    <a:pt x="63" y="469"/>
                    <a:pt x="102" y="697"/>
                  </a:cubicBezTo>
                  <a:cubicBezTo>
                    <a:pt x="63" y="469"/>
                    <a:pt x="26" y="229"/>
                    <a:pt x="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204225" y="1273725"/>
              <a:ext cx="3475" cy="3200"/>
            </a:xfrm>
            <a:custGeom>
              <a:avLst/>
              <a:gdLst/>
              <a:ahLst/>
              <a:cxnLst/>
              <a:rect l="l" t="t" r="r" b="b"/>
              <a:pathLst>
                <a:path w="139" h="128" extrusionOk="0">
                  <a:moveTo>
                    <a:pt x="139" y="127"/>
                  </a:moveTo>
                  <a:cubicBezTo>
                    <a:pt x="88" y="90"/>
                    <a:pt x="51" y="51"/>
                    <a:pt x="0" y="1"/>
                  </a:cubicBezTo>
                  <a:cubicBezTo>
                    <a:pt x="51" y="51"/>
                    <a:pt x="88" y="90"/>
                    <a:pt x="139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6013575" y="737875"/>
              <a:ext cx="12050" cy="1300"/>
            </a:xfrm>
            <a:custGeom>
              <a:avLst/>
              <a:gdLst/>
              <a:ahLst/>
              <a:cxnLst/>
              <a:rect l="l" t="t" r="r" b="b"/>
              <a:pathLst>
                <a:path w="482" h="52" extrusionOk="0">
                  <a:moveTo>
                    <a:pt x="0" y="0"/>
                  </a:moveTo>
                  <a:cubicBezTo>
                    <a:pt x="164" y="12"/>
                    <a:pt x="330" y="38"/>
                    <a:pt x="482" y="51"/>
                  </a:cubicBezTo>
                  <a:cubicBezTo>
                    <a:pt x="330" y="38"/>
                    <a:pt x="164" y="12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771750" y="764500"/>
              <a:ext cx="11775" cy="1275"/>
            </a:xfrm>
            <a:custGeom>
              <a:avLst/>
              <a:gdLst/>
              <a:ahLst/>
              <a:cxnLst/>
              <a:rect l="l" t="t" r="r" b="b"/>
              <a:pathLst>
                <a:path w="471" h="51" extrusionOk="0">
                  <a:moveTo>
                    <a:pt x="1" y="0"/>
                  </a:moveTo>
                  <a:cubicBezTo>
                    <a:pt x="166" y="25"/>
                    <a:pt x="318" y="38"/>
                    <a:pt x="470" y="51"/>
                  </a:cubicBezTo>
                  <a:cubicBezTo>
                    <a:pt x="318" y="38"/>
                    <a:pt x="166" y="25"/>
                    <a:pt x="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783500" y="765750"/>
              <a:ext cx="11725" cy="975"/>
            </a:xfrm>
            <a:custGeom>
              <a:avLst/>
              <a:gdLst/>
              <a:ahLst/>
              <a:cxnLst/>
              <a:rect l="l" t="t" r="r" b="b"/>
              <a:pathLst>
                <a:path w="469" h="39" extrusionOk="0">
                  <a:moveTo>
                    <a:pt x="0" y="1"/>
                  </a:moveTo>
                  <a:cubicBezTo>
                    <a:pt x="165" y="13"/>
                    <a:pt x="317" y="26"/>
                    <a:pt x="469" y="38"/>
                  </a:cubicBezTo>
                  <a:cubicBezTo>
                    <a:pt x="317" y="26"/>
                    <a:pt x="165" y="13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230200" y="1296550"/>
              <a:ext cx="30750" cy="23475"/>
            </a:xfrm>
            <a:custGeom>
              <a:avLst/>
              <a:gdLst/>
              <a:ahLst/>
              <a:cxnLst/>
              <a:rect l="l" t="t" r="r" b="b"/>
              <a:pathLst>
                <a:path w="1230" h="939" extrusionOk="0">
                  <a:moveTo>
                    <a:pt x="1230" y="938"/>
                  </a:moveTo>
                  <a:cubicBezTo>
                    <a:pt x="812" y="622"/>
                    <a:pt x="406" y="318"/>
                    <a:pt x="0" y="0"/>
                  </a:cubicBezTo>
                  <a:cubicBezTo>
                    <a:pt x="406" y="318"/>
                    <a:pt x="812" y="622"/>
                    <a:pt x="1230" y="93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637100" y="691275"/>
              <a:ext cx="12375" cy="6350"/>
            </a:xfrm>
            <a:custGeom>
              <a:avLst/>
              <a:gdLst/>
              <a:ahLst/>
              <a:cxnLst/>
              <a:rect l="l" t="t" r="r" b="b"/>
              <a:pathLst>
                <a:path w="495" h="254" extrusionOk="0">
                  <a:moveTo>
                    <a:pt x="0" y="0"/>
                  </a:moveTo>
                  <a:cubicBezTo>
                    <a:pt x="164" y="77"/>
                    <a:pt x="330" y="166"/>
                    <a:pt x="494" y="254"/>
                  </a:cubicBezTo>
                  <a:cubicBezTo>
                    <a:pt x="330" y="166"/>
                    <a:pt x="164" y="77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174425" y="1234425"/>
              <a:ext cx="2225" cy="3825"/>
            </a:xfrm>
            <a:custGeom>
              <a:avLst/>
              <a:gdLst/>
              <a:ahLst/>
              <a:cxnLst/>
              <a:rect l="l" t="t" r="r" b="b"/>
              <a:pathLst>
                <a:path w="89" h="153" extrusionOk="0">
                  <a:moveTo>
                    <a:pt x="89" y="153"/>
                  </a:moveTo>
                  <a:cubicBezTo>
                    <a:pt x="63" y="102"/>
                    <a:pt x="38" y="52"/>
                    <a:pt x="1" y="1"/>
                  </a:cubicBezTo>
                  <a:cubicBezTo>
                    <a:pt x="38" y="52"/>
                    <a:pt x="63" y="102"/>
                    <a:pt x="89" y="15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214650" y="1283575"/>
              <a:ext cx="3200" cy="2850"/>
            </a:xfrm>
            <a:custGeom>
              <a:avLst/>
              <a:gdLst/>
              <a:ahLst/>
              <a:cxnLst/>
              <a:rect l="l" t="t" r="r" b="b"/>
              <a:pathLst>
                <a:path w="128" h="114" extrusionOk="0">
                  <a:moveTo>
                    <a:pt x="128" y="114"/>
                  </a:moveTo>
                  <a:cubicBezTo>
                    <a:pt x="90" y="76"/>
                    <a:pt x="39" y="38"/>
                    <a:pt x="1" y="0"/>
                  </a:cubicBezTo>
                  <a:cubicBezTo>
                    <a:pt x="39" y="38"/>
                    <a:pt x="90" y="76"/>
                    <a:pt x="128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398150" y="954925"/>
              <a:ext cx="34875" cy="53275"/>
            </a:xfrm>
            <a:custGeom>
              <a:avLst/>
              <a:gdLst/>
              <a:ahLst/>
              <a:cxnLst/>
              <a:rect l="l" t="t" r="r" b="b"/>
              <a:pathLst>
                <a:path w="1395" h="2131" extrusionOk="0">
                  <a:moveTo>
                    <a:pt x="1" y="2130"/>
                  </a:moveTo>
                  <a:cubicBezTo>
                    <a:pt x="584" y="1535"/>
                    <a:pt x="1040" y="800"/>
                    <a:pt x="1395" y="1"/>
                  </a:cubicBezTo>
                  <a:cubicBezTo>
                    <a:pt x="1040" y="800"/>
                    <a:pt x="584" y="1535"/>
                    <a:pt x="1" y="213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219725" y="1288000"/>
              <a:ext cx="3525" cy="2875"/>
            </a:xfrm>
            <a:custGeom>
              <a:avLst/>
              <a:gdLst/>
              <a:ahLst/>
              <a:cxnLst/>
              <a:rect l="l" t="t" r="r" b="b"/>
              <a:pathLst>
                <a:path w="141" h="115" extrusionOk="0">
                  <a:moveTo>
                    <a:pt x="141" y="114"/>
                  </a:moveTo>
                  <a:cubicBezTo>
                    <a:pt x="90" y="77"/>
                    <a:pt x="51" y="38"/>
                    <a:pt x="1" y="1"/>
                  </a:cubicBezTo>
                  <a:cubicBezTo>
                    <a:pt x="51" y="38"/>
                    <a:pt x="90" y="77"/>
                    <a:pt x="141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185500" y="1251875"/>
              <a:ext cx="2250" cy="3500"/>
            </a:xfrm>
            <a:custGeom>
              <a:avLst/>
              <a:gdLst/>
              <a:ahLst/>
              <a:cxnLst/>
              <a:rect l="l" t="t" r="r" b="b"/>
              <a:pathLst>
                <a:path w="90" h="140" extrusionOk="0">
                  <a:moveTo>
                    <a:pt x="90" y="139"/>
                  </a:moveTo>
                  <a:cubicBezTo>
                    <a:pt x="65" y="89"/>
                    <a:pt x="26" y="51"/>
                    <a:pt x="1" y="1"/>
                  </a:cubicBezTo>
                  <a:cubicBezTo>
                    <a:pt x="26" y="51"/>
                    <a:pt x="65" y="89"/>
                    <a:pt x="90" y="139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181700" y="1246475"/>
              <a:ext cx="2250" cy="3525"/>
            </a:xfrm>
            <a:custGeom>
              <a:avLst/>
              <a:gdLst/>
              <a:ahLst/>
              <a:cxnLst/>
              <a:rect l="l" t="t" r="r" b="b"/>
              <a:pathLst>
                <a:path w="90" h="141" extrusionOk="0">
                  <a:moveTo>
                    <a:pt x="90" y="140"/>
                  </a:moveTo>
                  <a:cubicBezTo>
                    <a:pt x="51" y="90"/>
                    <a:pt x="26" y="39"/>
                    <a:pt x="1" y="1"/>
                  </a:cubicBezTo>
                  <a:cubicBezTo>
                    <a:pt x="26" y="39"/>
                    <a:pt x="51" y="90"/>
                    <a:pt x="90" y="14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209275" y="1278800"/>
              <a:ext cx="3500" cy="2900"/>
            </a:xfrm>
            <a:custGeom>
              <a:avLst/>
              <a:gdLst/>
              <a:ahLst/>
              <a:cxnLst/>
              <a:rect l="l" t="t" r="r" b="b"/>
              <a:pathLst>
                <a:path w="140" h="116" extrusionOk="0">
                  <a:moveTo>
                    <a:pt x="140" y="115"/>
                  </a:moveTo>
                  <a:cubicBezTo>
                    <a:pt x="89" y="77"/>
                    <a:pt x="52" y="39"/>
                    <a:pt x="1" y="0"/>
                  </a:cubicBezTo>
                  <a:cubicBezTo>
                    <a:pt x="52" y="39"/>
                    <a:pt x="89" y="77"/>
                    <a:pt x="140" y="115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189300" y="1257250"/>
              <a:ext cx="2900" cy="3525"/>
            </a:xfrm>
            <a:custGeom>
              <a:avLst/>
              <a:gdLst/>
              <a:ahLst/>
              <a:cxnLst/>
              <a:rect l="l" t="t" r="r" b="b"/>
              <a:pathLst>
                <a:path w="116" h="141" extrusionOk="0">
                  <a:moveTo>
                    <a:pt x="115" y="140"/>
                  </a:moveTo>
                  <a:cubicBezTo>
                    <a:pt x="77" y="102"/>
                    <a:pt x="39" y="51"/>
                    <a:pt x="1" y="1"/>
                  </a:cubicBezTo>
                  <a:cubicBezTo>
                    <a:pt x="39" y="51"/>
                    <a:pt x="77" y="102"/>
                    <a:pt x="115" y="14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5193750" y="1262325"/>
              <a:ext cx="4450" cy="5100"/>
            </a:xfrm>
            <a:custGeom>
              <a:avLst/>
              <a:gdLst/>
              <a:ahLst/>
              <a:cxnLst/>
              <a:rect l="l" t="t" r="r" b="b"/>
              <a:pathLst>
                <a:path w="178" h="204" extrusionOk="0">
                  <a:moveTo>
                    <a:pt x="178" y="203"/>
                  </a:moveTo>
                  <a:cubicBezTo>
                    <a:pt x="115" y="140"/>
                    <a:pt x="51" y="76"/>
                    <a:pt x="0" y="0"/>
                  </a:cubicBezTo>
                  <a:cubicBezTo>
                    <a:pt x="51" y="76"/>
                    <a:pt x="115" y="140"/>
                    <a:pt x="178" y="20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177900" y="1240475"/>
              <a:ext cx="2250" cy="3825"/>
            </a:xfrm>
            <a:custGeom>
              <a:avLst/>
              <a:gdLst/>
              <a:ahLst/>
              <a:cxnLst/>
              <a:rect l="l" t="t" r="r" b="b"/>
              <a:pathLst>
                <a:path w="90" h="153" extrusionOk="0">
                  <a:moveTo>
                    <a:pt x="90" y="152"/>
                  </a:moveTo>
                  <a:cubicBezTo>
                    <a:pt x="64" y="102"/>
                    <a:pt x="26" y="51"/>
                    <a:pt x="0" y="0"/>
                  </a:cubicBezTo>
                  <a:cubicBezTo>
                    <a:pt x="26" y="51"/>
                    <a:pt x="64" y="102"/>
                    <a:pt x="90" y="15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5170625" y="1226200"/>
              <a:ext cx="2850" cy="6050"/>
            </a:xfrm>
            <a:custGeom>
              <a:avLst/>
              <a:gdLst/>
              <a:ahLst/>
              <a:cxnLst/>
              <a:rect l="l" t="t" r="r" b="b"/>
              <a:pathLst>
                <a:path w="114" h="242" extrusionOk="0">
                  <a:moveTo>
                    <a:pt x="114" y="242"/>
                  </a:moveTo>
                  <a:cubicBezTo>
                    <a:pt x="76" y="166"/>
                    <a:pt x="38" y="76"/>
                    <a:pt x="0" y="0"/>
                  </a:cubicBezTo>
                  <a:cubicBezTo>
                    <a:pt x="38" y="76"/>
                    <a:pt x="76" y="166"/>
                    <a:pt x="114" y="24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5175375" y="1116550"/>
              <a:ext cx="4775" cy="8600"/>
            </a:xfrm>
            <a:custGeom>
              <a:avLst/>
              <a:gdLst/>
              <a:ahLst/>
              <a:cxnLst/>
              <a:rect l="l" t="t" r="r" b="b"/>
              <a:pathLst>
                <a:path w="191" h="344" extrusionOk="0">
                  <a:moveTo>
                    <a:pt x="0" y="343"/>
                  </a:moveTo>
                  <a:cubicBezTo>
                    <a:pt x="64" y="229"/>
                    <a:pt x="115" y="115"/>
                    <a:pt x="191" y="0"/>
                  </a:cubicBezTo>
                  <a:cubicBezTo>
                    <a:pt x="115" y="115"/>
                    <a:pt x="64" y="229"/>
                    <a:pt x="0" y="34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169650" y="1125125"/>
              <a:ext cx="5750" cy="13625"/>
            </a:xfrm>
            <a:custGeom>
              <a:avLst/>
              <a:gdLst/>
              <a:ahLst/>
              <a:cxnLst/>
              <a:rect l="l" t="t" r="r" b="b"/>
              <a:pathLst>
                <a:path w="230" h="545" extrusionOk="0">
                  <a:moveTo>
                    <a:pt x="1" y="545"/>
                  </a:moveTo>
                  <a:cubicBezTo>
                    <a:pt x="65" y="367"/>
                    <a:pt x="141" y="178"/>
                    <a:pt x="229" y="0"/>
                  </a:cubicBezTo>
                  <a:cubicBezTo>
                    <a:pt x="141" y="178"/>
                    <a:pt x="65" y="367"/>
                    <a:pt x="1" y="545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384850" y="1008175"/>
              <a:ext cx="13325" cy="12050"/>
            </a:xfrm>
            <a:custGeom>
              <a:avLst/>
              <a:gdLst/>
              <a:ahLst/>
              <a:cxnLst/>
              <a:rect l="l" t="t" r="r" b="b"/>
              <a:pathLst>
                <a:path w="533" h="482" extrusionOk="0">
                  <a:moveTo>
                    <a:pt x="0" y="482"/>
                  </a:moveTo>
                  <a:cubicBezTo>
                    <a:pt x="190" y="330"/>
                    <a:pt x="367" y="178"/>
                    <a:pt x="533" y="0"/>
                  </a:cubicBezTo>
                  <a:cubicBezTo>
                    <a:pt x="367" y="178"/>
                    <a:pt x="190" y="330"/>
                    <a:pt x="0" y="48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201675" y="1084225"/>
              <a:ext cx="7625" cy="6050"/>
            </a:xfrm>
            <a:custGeom>
              <a:avLst/>
              <a:gdLst/>
              <a:ahLst/>
              <a:cxnLst/>
              <a:rect l="l" t="t" r="r" b="b"/>
              <a:pathLst>
                <a:path w="305" h="242" extrusionOk="0">
                  <a:moveTo>
                    <a:pt x="1" y="242"/>
                  </a:moveTo>
                  <a:cubicBezTo>
                    <a:pt x="102" y="166"/>
                    <a:pt x="203" y="77"/>
                    <a:pt x="305" y="1"/>
                  </a:cubicBezTo>
                  <a:cubicBezTo>
                    <a:pt x="203" y="77"/>
                    <a:pt x="102" y="166"/>
                    <a:pt x="1" y="24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225125" y="1292450"/>
              <a:ext cx="4125" cy="3175"/>
            </a:xfrm>
            <a:custGeom>
              <a:avLst/>
              <a:gdLst/>
              <a:ahLst/>
              <a:cxnLst/>
              <a:rect l="l" t="t" r="r" b="b"/>
              <a:pathLst>
                <a:path w="165" h="127" extrusionOk="0">
                  <a:moveTo>
                    <a:pt x="165" y="127"/>
                  </a:moveTo>
                  <a:cubicBezTo>
                    <a:pt x="102" y="88"/>
                    <a:pt x="51" y="38"/>
                    <a:pt x="1" y="0"/>
                  </a:cubicBezTo>
                  <a:cubicBezTo>
                    <a:pt x="51" y="38"/>
                    <a:pt x="102" y="88"/>
                    <a:pt x="165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198175" y="1267400"/>
              <a:ext cx="4800" cy="5075"/>
            </a:xfrm>
            <a:custGeom>
              <a:avLst/>
              <a:gdLst/>
              <a:ahLst/>
              <a:cxnLst/>
              <a:rect l="l" t="t" r="r" b="b"/>
              <a:pathLst>
                <a:path w="192" h="203" extrusionOk="0">
                  <a:moveTo>
                    <a:pt x="191" y="203"/>
                  </a:moveTo>
                  <a:cubicBezTo>
                    <a:pt x="115" y="127"/>
                    <a:pt x="65" y="64"/>
                    <a:pt x="1" y="0"/>
                  </a:cubicBezTo>
                  <a:cubicBezTo>
                    <a:pt x="65" y="64"/>
                    <a:pt x="115" y="127"/>
                    <a:pt x="191" y="20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162050" y="1177725"/>
              <a:ext cx="25" cy="5100"/>
            </a:xfrm>
            <a:custGeom>
              <a:avLst/>
              <a:gdLst/>
              <a:ahLst/>
              <a:cxnLst/>
              <a:rect l="l" t="t" r="r" b="b"/>
              <a:pathLst>
                <a:path w="1" h="204" extrusionOk="0">
                  <a:moveTo>
                    <a:pt x="1" y="20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5291975" y="1345350"/>
              <a:ext cx="2575" cy="2250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102" y="90"/>
                  </a:moveTo>
                  <a:cubicBezTo>
                    <a:pt x="65" y="64"/>
                    <a:pt x="39" y="26"/>
                    <a:pt x="1" y="0"/>
                  </a:cubicBezTo>
                  <a:cubicBezTo>
                    <a:pt x="39" y="26"/>
                    <a:pt x="65" y="64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172950" y="1866650"/>
              <a:ext cx="7950" cy="3200"/>
            </a:xfrm>
            <a:custGeom>
              <a:avLst/>
              <a:gdLst/>
              <a:ahLst/>
              <a:cxnLst/>
              <a:rect l="l" t="t" r="r" b="b"/>
              <a:pathLst>
                <a:path w="318" h="128" extrusionOk="0">
                  <a:moveTo>
                    <a:pt x="1" y="127"/>
                  </a:moveTo>
                  <a:cubicBezTo>
                    <a:pt x="102" y="89"/>
                    <a:pt x="217" y="38"/>
                    <a:pt x="318" y="1"/>
                  </a:cubicBezTo>
                  <a:lnTo>
                    <a:pt x="318" y="1"/>
                  </a:lnTo>
                  <a:lnTo>
                    <a:pt x="318" y="1"/>
                  </a:lnTo>
                  <a:cubicBezTo>
                    <a:pt x="217" y="38"/>
                    <a:pt x="102" y="89"/>
                    <a:pt x="1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297050" y="1350125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8"/>
                  </a:moveTo>
                  <a:cubicBezTo>
                    <a:pt x="64" y="51"/>
                    <a:pt x="39" y="25"/>
                    <a:pt x="1" y="0"/>
                  </a:cubicBezTo>
                  <a:cubicBezTo>
                    <a:pt x="39" y="25"/>
                    <a:pt x="64" y="51"/>
                    <a:pt x="102" y="8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492900" y="698250"/>
              <a:ext cx="54525" cy="61825"/>
            </a:xfrm>
            <a:custGeom>
              <a:avLst/>
              <a:gdLst/>
              <a:ahLst/>
              <a:cxnLst/>
              <a:rect l="l" t="t" r="r" b="b"/>
              <a:pathLst>
                <a:path w="2181" h="2473" extrusionOk="0">
                  <a:moveTo>
                    <a:pt x="0" y="2459"/>
                  </a:moveTo>
                  <a:cubicBezTo>
                    <a:pt x="507" y="1471"/>
                    <a:pt x="1268" y="571"/>
                    <a:pt x="2180" y="0"/>
                  </a:cubicBezTo>
                  <a:cubicBezTo>
                    <a:pt x="1268" y="571"/>
                    <a:pt x="507" y="1471"/>
                    <a:pt x="0" y="2459"/>
                  </a:cubicBezTo>
                  <a:lnTo>
                    <a:pt x="0" y="2473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037650" y="741350"/>
              <a:ext cx="101725" cy="200925"/>
            </a:xfrm>
            <a:custGeom>
              <a:avLst/>
              <a:gdLst/>
              <a:ahLst/>
              <a:cxnLst/>
              <a:rect l="l" t="t" r="r" b="b"/>
              <a:pathLst>
                <a:path w="4069" h="8037" extrusionOk="0">
                  <a:moveTo>
                    <a:pt x="2801" y="1611"/>
                  </a:moveTo>
                  <a:cubicBezTo>
                    <a:pt x="3955" y="3042"/>
                    <a:pt x="4069" y="5096"/>
                    <a:pt x="3752" y="6934"/>
                  </a:cubicBezTo>
                  <a:cubicBezTo>
                    <a:pt x="3689" y="7302"/>
                    <a:pt x="3613" y="7670"/>
                    <a:pt x="3524" y="8037"/>
                  </a:cubicBezTo>
                  <a:lnTo>
                    <a:pt x="3524" y="8037"/>
                  </a:lnTo>
                  <a:cubicBezTo>
                    <a:pt x="3613" y="7670"/>
                    <a:pt x="3689" y="7302"/>
                    <a:pt x="3752" y="6934"/>
                  </a:cubicBezTo>
                  <a:cubicBezTo>
                    <a:pt x="4069" y="5096"/>
                    <a:pt x="3955" y="3042"/>
                    <a:pt x="2801" y="1611"/>
                  </a:cubicBezTo>
                  <a:cubicBezTo>
                    <a:pt x="2079" y="710"/>
                    <a:pt x="1091" y="216"/>
                    <a:pt x="0" y="0"/>
                  </a:cubicBezTo>
                  <a:cubicBezTo>
                    <a:pt x="1091" y="216"/>
                    <a:pt x="2079" y="710"/>
                    <a:pt x="2801" y="161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5584150" y="682650"/>
              <a:ext cx="21900" cy="1050"/>
            </a:xfrm>
            <a:custGeom>
              <a:avLst/>
              <a:gdLst/>
              <a:ahLst/>
              <a:cxnLst/>
              <a:rect l="l" t="t" r="r" b="b"/>
              <a:pathLst>
                <a:path w="876" h="42" extrusionOk="0">
                  <a:moveTo>
                    <a:pt x="612" y="3"/>
                  </a:moveTo>
                  <a:cubicBezTo>
                    <a:pt x="615" y="3"/>
                    <a:pt x="619" y="4"/>
                    <a:pt x="622" y="4"/>
                  </a:cubicBezTo>
                  <a:lnTo>
                    <a:pt x="648" y="4"/>
                  </a:lnTo>
                  <a:cubicBezTo>
                    <a:pt x="636" y="3"/>
                    <a:pt x="624" y="3"/>
                    <a:pt x="612" y="3"/>
                  </a:cubicBezTo>
                  <a:close/>
                  <a:moveTo>
                    <a:pt x="648" y="4"/>
                  </a:moveTo>
                  <a:lnTo>
                    <a:pt x="648" y="4"/>
                  </a:lnTo>
                  <a:cubicBezTo>
                    <a:pt x="712" y="5"/>
                    <a:pt x="776" y="8"/>
                    <a:pt x="840" y="13"/>
                  </a:cubicBezTo>
                  <a:lnTo>
                    <a:pt x="840" y="13"/>
                  </a:lnTo>
                  <a:cubicBezTo>
                    <a:pt x="815" y="9"/>
                    <a:pt x="792" y="4"/>
                    <a:pt x="775" y="4"/>
                  </a:cubicBezTo>
                  <a:close/>
                  <a:moveTo>
                    <a:pt x="840" y="13"/>
                  </a:moveTo>
                  <a:cubicBezTo>
                    <a:pt x="851" y="15"/>
                    <a:pt x="864" y="16"/>
                    <a:pt x="876" y="16"/>
                  </a:cubicBezTo>
                  <a:cubicBezTo>
                    <a:pt x="864" y="15"/>
                    <a:pt x="852" y="14"/>
                    <a:pt x="840" y="13"/>
                  </a:cubicBezTo>
                  <a:close/>
                  <a:moveTo>
                    <a:pt x="501" y="0"/>
                  </a:moveTo>
                  <a:cubicBezTo>
                    <a:pt x="363" y="0"/>
                    <a:pt x="228" y="14"/>
                    <a:pt x="95" y="30"/>
                  </a:cubicBezTo>
                  <a:lnTo>
                    <a:pt x="95" y="30"/>
                  </a:lnTo>
                  <a:cubicBezTo>
                    <a:pt x="247" y="12"/>
                    <a:pt x="406" y="3"/>
                    <a:pt x="565" y="3"/>
                  </a:cubicBezTo>
                  <a:cubicBezTo>
                    <a:pt x="581" y="3"/>
                    <a:pt x="596" y="3"/>
                    <a:pt x="612" y="3"/>
                  </a:cubicBezTo>
                  <a:lnTo>
                    <a:pt x="612" y="3"/>
                  </a:lnTo>
                  <a:cubicBezTo>
                    <a:pt x="575" y="1"/>
                    <a:pt x="538" y="0"/>
                    <a:pt x="501" y="0"/>
                  </a:cubicBezTo>
                  <a:close/>
                  <a:moveTo>
                    <a:pt x="95" y="30"/>
                  </a:moveTo>
                  <a:cubicBezTo>
                    <a:pt x="63" y="33"/>
                    <a:pt x="32" y="37"/>
                    <a:pt x="1" y="41"/>
                  </a:cubicBezTo>
                  <a:cubicBezTo>
                    <a:pt x="32" y="37"/>
                    <a:pt x="64" y="33"/>
                    <a:pt x="95" y="3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5302125" y="1354850"/>
              <a:ext cx="2250" cy="2250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0" y="1"/>
                  </a:moveTo>
                  <a:cubicBezTo>
                    <a:pt x="26" y="26"/>
                    <a:pt x="51" y="65"/>
                    <a:pt x="90" y="90"/>
                  </a:cubicBezTo>
                  <a:cubicBezTo>
                    <a:pt x="51" y="65"/>
                    <a:pt x="26" y="26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5163325" y="1148250"/>
              <a:ext cx="3200" cy="14600"/>
            </a:xfrm>
            <a:custGeom>
              <a:avLst/>
              <a:gdLst/>
              <a:ahLst/>
              <a:cxnLst/>
              <a:rect l="l" t="t" r="r" b="b"/>
              <a:pathLst>
                <a:path w="128" h="584" extrusionOk="0">
                  <a:moveTo>
                    <a:pt x="127" y="0"/>
                  </a:moveTo>
                  <a:cubicBezTo>
                    <a:pt x="95" y="120"/>
                    <a:pt x="69" y="244"/>
                    <a:pt x="44" y="367"/>
                  </a:cubicBezTo>
                  <a:lnTo>
                    <a:pt x="44" y="367"/>
                  </a:lnTo>
                  <a:cubicBezTo>
                    <a:pt x="62" y="287"/>
                    <a:pt x="82" y="207"/>
                    <a:pt x="102" y="127"/>
                  </a:cubicBezTo>
                  <a:cubicBezTo>
                    <a:pt x="102" y="115"/>
                    <a:pt x="102" y="89"/>
                    <a:pt x="115" y="76"/>
                  </a:cubicBezTo>
                  <a:cubicBezTo>
                    <a:pt x="115" y="51"/>
                    <a:pt x="127" y="25"/>
                    <a:pt x="127" y="0"/>
                  </a:cubicBezTo>
                  <a:close/>
                  <a:moveTo>
                    <a:pt x="44" y="367"/>
                  </a:moveTo>
                  <a:lnTo>
                    <a:pt x="44" y="367"/>
                  </a:lnTo>
                  <a:cubicBezTo>
                    <a:pt x="27" y="439"/>
                    <a:pt x="12" y="511"/>
                    <a:pt x="0" y="583"/>
                  </a:cubicBezTo>
                  <a:cubicBezTo>
                    <a:pt x="15" y="513"/>
                    <a:pt x="29" y="440"/>
                    <a:pt x="44" y="36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286900" y="1340900"/>
              <a:ext cx="2575" cy="2275"/>
            </a:xfrm>
            <a:custGeom>
              <a:avLst/>
              <a:gdLst/>
              <a:ahLst/>
              <a:cxnLst/>
              <a:rect l="l" t="t" r="r" b="b"/>
              <a:pathLst>
                <a:path w="103" h="91" extrusionOk="0">
                  <a:moveTo>
                    <a:pt x="102" y="90"/>
                  </a:moveTo>
                  <a:cubicBezTo>
                    <a:pt x="65" y="52"/>
                    <a:pt x="39" y="26"/>
                    <a:pt x="1" y="1"/>
                  </a:cubicBezTo>
                  <a:cubicBezTo>
                    <a:pt x="39" y="26"/>
                    <a:pt x="65" y="52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362975" y="682650"/>
              <a:ext cx="1005850" cy="831950"/>
            </a:xfrm>
            <a:custGeom>
              <a:avLst/>
              <a:gdLst/>
              <a:ahLst/>
              <a:cxnLst/>
              <a:rect l="l" t="t" r="r" b="b"/>
              <a:pathLst>
                <a:path w="40234" h="33278" extrusionOk="0">
                  <a:moveTo>
                    <a:pt x="22804" y="4275"/>
                  </a:moveTo>
                  <a:lnTo>
                    <a:pt x="26556" y="8838"/>
                  </a:lnTo>
                  <a:lnTo>
                    <a:pt x="26391" y="9041"/>
                  </a:lnTo>
                  <a:lnTo>
                    <a:pt x="22804" y="4275"/>
                  </a:lnTo>
                  <a:close/>
                  <a:moveTo>
                    <a:pt x="25428" y="11184"/>
                  </a:moveTo>
                  <a:lnTo>
                    <a:pt x="28458" y="14466"/>
                  </a:lnTo>
                  <a:lnTo>
                    <a:pt x="28293" y="14657"/>
                  </a:lnTo>
                  <a:lnTo>
                    <a:pt x="25428" y="11184"/>
                  </a:lnTo>
                  <a:close/>
                  <a:moveTo>
                    <a:pt x="27545" y="22376"/>
                  </a:moveTo>
                  <a:lnTo>
                    <a:pt x="29509" y="24417"/>
                  </a:lnTo>
                  <a:lnTo>
                    <a:pt x="29345" y="24620"/>
                  </a:lnTo>
                  <a:lnTo>
                    <a:pt x="27545" y="22376"/>
                  </a:lnTo>
                  <a:close/>
                  <a:moveTo>
                    <a:pt x="31475" y="23390"/>
                  </a:moveTo>
                  <a:lnTo>
                    <a:pt x="35239" y="27953"/>
                  </a:lnTo>
                  <a:lnTo>
                    <a:pt x="35061" y="28156"/>
                  </a:lnTo>
                  <a:lnTo>
                    <a:pt x="31475" y="23390"/>
                  </a:lnTo>
                  <a:close/>
                  <a:moveTo>
                    <a:pt x="9348" y="0"/>
                  </a:moveTo>
                  <a:cubicBezTo>
                    <a:pt x="9177" y="0"/>
                    <a:pt x="9012" y="21"/>
                    <a:pt x="8848" y="41"/>
                  </a:cubicBezTo>
                  <a:cubicBezTo>
                    <a:pt x="8557" y="92"/>
                    <a:pt x="8278" y="181"/>
                    <a:pt x="8011" y="295"/>
                  </a:cubicBezTo>
                  <a:cubicBezTo>
                    <a:pt x="7898" y="333"/>
                    <a:pt x="7796" y="384"/>
                    <a:pt x="7695" y="447"/>
                  </a:cubicBezTo>
                  <a:cubicBezTo>
                    <a:pt x="7580" y="498"/>
                    <a:pt x="7479" y="561"/>
                    <a:pt x="7377" y="624"/>
                  </a:cubicBezTo>
                  <a:cubicBezTo>
                    <a:pt x="6465" y="1195"/>
                    <a:pt x="5704" y="2095"/>
                    <a:pt x="5197" y="3083"/>
                  </a:cubicBezTo>
                  <a:lnTo>
                    <a:pt x="5197" y="3097"/>
                  </a:lnTo>
                  <a:cubicBezTo>
                    <a:pt x="5532" y="3023"/>
                    <a:pt x="5877" y="2992"/>
                    <a:pt x="6224" y="2992"/>
                  </a:cubicBezTo>
                  <a:cubicBezTo>
                    <a:pt x="6534" y="2992"/>
                    <a:pt x="6844" y="3016"/>
                    <a:pt x="7149" y="3058"/>
                  </a:cubicBezTo>
                  <a:cubicBezTo>
                    <a:pt x="7340" y="3083"/>
                    <a:pt x="7517" y="3109"/>
                    <a:pt x="7682" y="3198"/>
                  </a:cubicBezTo>
                  <a:cubicBezTo>
                    <a:pt x="7834" y="3286"/>
                    <a:pt x="7974" y="3438"/>
                    <a:pt x="7986" y="3616"/>
                  </a:cubicBezTo>
                  <a:cubicBezTo>
                    <a:pt x="8011" y="3832"/>
                    <a:pt x="7872" y="4021"/>
                    <a:pt x="7695" y="4148"/>
                  </a:cubicBezTo>
                  <a:cubicBezTo>
                    <a:pt x="7682" y="4161"/>
                    <a:pt x="7656" y="4174"/>
                    <a:pt x="7631" y="4187"/>
                  </a:cubicBezTo>
                  <a:lnTo>
                    <a:pt x="10496" y="7254"/>
                  </a:lnTo>
                  <a:lnTo>
                    <a:pt x="10331" y="7457"/>
                  </a:lnTo>
                  <a:lnTo>
                    <a:pt x="7606" y="4212"/>
                  </a:lnTo>
                  <a:cubicBezTo>
                    <a:pt x="7449" y="4295"/>
                    <a:pt x="7270" y="4339"/>
                    <a:pt x="7091" y="4339"/>
                  </a:cubicBezTo>
                  <a:cubicBezTo>
                    <a:pt x="6996" y="4339"/>
                    <a:pt x="6900" y="4327"/>
                    <a:pt x="6808" y="4300"/>
                  </a:cubicBezTo>
                  <a:lnTo>
                    <a:pt x="6808" y="4300"/>
                  </a:lnTo>
                  <a:cubicBezTo>
                    <a:pt x="7086" y="4567"/>
                    <a:pt x="7301" y="4897"/>
                    <a:pt x="7441" y="5252"/>
                  </a:cubicBezTo>
                  <a:cubicBezTo>
                    <a:pt x="7492" y="5378"/>
                    <a:pt x="7543" y="5530"/>
                    <a:pt x="7492" y="5657"/>
                  </a:cubicBezTo>
                  <a:cubicBezTo>
                    <a:pt x="7428" y="5847"/>
                    <a:pt x="7200" y="5936"/>
                    <a:pt x="6997" y="5961"/>
                  </a:cubicBezTo>
                  <a:cubicBezTo>
                    <a:pt x="6883" y="5979"/>
                    <a:pt x="6768" y="5988"/>
                    <a:pt x="6652" y="5988"/>
                  </a:cubicBezTo>
                  <a:cubicBezTo>
                    <a:pt x="6264" y="5988"/>
                    <a:pt x="5872" y="5890"/>
                    <a:pt x="5540" y="5695"/>
                  </a:cubicBezTo>
                  <a:lnTo>
                    <a:pt x="5540" y="5695"/>
                  </a:lnTo>
                  <a:cubicBezTo>
                    <a:pt x="5743" y="5897"/>
                    <a:pt x="5780" y="6240"/>
                    <a:pt x="5679" y="6494"/>
                  </a:cubicBezTo>
                  <a:cubicBezTo>
                    <a:pt x="5565" y="6759"/>
                    <a:pt x="5312" y="6962"/>
                    <a:pt x="5045" y="7064"/>
                  </a:cubicBezTo>
                  <a:cubicBezTo>
                    <a:pt x="4779" y="7178"/>
                    <a:pt x="4487" y="7190"/>
                    <a:pt x="4196" y="7190"/>
                  </a:cubicBezTo>
                  <a:cubicBezTo>
                    <a:pt x="4196" y="7419"/>
                    <a:pt x="4171" y="7635"/>
                    <a:pt x="4120" y="7850"/>
                  </a:cubicBezTo>
                  <a:lnTo>
                    <a:pt x="5197" y="8978"/>
                  </a:lnTo>
                  <a:lnTo>
                    <a:pt x="5033" y="9168"/>
                  </a:lnTo>
                  <a:lnTo>
                    <a:pt x="4082" y="7976"/>
                  </a:lnTo>
                  <a:cubicBezTo>
                    <a:pt x="3980" y="8294"/>
                    <a:pt x="3828" y="8598"/>
                    <a:pt x="3625" y="8851"/>
                  </a:cubicBezTo>
                  <a:cubicBezTo>
                    <a:pt x="3588" y="8902"/>
                    <a:pt x="3537" y="8965"/>
                    <a:pt x="3461" y="9029"/>
                  </a:cubicBezTo>
                  <a:cubicBezTo>
                    <a:pt x="3284" y="9663"/>
                    <a:pt x="3068" y="10297"/>
                    <a:pt x="2802" y="10892"/>
                  </a:cubicBezTo>
                  <a:cubicBezTo>
                    <a:pt x="2447" y="11691"/>
                    <a:pt x="1991" y="12426"/>
                    <a:pt x="1408" y="13021"/>
                  </a:cubicBezTo>
                  <a:cubicBezTo>
                    <a:pt x="1242" y="13199"/>
                    <a:pt x="1065" y="13351"/>
                    <a:pt x="875" y="13503"/>
                  </a:cubicBezTo>
                  <a:cubicBezTo>
                    <a:pt x="774" y="13579"/>
                    <a:pt x="685" y="13643"/>
                    <a:pt x="583" y="13719"/>
                  </a:cubicBezTo>
                  <a:cubicBezTo>
                    <a:pt x="394" y="13833"/>
                    <a:pt x="203" y="13947"/>
                    <a:pt x="0" y="14035"/>
                  </a:cubicBezTo>
                  <a:lnTo>
                    <a:pt x="3791" y="24835"/>
                  </a:lnTo>
                  <a:lnTo>
                    <a:pt x="8848" y="19968"/>
                  </a:lnTo>
                  <a:lnTo>
                    <a:pt x="6161" y="16812"/>
                  </a:lnTo>
                  <a:lnTo>
                    <a:pt x="9025" y="19790"/>
                  </a:lnTo>
                  <a:lnTo>
                    <a:pt x="16935" y="12173"/>
                  </a:lnTo>
                  <a:lnTo>
                    <a:pt x="33300" y="33277"/>
                  </a:lnTo>
                  <a:lnTo>
                    <a:pt x="36291" y="26826"/>
                  </a:lnTo>
                  <a:lnTo>
                    <a:pt x="36861" y="29513"/>
                  </a:lnTo>
                  <a:cubicBezTo>
                    <a:pt x="37559" y="28854"/>
                    <a:pt x="38256" y="28207"/>
                    <a:pt x="38890" y="27485"/>
                  </a:cubicBezTo>
                  <a:cubicBezTo>
                    <a:pt x="39131" y="27218"/>
                    <a:pt x="39359" y="26927"/>
                    <a:pt x="39562" y="26623"/>
                  </a:cubicBezTo>
                  <a:cubicBezTo>
                    <a:pt x="39891" y="26116"/>
                    <a:pt x="40132" y="25558"/>
                    <a:pt x="40157" y="24950"/>
                  </a:cubicBezTo>
                  <a:cubicBezTo>
                    <a:pt x="40233" y="23023"/>
                    <a:pt x="38180" y="21781"/>
                    <a:pt x="36342" y="21426"/>
                  </a:cubicBezTo>
                  <a:cubicBezTo>
                    <a:pt x="35886" y="21350"/>
                    <a:pt x="35416" y="21286"/>
                    <a:pt x="34960" y="21223"/>
                  </a:cubicBezTo>
                  <a:lnTo>
                    <a:pt x="34960" y="21223"/>
                  </a:lnTo>
                  <a:lnTo>
                    <a:pt x="36469" y="22795"/>
                  </a:lnTo>
                  <a:lnTo>
                    <a:pt x="36304" y="22998"/>
                  </a:lnTo>
                  <a:lnTo>
                    <a:pt x="34872" y="21210"/>
                  </a:lnTo>
                  <a:cubicBezTo>
                    <a:pt x="34187" y="21108"/>
                    <a:pt x="33503" y="21007"/>
                    <a:pt x="32869" y="20817"/>
                  </a:cubicBezTo>
                  <a:cubicBezTo>
                    <a:pt x="32539" y="20716"/>
                    <a:pt x="32210" y="20601"/>
                    <a:pt x="31906" y="20449"/>
                  </a:cubicBezTo>
                  <a:cubicBezTo>
                    <a:pt x="31601" y="20285"/>
                    <a:pt x="31323" y="20094"/>
                    <a:pt x="31056" y="19866"/>
                  </a:cubicBezTo>
                  <a:cubicBezTo>
                    <a:pt x="30714" y="19562"/>
                    <a:pt x="30435" y="19207"/>
                    <a:pt x="30207" y="18815"/>
                  </a:cubicBezTo>
                  <a:cubicBezTo>
                    <a:pt x="30093" y="18624"/>
                    <a:pt x="30004" y="18409"/>
                    <a:pt x="29915" y="18206"/>
                  </a:cubicBezTo>
                  <a:cubicBezTo>
                    <a:pt x="29788" y="17877"/>
                    <a:pt x="29700" y="17547"/>
                    <a:pt x="29624" y="17204"/>
                  </a:cubicBezTo>
                  <a:cubicBezTo>
                    <a:pt x="29585" y="16976"/>
                    <a:pt x="29548" y="16736"/>
                    <a:pt x="29523" y="16508"/>
                  </a:cubicBezTo>
                  <a:cubicBezTo>
                    <a:pt x="29484" y="16153"/>
                    <a:pt x="29484" y="15785"/>
                    <a:pt x="29497" y="15430"/>
                  </a:cubicBezTo>
                  <a:cubicBezTo>
                    <a:pt x="29497" y="15202"/>
                    <a:pt x="29523" y="14961"/>
                    <a:pt x="29548" y="14733"/>
                  </a:cubicBezTo>
                  <a:cubicBezTo>
                    <a:pt x="29560" y="14556"/>
                    <a:pt x="29585" y="14390"/>
                    <a:pt x="29611" y="14213"/>
                  </a:cubicBezTo>
                  <a:cubicBezTo>
                    <a:pt x="29535" y="14023"/>
                    <a:pt x="29497" y="13795"/>
                    <a:pt x="29548" y="13592"/>
                  </a:cubicBezTo>
                  <a:cubicBezTo>
                    <a:pt x="29599" y="13440"/>
                    <a:pt x="29687" y="13300"/>
                    <a:pt x="29814" y="13212"/>
                  </a:cubicBezTo>
                  <a:cubicBezTo>
                    <a:pt x="29827" y="13123"/>
                    <a:pt x="29852" y="13021"/>
                    <a:pt x="29878" y="12933"/>
                  </a:cubicBezTo>
                  <a:cubicBezTo>
                    <a:pt x="29573" y="12793"/>
                    <a:pt x="29294" y="12578"/>
                    <a:pt x="29078" y="12311"/>
                  </a:cubicBezTo>
                  <a:cubicBezTo>
                    <a:pt x="29002" y="12210"/>
                    <a:pt x="28926" y="12096"/>
                    <a:pt x="28914" y="11970"/>
                  </a:cubicBezTo>
                  <a:cubicBezTo>
                    <a:pt x="28901" y="11754"/>
                    <a:pt x="29092" y="11576"/>
                    <a:pt x="29294" y="11513"/>
                  </a:cubicBezTo>
                  <a:cubicBezTo>
                    <a:pt x="29365" y="11496"/>
                    <a:pt x="29438" y="11489"/>
                    <a:pt x="29512" y="11489"/>
                  </a:cubicBezTo>
                  <a:cubicBezTo>
                    <a:pt x="29652" y="11489"/>
                    <a:pt x="29796" y="11514"/>
                    <a:pt x="29928" y="11539"/>
                  </a:cubicBezTo>
                  <a:cubicBezTo>
                    <a:pt x="29662" y="11311"/>
                    <a:pt x="29433" y="10930"/>
                    <a:pt x="29599" y="10626"/>
                  </a:cubicBezTo>
                  <a:cubicBezTo>
                    <a:pt x="29687" y="10449"/>
                    <a:pt x="29890" y="10347"/>
                    <a:pt x="30093" y="10334"/>
                  </a:cubicBezTo>
                  <a:cubicBezTo>
                    <a:pt x="30117" y="10332"/>
                    <a:pt x="30141" y="10331"/>
                    <a:pt x="30165" y="10331"/>
                  </a:cubicBezTo>
                  <a:cubicBezTo>
                    <a:pt x="30280" y="10331"/>
                    <a:pt x="30395" y="10354"/>
                    <a:pt x="30511" y="10385"/>
                  </a:cubicBezTo>
                  <a:cubicBezTo>
                    <a:pt x="30600" y="10018"/>
                    <a:pt x="30676" y="9650"/>
                    <a:pt x="30739" y="9282"/>
                  </a:cubicBezTo>
                  <a:cubicBezTo>
                    <a:pt x="31056" y="7444"/>
                    <a:pt x="30942" y="5390"/>
                    <a:pt x="29788" y="3959"/>
                  </a:cubicBezTo>
                  <a:cubicBezTo>
                    <a:pt x="29066" y="3058"/>
                    <a:pt x="28078" y="2564"/>
                    <a:pt x="26987" y="2348"/>
                  </a:cubicBezTo>
                  <a:cubicBezTo>
                    <a:pt x="26924" y="2336"/>
                    <a:pt x="26873" y="2323"/>
                    <a:pt x="26810" y="2311"/>
                  </a:cubicBezTo>
                  <a:lnTo>
                    <a:pt x="26810" y="2311"/>
                  </a:lnTo>
                  <a:lnTo>
                    <a:pt x="28521" y="4085"/>
                  </a:lnTo>
                  <a:lnTo>
                    <a:pt x="28356" y="4288"/>
                  </a:lnTo>
                  <a:lnTo>
                    <a:pt x="26759" y="2298"/>
                  </a:lnTo>
                  <a:cubicBezTo>
                    <a:pt x="26683" y="2285"/>
                    <a:pt x="26594" y="2272"/>
                    <a:pt x="26506" y="2260"/>
                  </a:cubicBezTo>
                  <a:cubicBezTo>
                    <a:pt x="26354" y="2247"/>
                    <a:pt x="26188" y="2221"/>
                    <a:pt x="26024" y="2209"/>
                  </a:cubicBezTo>
                  <a:cubicBezTo>
                    <a:pt x="25812" y="2195"/>
                    <a:pt x="25598" y="2188"/>
                    <a:pt x="25382" y="2188"/>
                  </a:cubicBezTo>
                  <a:cubicBezTo>
                    <a:pt x="24439" y="2188"/>
                    <a:pt x="23474" y="2317"/>
                    <a:pt x="22576" y="2514"/>
                  </a:cubicBezTo>
                  <a:cubicBezTo>
                    <a:pt x="22424" y="2551"/>
                    <a:pt x="22259" y="2590"/>
                    <a:pt x="22107" y="2615"/>
                  </a:cubicBezTo>
                  <a:cubicBezTo>
                    <a:pt x="21942" y="2652"/>
                    <a:pt x="21790" y="2691"/>
                    <a:pt x="21625" y="2729"/>
                  </a:cubicBezTo>
                  <a:cubicBezTo>
                    <a:pt x="21549" y="2742"/>
                    <a:pt x="21461" y="2767"/>
                    <a:pt x="21385" y="2779"/>
                  </a:cubicBezTo>
                  <a:cubicBezTo>
                    <a:pt x="20662" y="2945"/>
                    <a:pt x="19940" y="3109"/>
                    <a:pt x="19217" y="3223"/>
                  </a:cubicBezTo>
                  <a:cubicBezTo>
                    <a:pt x="18976" y="3261"/>
                    <a:pt x="18735" y="3286"/>
                    <a:pt x="18495" y="3312"/>
                  </a:cubicBezTo>
                  <a:cubicBezTo>
                    <a:pt x="18165" y="3337"/>
                    <a:pt x="17848" y="3362"/>
                    <a:pt x="17531" y="3362"/>
                  </a:cubicBezTo>
                  <a:lnTo>
                    <a:pt x="17290" y="3362"/>
                  </a:lnTo>
                  <a:cubicBezTo>
                    <a:pt x="17138" y="3350"/>
                    <a:pt x="16986" y="3337"/>
                    <a:pt x="16821" y="3325"/>
                  </a:cubicBezTo>
                  <a:cubicBezTo>
                    <a:pt x="16669" y="3312"/>
                    <a:pt x="16517" y="3299"/>
                    <a:pt x="16352" y="3274"/>
                  </a:cubicBezTo>
                  <a:cubicBezTo>
                    <a:pt x="15896" y="3198"/>
                    <a:pt x="15439" y="3071"/>
                    <a:pt x="14996" y="2868"/>
                  </a:cubicBezTo>
                  <a:cubicBezTo>
                    <a:pt x="14932" y="2843"/>
                    <a:pt x="14882" y="2818"/>
                    <a:pt x="14819" y="2792"/>
                  </a:cubicBezTo>
                  <a:cubicBezTo>
                    <a:pt x="14653" y="2716"/>
                    <a:pt x="14476" y="2627"/>
                    <a:pt x="14312" y="2526"/>
                  </a:cubicBezTo>
                  <a:cubicBezTo>
                    <a:pt x="14261" y="2500"/>
                    <a:pt x="14210" y="2463"/>
                    <a:pt x="14146" y="2424"/>
                  </a:cubicBezTo>
                  <a:cubicBezTo>
                    <a:pt x="13830" y="2235"/>
                    <a:pt x="13513" y="2007"/>
                    <a:pt x="13196" y="1778"/>
                  </a:cubicBezTo>
                  <a:cubicBezTo>
                    <a:pt x="12929" y="1588"/>
                    <a:pt x="12676" y="1398"/>
                    <a:pt x="12410" y="1207"/>
                  </a:cubicBezTo>
                  <a:cubicBezTo>
                    <a:pt x="12360" y="1170"/>
                    <a:pt x="12309" y="1145"/>
                    <a:pt x="12258" y="1106"/>
                  </a:cubicBezTo>
                  <a:cubicBezTo>
                    <a:pt x="12144" y="1030"/>
                    <a:pt x="12042" y="954"/>
                    <a:pt x="11941" y="891"/>
                  </a:cubicBezTo>
                  <a:cubicBezTo>
                    <a:pt x="11776" y="790"/>
                    <a:pt x="11624" y="688"/>
                    <a:pt x="11459" y="599"/>
                  </a:cubicBezTo>
                  <a:cubicBezTo>
                    <a:pt x="11295" y="511"/>
                    <a:pt x="11129" y="422"/>
                    <a:pt x="10965" y="345"/>
                  </a:cubicBezTo>
                  <a:cubicBezTo>
                    <a:pt x="10851" y="295"/>
                    <a:pt x="10737" y="257"/>
                    <a:pt x="10622" y="219"/>
                  </a:cubicBezTo>
                  <a:cubicBezTo>
                    <a:pt x="10331" y="117"/>
                    <a:pt x="10039" y="41"/>
                    <a:pt x="9723" y="16"/>
                  </a:cubicBezTo>
                  <a:cubicBezTo>
                    <a:pt x="9684" y="16"/>
                    <a:pt x="9647" y="4"/>
                    <a:pt x="9622" y="4"/>
                  </a:cubicBezTo>
                  <a:lnTo>
                    <a:pt x="10712" y="1157"/>
                  </a:lnTo>
                  <a:lnTo>
                    <a:pt x="10546" y="1347"/>
                  </a:lnTo>
                  <a:lnTo>
                    <a:pt x="9469" y="4"/>
                  </a:lnTo>
                  <a:cubicBezTo>
                    <a:pt x="9429" y="1"/>
                    <a:pt x="9388" y="0"/>
                    <a:pt x="9348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5194700" y="1090250"/>
              <a:ext cx="7000" cy="70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280" y="1"/>
                  </a:moveTo>
                  <a:cubicBezTo>
                    <a:pt x="190" y="89"/>
                    <a:pt x="89" y="178"/>
                    <a:pt x="1" y="280"/>
                  </a:cubicBezTo>
                  <a:lnTo>
                    <a:pt x="13" y="26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306900" y="1359925"/>
              <a:ext cx="1925" cy="2250"/>
            </a:xfrm>
            <a:custGeom>
              <a:avLst/>
              <a:gdLst/>
              <a:ahLst/>
              <a:cxnLst/>
              <a:rect l="l" t="t" r="r" b="b"/>
              <a:pathLst>
                <a:path w="77" h="90" extrusionOk="0">
                  <a:moveTo>
                    <a:pt x="76" y="90"/>
                  </a:moveTo>
                  <a:cubicBezTo>
                    <a:pt x="51" y="51"/>
                    <a:pt x="25" y="26"/>
                    <a:pt x="0" y="0"/>
                  </a:cubicBezTo>
                  <a:cubicBezTo>
                    <a:pt x="25" y="26"/>
                    <a:pt x="51" y="51"/>
                    <a:pt x="76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108300" y="1005975"/>
              <a:ext cx="1625" cy="6975"/>
            </a:xfrm>
            <a:custGeom>
              <a:avLst/>
              <a:gdLst/>
              <a:ahLst/>
              <a:cxnLst/>
              <a:rect l="l" t="t" r="r" b="b"/>
              <a:pathLst>
                <a:path w="65" h="279" extrusionOk="0">
                  <a:moveTo>
                    <a:pt x="1" y="279"/>
                  </a:moveTo>
                  <a:lnTo>
                    <a:pt x="1" y="279"/>
                  </a:lnTo>
                  <a:cubicBezTo>
                    <a:pt x="14" y="190"/>
                    <a:pt x="39" y="88"/>
                    <a:pt x="65" y="0"/>
                  </a:cubicBezTo>
                  <a:lnTo>
                    <a:pt x="65" y="0"/>
                  </a:lnTo>
                  <a:cubicBezTo>
                    <a:pt x="39" y="88"/>
                    <a:pt x="14" y="190"/>
                    <a:pt x="1" y="279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5281850" y="1336475"/>
              <a:ext cx="2550" cy="2250"/>
            </a:xfrm>
            <a:custGeom>
              <a:avLst/>
              <a:gdLst/>
              <a:ahLst/>
              <a:cxnLst/>
              <a:rect l="l" t="t" r="r" b="b"/>
              <a:pathLst>
                <a:path w="102" h="90" extrusionOk="0">
                  <a:moveTo>
                    <a:pt x="102" y="90"/>
                  </a:moveTo>
                  <a:cubicBezTo>
                    <a:pt x="64" y="51"/>
                    <a:pt x="25" y="26"/>
                    <a:pt x="0" y="0"/>
                  </a:cubicBezTo>
                  <a:cubicBezTo>
                    <a:pt x="25" y="26"/>
                    <a:pt x="64" y="51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5273600" y="1329825"/>
              <a:ext cx="5425" cy="4475"/>
            </a:xfrm>
            <a:custGeom>
              <a:avLst/>
              <a:gdLst/>
              <a:ahLst/>
              <a:cxnLst/>
              <a:rect l="l" t="t" r="r" b="b"/>
              <a:pathLst>
                <a:path w="217" h="179" extrusionOk="0">
                  <a:moveTo>
                    <a:pt x="217" y="178"/>
                  </a:moveTo>
                  <a:cubicBezTo>
                    <a:pt x="140" y="114"/>
                    <a:pt x="77" y="52"/>
                    <a:pt x="1" y="1"/>
                  </a:cubicBezTo>
                  <a:cubicBezTo>
                    <a:pt x="77" y="52"/>
                    <a:pt x="140" y="114"/>
                    <a:pt x="217" y="17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283750" y="1641975"/>
              <a:ext cx="89075" cy="197750"/>
            </a:xfrm>
            <a:custGeom>
              <a:avLst/>
              <a:gdLst/>
              <a:ahLst/>
              <a:cxnLst/>
              <a:rect l="l" t="t" r="r" b="b"/>
              <a:pathLst>
                <a:path w="3563" h="7910" extrusionOk="0">
                  <a:moveTo>
                    <a:pt x="3423" y="0"/>
                  </a:moveTo>
                  <a:lnTo>
                    <a:pt x="3423" y="0"/>
                  </a:lnTo>
                  <a:cubicBezTo>
                    <a:pt x="2320" y="837"/>
                    <a:pt x="1281" y="1762"/>
                    <a:pt x="318" y="2763"/>
                  </a:cubicBezTo>
                  <a:cubicBezTo>
                    <a:pt x="76" y="4044"/>
                    <a:pt x="0" y="5375"/>
                    <a:pt x="482" y="6605"/>
                  </a:cubicBezTo>
                  <a:cubicBezTo>
                    <a:pt x="685" y="7112"/>
                    <a:pt x="989" y="7543"/>
                    <a:pt x="1357" y="7910"/>
                  </a:cubicBezTo>
                  <a:cubicBezTo>
                    <a:pt x="1673" y="7695"/>
                    <a:pt x="1902" y="7200"/>
                    <a:pt x="1965" y="6896"/>
                  </a:cubicBezTo>
                  <a:cubicBezTo>
                    <a:pt x="2067" y="6376"/>
                    <a:pt x="1940" y="5819"/>
                    <a:pt x="1611" y="5400"/>
                  </a:cubicBezTo>
                  <a:lnTo>
                    <a:pt x="1611" y="5400"/>
                  </a:lnTo>
                  <a:cubicBezTo>
                    <a:pt x="1721" y="5441"/>
                    <a:pt x="1837" y="5461"/>
                    <a:pt x="1955" y="5461"/>
                  </a:cubicBezTo>
                  <a:cubicBezTo>
                    <a:pt x="2201" y="5461"/>
                    <a:pt x="2448" y="5373"/>
                    <a:pt x="2637" y="5210"/>
                  </a:cubicBezTo>
                  <a:cubicBezTo>
                    <a:pt x="2903" y="4969"/>
                    <a:pt x="3042" y="4589"/>
                    <a:pt x="2966" y="4234"/>
                  </a:cubicBezTo>
                  <a:lnTo>
                    <a:pt x="2966" y="4234"/>
                  </a:lnTo>
                  <a:cubicBezTo>
                    <a:pt x="3157" y="4298"/>
                    <a:pt x="3360" y="4348"/>
                    <a:pt x="3563" y="4374"/>
                  </a:cubicBezTo>
                  <a:cubicBezTo>
                    <a:pt x="3144" y="3017"/>
                    <a:pt x="3233" y="1496"/>
                    <a:pt x="3423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362325" y="1574450"/>
              <a:ext cx="264325" cy="178000"/>
            </a:xfrm>
            <a:custGeom>
              <a:avLst/>
              <a:gdLst/>
              <a:ahLst/>
              <a:cxnLst/>
              <a:rect l="l" t="t" r="r" b="b"/>
              <a:pathLst>
                <a:path w="10573" h="7120" extrusionOk="0">
                  <a:moveTo>
                    <a:pt x="6089" y="0"/>
                  </a:moveTo>
                  <a:cubicBezTo>
                    <a:pt x="5842" y="0"/>
                    <a:pt x="5596" y="17"/>
                    <a:pt x="5350" y="52"/>
                  </a:cubicBezTo>
                  <a:cubicBezTo>
                    <a:pt x="4234" y="217"/>
                    <a:pt x="3220" y="762"/>
                    <a:pt x="2257" y="1345"/>
                  </a:cubicBezTo>
                  <a:cubicBezTo>
                    <a:pt x="1586" y="1763"/>
                    <a:pt x="927" y="2219"/>
                    <a:pt x="280" y="2701"/>
                  </a:cubicBezTo>
                  <a:cubicBezTo>
                    <a:pt x="90" y="4197"/>
                    <a:pt x="1" y="5718"/>
                    <a:pt x="420" y="7075"/>
                  </a:cubicBezTo>
                  <a:cubicBezTo>
                    <a:pt x="615" y="7105"/>
                    <a:pt x="813" y="7120"/>
                    <a:pt x="1011" y="7120"/>
                  </a:cubicBezTo>
                  <a:cubicBezTo>
                    <a:pt x="1645" y="7120"/>
                    <a:pt x="2277" y="6965"/>
                    <a:pt x="2828" y="6656"/>
                  </a:cubicBezTo>
                  <a:lnTo>
                    <a:pt x="1801" y="5376"/>
                  </a:lnTo>
                  <a:lnTo>
                    <a:pt x="2967" y="6593"/>
                  </a:lnTo>
                  <a:cubicBezTo>
                    <a:pt x="3880" y="6035"/>
                    <a:pt x="4527" y="5097"/>
                    <a:pt x="4729" y="4058"/>
                  </a:cubicBezTo>
                  <a:cubicBezTo>
                    <a:pt x="5070" y="4203"/>
                    <a:pt x="5437" y="4347"/>
                    <a:pt x="5808" y="4347"/>
                  </a:cubicBezTo>
                  <a:cubicBezTo>
                    <a:pt x="5892" y="4347"/>
                    <a:pt x="5976" y="4340"/>
                    <a:pt x="6060" y="4324"/>
                  </a:cubicBezTo>
                  <a:cubicBezTo>
                    <a:pt x="6085" y="4324"/>
                    <a:pt x="6124" y="4311"/>
                    <a:pt x="6161" y="4298"/>
                  </a:cubicBezTo>
                  <a:cubicBezTo>
                    <a:pt x="6567" y="4159"/>
                    <a:pt x="6896" y="3728"/>
                    <a:pt x="6744" y="3335"/>
                  </a:cubicBezTo>
                  <a:lnTo>
                    <a:pt x="6744" y="3335"/>
                  </a:lnTo>
                  <a:cubicBezTo>
                    <a:pt x="7226" y="3715"/>
                    <a:pt x="7758" y="4007"/>
                    <a:pt x="8329" y="4197"/>
                  </a:cubicBezTo>
                  <a:cubicBezTo>
                    <a:pt x="8455" y="4242"/>
                    <a:pt x="8593" y="4287"/>
                    <a:pt x="8730" y="4287"/>
                  </a:cubicBezTo>
                  <a:cubicBezTo>
                    <a:pt x="8787" y="4287"/>
                    <a:pt x="8844" y="4279"/>
                    <a:pt x="8899" y="4261"/>
                  </a:cubicBezTo>
                  <a:cubicBezTo>
                    <a:pt x="9267" y="4134"/>
                    <a:pt x="9343" y="3639"/>
                    <a:pt x="9242" y="3259"/>
                  </a:cubicBezTo>
                  <a:cubicBezTo>
                    <a:pt x="9141" y="2892"/>
                    <a:pt x="8912" y="2549"/>
                    <a:pt x="8925" y="2156"/>
                  </a:cubicBezTo>
                  <a:lnTo>
                    <a:pt x="8925" y="2156"/>
                  </a:lnTo>
                  <a:cubicBezTo>
                    <a:pt x="9178" y="2309"/>
                    <a:pt x="9445" y="2461"/>
                    <a:pt x="9749" y="2486"/>
                  </a:cubicBezTo>
                  <a:cubicBezTo>
                    <a:pt x="9780" y="2490"/>
                    <a:pt x="9812" y="2492"/>
                    <a:pt x="9844" y="2492"/>
                  </a:cubicBezTo>
                  <a:cubicBezTo>
                    <a:pt x="10111" y="2492"/>
                    <a:pt x="10394" y="2355"/>
                    <a:pt x="10484" y="2106"/>
                  </a:cubicBezTo>
                  <a:cubicBezTo>
                    <a:pt x="10572" y="1878"/>
                    <a:pt x="10484" y="1611"/>
                    <a:pt x="10332" y="1421"/>
                  </a:cubicBezTo>
                  <a:cubicBezTo>
                    <a:pt x="10167" y="1231"/>
                    <a:pt x="9939" y="1117"/>
                    <a:pt x="9724" y="1002"/>
                  </a:cubicBezTo>
                  <a:cubicBezTo>
                    <a:pt x="8590" y="430"/>
                    <a:pt x="7341" y="0"/>
                    <a:pt x="608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103225" y="942250"/>
              <a:ext cx="83400" cy="229150"/>
            </a:xfrm>
            <a:custGeom>
              <a:avLst/>
              <a:gdLst/>
              <a:ahLst/>
              <a:cxnLst/>
              <a:rect l="l" t="t" r="r" b="b"/>
              <a:pathLst>
                <a:path w="3336" h="9166" extrusionOk="0">
                  <a:moveTo>
                    <a:pt x="901" y="1"/>
                  </a:moveTo>
                  <a:cubicBezTo>
                    <a:pt x="825" y="318"/>
                    <a:pt x="749" y="635"/>
                    <a:pt x="673" y="939"/>
                  </a:cubicBezTo>
                  <a:cubicBezTo>
                    <a:pt x="609" y="1167"/>
                    <a:pt x="546" y="1395"/>
                    <a:pt x="496" y="1623"/>
                  </a:cubicBezTo>
                  <a:cubicBezTo>
                    <a:pt x="432" y="1839"/>
                    <a:pt x="381" y="2067"/>
                    <a:pt x="318" y="2296"/>
                  </a:cubicBezTo>
                  <a:cubicBezTo>
                    <a:pt x="305" y="2384"/>
                    <a:pt x="280" y="2460"/>
                    <a:pt x="268" y="2549"/>
                  </a:cubicBezTo>
                  <a:cubicBezTo>
                    <a:pt x="381" y="2612"/>
                    <a:pt x="508" y="2663"/>
                    <a:pt x="648" y="2701"/>
                  </a:cubicBezTo>
                  <a:cubicBezTo>
                    <a:pt x="619" y="2697"/>
                    <a:pt x="591" y="2695"/>
                    <a:pt x="564" y="2695"/>
                  </a:cubicBezTo>
                  <a:cubicBezTo>
                    <a:pt x="431" y="2695"/>
                    <a:pt x="309" y="2744"/>
                    <a:pt x="204" y="2828"/>
                  </a:cubicBezTo>
                  <a:lnTo>
                    <a:pt x="166" y="2980"/>
                  </a:lnTo>
                  <a:cubicBezTo>
                    <a:pt x="102" y="3259"/>
                    <a:pt x="52" y="3550"/>
                    <a:pt x="1" y="3829"/>
                  </a:cubicBezTo>
                  <a:cubicBezTo>
                    <a:pt x="39" y="3930"/>
                    <a:pt x="90" y="4019"/>
                    <a:pt x="153" y="4108"/>
                  </a:cubicBezTo>
                  <a:cubicBezTo>
                    <a:pt x="344" y="4361"/>
                    <a:pt x="597" y="4552"/>
                    <a:pt x="851" y="4755"/>
                  </a:cubicBezTo>
                  <a:cubicBezTo>
                    <a:pt x="394" y="5680"/>
                    <a:pt x="457" y="6846"/>
                    <a:pt x="1003" y="7721"/>
                  </a:cubicBezTo>
                  <a:cubicBezTo>
                    <a:pt x="1370" y="8329"/>
                    <a:pt x="1966" y="8786"/>
                    <a:pt x="2625" y="9014"/>
                  </a:cubicBezTo>
                  <a:cubicBezTo>
                    <a:pt x="2793" y="9077"/>
                    <a:pt x="3013" y="9165"/>
                    <a:pt x="3213" y="9165"/>
                  </a:cubicBezTo>
                  <a:cubicBezTo>
                    <a:pt x="3255" y="9165"/>
                    <a:pt x="3296" y="9161"/>
                    <a:pt x="3335" y="9153"/>
                  </a:cubicBezTo>
                  <a:cubicBezTo>
                    <a:pt x="1598" y="7797"/>
                    <a:pt x="1395" y="5274"/>
                    <a:pt x="2054" y="3259"/>
                  </a:cubicBezTo>
                  <a:cubicBezTo>
                    <a:pt x="2257" y="2676"/>
                    <a:pt x="2498" y="2130"/>
                    <a:pt x="2764" y="1573"/>
                  </a:cubicBezTo>
                  <a:cubicBezTo>
                    <a:pt x="2637" y="1294"/>
                    <a:pt x="2473" y="1028"/>
                    <a:pt x="2245" y="800"/>
                  </a:cubicBezTo>
                  <a:cubicBezTo>
                    <a:pt x="1928" y="457"/>
                    <a:pt x="1497" y="217"/>
                    <a:pt x="1066" y="65"/>
                  </a:cubicBezTo>
                  <a:cubicBezTo>
                    <a:pt x="1003" y="39"/>
                    <a:pt x="952" y="26"/>
                    <a:pt x="90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120050" y="942250"/>
              <a:ext cx="5725" cy="23475"/>
            </a:xfrm>
            <a:custGeom>
              <a:avLst/>
              <a:gdLst/>
              <a:ahLst/>
              <a:cxnLst/>
              <a:rect l="l" t="t" r="r" b="b"/>
              <a:pathLst>
                <a:path w="229" h="939" extrusionOk="0">
                  <a:moveTo>
                    <a:pt x="0" y="939"/>
                  </a:moveTo>
                  <a:cubicBezTo>
                    <a:pt x="76" y="635"/>
                    <a:pt x="152" y="318"/>
                    <a:pt x="228" y="1"/>
                  </a:cubicBezTo>
                  <a:lnTo>
                    <a:pt x="228" y="1"/>
                  </a:lnTo>
                  <a:cubicBezTo>
                    <a:pt x="152" y="318"/>
                    <a:pt x="76" y="635"/>
                    <a:pt x="0" y="93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085475" y="940900"/>
              <a:ext cx="40300" cy="65100"/>
            </a:xfrm>
            <a:custGeom>
              <a:avLst/>
              <a:gdLst/>
              <a:ahLst/>
              <a:cxnLst/>
              <a:rect l="l" t="t" r="r" b="b"/>
              <a:pathLst>
                <a:path w="1612" h="2604" extrusionOk="0">
                  <a:moveTo>
                    <a:pt x="1265" y="1"/>
                  </a:moveTo>
                  <a:cubicBezTo>
                    <a:pt x="1241" y="1"/>
                    <a:pt x="1217" y="2"/>
                    <a:pt x="1193" y="4"/>
                  </a:cubicBezTo>
                  <a:cubicBezTo>
                    <a:pt x="990" y="17"/>
                    <a:pt x="787" y="119"/>
                    <a:pt x="699" y="296"/>
                  </a:cubicBezTo>
                  <a:cubicBezTo>
                    <a:pt x="533" y="600"/>
                    <a:pt x="762" y="981"/>
                    <a:pt x="1028" y="1209"/>
                  </a:cubicBezTo>
                  <a:cubicBezTo>
                    <a:pt x="896" y="1184"/>
                    <a:pt x="752" y="1159"/>
                    <a:pt x="612" y="1159"/>
                  </a:cubicBezTo>
                  <a:cubicBezTo>
                    <a:pt x="538" y="1159"/>
                    <a:pt x="465" y="1166"/>
                    <a:pt x="394" y="1183"/>
                  </a:cubicBezTo>
                  <a:cubicBezTo>
                    <a:pt x="192" y="1246"/>
                    <a:pt x="1" y="1424"/>
                    <a:pt x="14" y="1640"/>
                  </a:cubicBezTo>
                  <a:cubicBezTo>
                    <a:pt x="26" y="1766"/>
                    <a:pt x="102" y="1880"/>
                    <a:pt x="178" y="1981"/>
                  </a:cubicBezTo>
                  <a:cubicBezTo>
                    <a:pt x="394" y="2248"/>
                    <a:pt x="673" y="2463"/>
                    <a:pt x="978" y="2603"/>
                  </a:cubicBezTo>
                  <a:cubicBezTo>
                    <a:pt x="990" y="2514"/>
                    <a:pt x="1015" y="2438"/>
                    <a:pt x="1028" y="2350"/>
                  </a:cubicBezTo>
                  <a:cubicBezTo>
                    <a:pt x="1091" y="2121"/>
                    <a:pt x="1142" y="1893"/>
                    <a:pt x="1206" y="1677"/>
                  </a:cubicBezTo>
                  <a:cubicBezTo>
                    <a:pt x="1256" y="1449"/>
                    <a:pt x="1319" y="1221"/>
                    <a:pt x="1383" y="993"/>
                  </a:cubicBezTo>
                  <a:cubicBezTo>
                    <a:pt x="1459" y="689"/>
                    <a:pt x="1535" y="372"/>
                    <a:pt x="1611" y="55"/>
                  </a:cubicBezTo>
                  <a:cubicBezTo>
                    <a:pt x="1495" y="24"/>
                    <a:pt x="1380" y="1"/>
                    <a:pt x="1265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115600" y="965700"/>
              <a:ext cx="4475" cy="17150"/>
            </a:xfrm>
            <a:custGeom>
              <a:avLst/>
              <a:gdLst/>
              <a:ahLst/>
              <a:cxnLst/>
              <a:rect l="l" t="t" r="r" b="b"/>
              <a:pathLst>
                <a:path w="179" h="686" extrusionOk="0">
                  <a:moveTo>
                    <a:pt x="178" y="1"/>
                  </a:moveTo>
                  <a:cubicBezTo>
                    <a:pt x="114" y="229"/>
                    <a:pt x="51" y="457"/>
                    <a:pt x="1" y="685"/>
                  </a:cubicBezTo>
                  <a:cubicBezTo>
                    <a:pt x="51" y="457"/>
                    <a:pt x="114" y="229"/>
                    <a:pt x="178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100400" y="1012925"/>
              <a:ext cx="7925" cy="25050"/>
            </a:xfrm>
            <a:custGeom>
              <a:avLst/>
              <a:gdLst/>
              <a:ahLst/>
              <a:cxnLst/>
              <a:rect l="l" t="t" r="r" b="b"/>
              <a:pathLst>
                <a:path w="317" h="1002" extrusionOk="0">
                  <a:moveTo>
                    <a:pt x="317" y="1"/>
                  </a:moveTo>
                  <a:lnTo>
                    <a:pt x="317" y="1"/>
                  </a:lnTo>
                  <a:cubicBezTo>
                    <a:pt x="190" y="89"/>
                    <a:pt x="102" y="229"/>
                    <a:pt x="51" y="381"/>
                  </a:cubicBezTo>
                  <a:cubicBezTo>
                    <a:pt x="0" y="584"/>
                    <a:pt x="38" y="812"/>
                    <a:pt x="114" y="1002"/>
                  </a:cubicBezTo>
                  <a:cubicBezTo>
                    <a:pt x="165" y="723"/>
                    <a:pt x="215" y="432"/>
                    <a:pt x="279" y="153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109900" y="999625"/>
              <a:ext cx="1300" cy="6375"/>
            </a:xfrm>
            <a:custGeom>
              <a:avLst/>
              <a:gdLst/>
              <a:ahLst/>
              <a:cxnLst/>
              <a:rect l="l" t="t" r="r" b="b"/>
              <a:pathLst>
                <a:path w="52" h="255" extrusionOk="0">
                  <a:moveTo>
                    <a:pt x="1" y="254"/>
                  </a:moveTo>
                  <a:cubicBezTo>
                    <a:pt x="13" y="165"/>
                    <a:pt x="38" y="89"/>
                    <a:pt x="51" y="1"/>
                  </a:cubicBezTo>
                  <a:cubicBezTo>
                    <a:pt x="38" y="89"/>
                    <a:pt x="13" y="165"/>
                    <a:pt x="1" y="25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107375" y="1012925"/>
              <a:ext cx="950" cy="3850"/>
            </a:xfrm>
            <a:custGeom>
              <a:avLst/>
              <a:gdLst/>
              <a:ahLst/>
              <a:cxnLst/>
              <a:rect l="l" t="t" r="r" b="b"/>
              <a:pathLst>
                <a:path w="38" h="154" extrusionOk="0">
                  <a:moveTo>
                    <a:pt x="0" y="153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6244575" y="1699975"/>
              <a:ext cx="109350" cy="58625"/>
            </a:xfrm>
            <a:custGeom>
              <a:avLst/>
              <a:gdLst/>
              <a:ahLst/>
              <a:cxnLst/>
              <a:rect l="l" t="t" r="r" b="b"/>
              <a:pathLst>
                <a:path w="4374" h="2345" extrusionOk="0">
                  <a:moveTo>
                    <a:pt x="0" y="0"/>
                  </a:moveTo>
                  <a:lnTo>
                    <a:pt x="0" y="0"/>
                  </a:lnTo>
                  <a:cubicBezTo>
                    <a:pt x="13" y="26"/>
                    <a:pt x="26" y="51"/>
                    <a:pt x="51" y="63"/>
                  </a:cubicBezTo>
                  <a:cubicBezTo>
                    <a:pt x="431" y="583"/>
                    <a:pt x="825" y="1128"/>
                    <a:pt x="1154" y="1699"/>
                  </a:cubicBezTo>
                  <a:lnTo>
                    <a:pt x="4374" y="2345"/>
                  </a:lnTo>
                  <a:lnTo>
                    <a:pt x="3093" y="1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327300" y="16121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583" y="0"/>
                  </a:moveTo>
                  <a:lnTo>
                    <a:pt x="0" y="242"/>
                  </a:lnTo>
                  <a:lnTo>
                    <a:pt x="63" y="571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284200" y="1860625"/>
              <a:ext cx="13325" cy="26325"/>
            </a:xfrm>
            <a:custGeom>
              <a:avLst/>
              <a:gdLst/>
              <a:ahLst/>
              <a:cxnLst/>
              <a:rect l="l" t="t" r="r" b="b"/>
              <a:pathLst>
                <a:path w="533" h="1053" extrusionOk="0">
                  <a:moveTo>
                    <a:pt x="241" y="0"/>
                  </a:moveTo>
                  <a:cubicBezTo>
                    <a:pt x="165" y="140"/>
                    <a:pt x="88" y="267"/>
                    <a:pt x="0" y="394"/>
                  </a:cubicBezTo>
                  <a:lnTo>
                    <a:pt x="533" y="1053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220175" y="1689825"/>
              <a:ext cx="59900" cy="146100"/>
            </a:xfrm>
            <a:custGeom>
              <a:avLst/>
              <a:gdLst/>
              <a:ahLst/>
              <a:cxnLst/>
              <a:rect l="l" t="t" r="r" b="b"/>
              <a:pathLst>
                <a:path w="2396" h="5844" extrusionOk="0">
                  <a:moveTo>
                    <a:pt x="1" y="1"/>
                  </a:moveTo>
                  <a:cubicBezTo>
                    <a:pt x="697" y="1382"/>
                    <a:pt x="1331" y="2739"/>
                    <a:pt x="1002" y="4209"/>
                  </a:cubicBezTo>
                  <a:cubicBezTo>
                    <a:pt x="939" y="4475"/>
                    <a:pt x="837" y="4741"/>
                    <a:pt x="711" y="4982"/>
                  </a:cubicBezTo>
                  <a:lnTo>
                    <a:pt x="1420" y="5844"/>
                  </a:lnTo>
                  <a:cubicBezTo>
                    <a:pt x="1737" y="5717"/>
                    <a:pt x="2066" y="5578"/>
                    <a:pt x="2396" y="5426"/>
                  </a:cubicBezTo>
                  <a:lnTo>
                    <a:pt x="1407" y="1953"/>
                  </a:lnTo>
                  <a:lnTo>
                    <a:pt x="2130" y="2105"/>
                  </a:lnTo>
                  <a:cubicBezTo>
                    <a:pt x="1801" y="1534"/>
                    <a:pt x="1407" y="989"/>
                    <a:pt x="1027" y="469"/>
                  </a:cubicBezTo>
                  <a:cubicBezTo>
                    <a:pt x="1002" y="457"/>
                    <a:pt x="989" y="432"/>
                    <a:pt x="976" y="40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255675" y="1825450"/>
              <a:ext cx="34550" cy="45025"/>
            </a:xfrm>
            <a:custGeom>
              <a:avLst/>
              <a:gdLst/>
              <a:ahLst/>
              <a:cxnLst/>
              <a:rect l="l" t="t" r="r" b="b"/>
              <a:pathLst>
                <a:path w="1382" h="1801" extrusionOk="0">
                  <a:moveTo>
                    <a:pt x="976" y="1"/>
                  </a:moveTo>
                  <a:cubicBezTo>
                    <a:pt x="646" y="153"/>
                    <a:pt x="317" y="292"/>
                    <a:pt x="0" y="419"/>
                  </a:cubicBezTo>
                  <a:lnTo>
                    <a:pt x="1141" y="1801"/>
                  </a:lnTo>
                  <a:cubicBezTo>
                    <a:pt x="1229" y="1674"/>
                    <a:pt x="1306" y="1547"/>
                    <a:pt x="1382" y="1407"/>
                  </a:cubicBezTo>
                  <a:lnTo>
                    <a:pt x="976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54925" y="1664150"/>
              <a:ext cx="298550" cy="175275"/>
            </a:xfrm>
            <a:custGeom>
              <a:avLst/>
              <a:gdLst/>
              <a:ahLst/>
              <a:cxnLst/>
              <a:rect l="l" t="t" r="r" b="b"/>
              <a:pathLst>
                <a:path w="11942" h="7011" extrusionOk="0">
                  <a:moveTo>
                    <a:pt x="8164" y="0"/>
                  </a:moveTo>
                  <a:lnTo>
                    <a:pt x="926" y="140"/>
                  </a:lnTo>
                  <a:lnTo>
                    <a:pt x="7036" y="1471"/>
                  </a:lnTo>
                  <a:lnTo>
                    <a:pt x="1" y="3930"/>
                  </a:lnTo>
                  <a:lnTo>
                    <a:pt x="7797" y="2929"/>
                  </a:lnTo>
                  <a:lnTo>
                    <a:pt x="6656" y="7011"/>
                  </a:lnTo>
                  <a:lnTo>
                    <a:pt x="9571" y="3879"/>
                  </a:lnTo>
                  <a:lnTo>
                    <a:pt x="11321" y="6009"/>
                  </a:lnTo>
                  <a:cubicBezTo>
                    <a:pt x="11447" y="5768"/>
                    <a:pt x="11549" y="5502"/>
                    <a:pt x="11612" y="5236"/>
                  </a:cubicBezTo>
                  <a:cubicBezTo>
                    <a:pt x="11941" y="3766"/>
                    <a:pt x="11307" y="2409"/>
                    <a:pt x="10611" y="1028"/>
                  </a:cubicBezTo>
                  <a:lnTo>
                    <a:pt x="8164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886800" y="1367525"/>
              <a:ext cx="105875" cy="119175"/>
            </a:xfrm>
            <a:custGeom>
              <a:avLst/>
              <a:gdLst/>
              <a:ahLst/>
              <a:cxnLst/>
              <a:rect l="l" t="t" r="r" b="b"/>
              <a:pathLst>
                <a:path w="4235" h="4767" extrusionOk="0">
                  <a:moveTo>
                    <a:pt x="1" y="1"/>
                  </a:moveTo>
                  <a:lnTo>
                    <a:pt x="4057" y="4767"/>
                  </a:lnTo>
                  <a:lnTo>
                    <a:pt x="4234" y="45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933075" y="789500"/>
              <a:ext cx="93825" cy="119200"/>
            </a:xfrm>
            <a:custGeom>
              <a:avLst/>
              <a:gdLst/>
              <a:ahLst/>
              <a:cxnLst/>
              <a:rect l="l" t="t" r="r" b="b"/>
              <a:pathLst>
                <a:path w="3753" h="4768" extrusionOk="0">
                  <a:moveTo>
                    <a:pt x="0" y="1"/>
                  </a:moveTo>
                  <a:lnTo>
                    <a:pt x="3587" y="4767"/>
                  </a:lnTo>
                  <a:lnTo>
                    <a:pt x="3752" y="4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6149825" y="1267400"/>
              <a:ext cx="94125" cy="119175"/>
            </a:xfrm>
            <a:custGeom>
              <a:avLst/>
              <a:gdLst/>
              <a:ahLst/>
              <a:cxnLst/>
              <a:rect l="l" t="t" r="r" b="b"/>
              <a:pathLst>
                <a:path w="3765" h="4767" extrusionOk="0">
                  <a:moveTo>
                    <a:pt x="1" y="0"/>
                  </a:moveTo>
                  <a:lnTo>
                    <a:pt x="3587" y="4766"/>
                  </a:lnTo>
                  <a:lnTo>
                    <a:pt x="3765" y="4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472600" y="1356750"/>
              <a:ext cx="54550" cy="68475"/>
            </a:xfrm>
            <a:custGeom>
              <a:avLst/>
              <a:gdLst/>
              <a:ahLst/>
              <a:cxnLst/>
              <a:rect l="l" t="t" r="r" b="b"/>
              <a:pathLst>
                <a:path w="2182" h="2739" extrusionOk="0">
                  <a:moveTo>
                    <a:pt x="90" y="1"/>
                  </a:moveTo>
                  <a:lnTo>
                    <a:pt x="1" y="65"/>
                  </a:lnTo>
                  <a:lnTo>
                    <a:pt x="2017" y="2739"/>
                  </a:lnTo>
                  <a:lnTo>
                    <a:pt x="2181" y="253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127950" y="188152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47150" y="1782350"/>
              <a:ext cx="81450" cy="100175"/>
            </a:xfrm>
            <a:custGeom>
              <a:avLst/>
              <a:gdLst/>
              <a:ahLst/>
              <a:cxnLst/>
              <a:rect l="l" t="t" r="r" b="b"/>
              <a:pathLst>
                <a:path w="3258" h="4007" extrusionOk="0">
                  <a:moveTo>
                    <a:pt x="1" y="1"/>
                  </a:moveTo>
                  <a:lnTo>
                    <a:pt x="3004" y="4006"/>
                  </a:lnTo>
                  <a:lnTo>
                    <a:pt x="3233" y="3968"/>
                  </a:lnTo>
                  <a:lnTo>
                    <a:pt x="3258" y="3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731525" y="1641975"/>
              <a:ext cx="93825" cy="119500"/>
            </a:xfrm>
            <a:custGeom>
              <a:avLst/>
              <a:gdLst/>
              <a:ahLst/>
              <a:cxnLst/>
              <a:rect l="l" t="t" r="r" b="b"/>
              <a:pathLst>
                <a:path w="3753" h="4780" extrusionOk="0">
                  <a:moveTo>
                    <a:pt x="1" y="0"/>
                  </a:moveTo>
                  <a:lnTo>
                    <a:pt x="3587" y="4779"/>
                  </a:lnTo>
                  <a:lnTo>
                    <a:pt x="3753" y="45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341425" y="1421100"/>
              <a:ext cx="31400" cy="43125"/>
            </a:xfrm>
            <a:custGeom>
              <a:avLst/>
              <a:gdLst/>
              <a:ahLst/>
              <a:cxnLst/>
              <a:rect l="l" t="t" r="r" b="b"/>
              <a:pathLst>
                <a:path w="1256" h="1725" extrusionOk="0">
                  <a:moveTo>
                    <a:pt x="0" y="0"/>
                  </a:moveTo>
                  <a:lnTo>
                    <a:pt x="39" y="114"/>
                  </a:lnTo>
                  <a:lnTo>
                    <a:pt x="1256" y="1724"/>
                  </a:lnTo>
                  <a:cubicBezTo>
                    <a:pt x="1217" y="1610"/>
                    <a:pt x="1192" y="1508"/>
                    <a:pt x="1154" y="13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370275" y="1455950"/>
              <a:ext cx="48825" cy="64050"/>
            </a:xfrm>
            <a:custGeom>
              <a:avLst/>
              <a:gdLst/>
              <a:ahLst/>
              <a:cxnLst/>
              <a:rect l="l" t="t" r="r" b="b"/>
              <a:pathLst>
                <a:path w="1953" h="2562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14"/>
                    <a:pt x="63" y="216"/>
                    <a:pt x="102" y="330"/>
                  </a:cubicBezTo>
                  <a:lnTo>
                    <a:pt x="1775" y="2561"/>
                  </a:lnTo>
                  <a:lnTo>
                    <a:pt x="1952" y="2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165850" y="1150150"/>
              <a:ext cx="79250" cy="101125"/>
            </a:xfrm>
            <a:custGeom>
              <a:avLst/>
              <a:gdLst/>
              <a:ahLst/>
              <a:cxnLst/>
              <a:rect l="l" t="t" r="r" b="b"/>
              <a:pathLst>
                <a:path w="3170" h="4045" extrusionOk="0">
                  <a:moveTo>
                    <a:pt x="14" y="0"/>
                  </a:moveTo>
                  <a:cubicBezTo>
                    <a:pt x="1" y="13"/>
                    <a:pt x="1" y="39"/>
                    <a:pt x="1" y="51"/>
                  </a:cubicBezTo>
                  <a:lnTo>
                    <a:pt x="2992" y="4044"/>
                  </a:lnTo>
                  <a:lnTo>
                    <a:pt x="3170" y="384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51600" y="1242050"/>
              <a:ext cx="49125" cy="56125"/>
            </a:xfrm>
            <a:custGeom>
              <a:avLst/>
              <a:gdLst/>
              <a:ahLst/>
              <a:cxnLst/>
              <a:rect l="l" t="t" r="r" b="b"/>
              <a:pathLst>
                <a:path w="1965" h="2245" extrusionOk="0">
                  <a:moveTo>
                    <a:pt x="0" y="0"/>
                  </a:moveTo>
                  <a:lnTo>
                    <a:pt x="1800" y="2244"/>
                  </a:lnTo>
                  <a:lnTo>
                    <a:pt x="1964" y="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234750" y="1212875"/>
              <a:ext cx="39950" cy="44725"/>
            </a:xfrm>
            <a:custGeom>
              <a:avLst/>
              <a:gdLst/>
              <a:ahLst/>
              <a:cxnLst/>
              <a:rect l="l" t="t" r="r" b="b"/>
              <a:pathLst>
                <a:path w="1598" h="1789" extrusionOk="0">
                  <a:moveTo>
                    <a:pt x="1" y="1"/>
                  </a:moveTo>
                  <a:lnTo>
                    <a:pt x="1433" y="1789"/>
                  </a:lnTo>
                  <a:lnTo>
                    <a:pt x="1598" y="1586"/>
                  </a:lnTo>
                  <a:lnTo>
                    <a:pt x="89" y="14"/>
                  </a:lnTo>
                  <a:cubicBezTo>
                    <a:pt x="52" y="1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1950" y="740075"/>
              <a:ext cx="44050" cy="49800"/>
            </a:xfrm>
            <a:custGeom>
              <a:avLst/>
              <a:gdLst/>
              <a:ahLst/>
              <a:cxnLst/>
              <a:rect l="l" t="t" r="r" b="b"/>
              <a:pathLst>
                <a:path w="1762" h="1992" extrusionOk="0">
                  <a:moveTo>
                    <a:pt x="0" y="1"/>
                  </a:moveTo>
                  <a:lnTo>
                    <a:pt x="1597" y="1991"/>
                  </a:lnTo>
                  <a:lnTo>
                    <a:pt x="1762" y="1788"/>
                  </a:lnTo>
                  <a:lnTo>
                    <a:pt x="51" y="14"/>
                  </a:lnTo>
                  <a:cubicBezTo>
                    <a:pt x="38" y="14"/>
                    <a:pt x="26" y="14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5998650" y="962225"/>
              <a:ext cx="75775" cy="86850"/>
            </a:xfrm>
            <a:custGeom>
              <a:avLst/>
              <a:gdLst/>
              <a:ahLst/>
              <a:cxnLst/>
              <a:rect l="l" t="t" r="r" b="b"/>
              <a:pathLst>
                <a:path w="3031" h="3474" extrusionOk="0">
                  <a:moveTo>
                    <a:pt x="1" y="1"/>
                  </a:moveTo>
                  <a:lnTo>
                    <a:pt x="2866" y="3474"/>
                  </a:lnTo>
                  <a:lnTo>
                    <a:pt x="3031" y="32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20075" y="1507300"/>
              <a:ext cx="49150" cy="56100"/>
            </a:xfrm>
            <a:custGeom>
              <a:avLst/>
              <a:gdLst/>
              <a:ahLst/>
              <a:cxnLst/>
              <a:rect l="l" t="t" r="r" b="b"/>
              <a:pathLst>
                <a:path w="1966" h="2244" extrusionOk="0">
                  <a:moveTo>
                    <a:pt x="0" y="0"/>
                  </a:moveTo>
                  <a:lnTo>
                    <a:pt x="1800" y="2243"/>
                  </a:lnTo>
                  <a:lnTo>
                    <a:pt x="1965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017675" y="1880900"/>
              <a:ext cx="15875" cy="11775"/>
            </a:xfrm>
            <a:custGeom>
              <a:avLst/>
              <a:gdLst/>
              <a:ahLst/>
              <a:cxnLst/>
              <a:rect l="l" t="t" r="r" b="b"/>
              <a:pathLst>
                <a:path w="635" h="471" extrusionOk="0">
                  <a:moveTo>
                    <a:pt x="0" y="1"/>
                  </a:moveTo>
                  <a:lnTo>
                    <a:pt x="381" y="470"/>
                  </a:lnTo>
                  <a:cubicBezTo>
                    <a:pt x="470" y="457"/>
                    <a:pt x="546" y="457"/>
                    <a:pt x="634" y="445"/>
                  </a:cubicBezTo>
                  <a:lnTo>
                    <a:pt x="254" y="51"/>
                  </a:lnTo>
                  <a:cubicBezTo>
                    <a:pt x="178" y="39"/>
                    <a:pt x="90" y="14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992650" y="1849550"/>
              <a:ext cx="31375" cy="32650"/>
            </a:xfrm>
            <a:custGeom>
              <a:avLst/>
              <a:gdLst/>
              <a:ahLst/>
              <a:cxnLst/>
              <a:rect l="l" t="t" r="r" b="b"/>
              <a:pathLst>
                <a:path w="1255" h="1306" extrusionOk="0">
                  <a:moveTo>
                    <a:pt x="0" y="0"/>
                  </a:moveTo>
                  <a:lnTo>
                    <a:pt x="1001" y="1255"/>
                  </a:lnTo>
                  <a:cubicBezTo>
                    <a:pt x="1091" y="1268"/>
                    <a:pt x="1179" y="1293"/>
                    <a:pt x="1255" y="13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5490050" y="1436300"/>
              <a:ext cx="49125" cy="56100"/>
            </a:xfrm>
            <a:custGeom>
              <a:avLst/>
              <a:gdLst/>
              <a:ahLst/>
              <a:cxnLst/>
              <a:rect l="l" t="t" r="r" b="b"/>
              <a:pathLst>
                <a:path w="1965" h="2244" extrusionOk="0">
                  <a:moveTo>
                    <a:pt x="1" y="1"/>
                  </a:moveTo>
                  <a:lnTo>
                    <a:pt x="1787" y="2244"/>
                  </a:lnTo>
                  <a:lnTo>
                    <a:pt x="1965" y="20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5694775" y="1526950"/>
              <a:ext cx="48825" cy="56100"/>
            </a:xfrm>
            <a:custGeom>
              <a:avLst/>
              <a:gdLst/>
              <a:ahLst/>
              <a:cxnLst/>
              <a:rect l="l" t="t" r="r" b="b"/>
              <a:pathLst>
                <a:path w="1953" h="2244" extrusionOk="0">
                  <a:moveTo>
                    <a:pt x="0" y="0"/>
                  </a:moveTo>
                  <a:lnTo>
                    <a:pt x="1787" y="2243"/>
                  </a:lnTo>
                  <a:lnTo>
                    <a:pt x="1952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5194075" y="1096900"/>
              <a:ext cx="36450" cy="41850"/>
            </a:xfrm>
            <a:custGeom>
              <a:avLst/>
              <a:gdLst/>
              <a:ahLst/>
              <a:cxnLst/>
              <a:rect l="l" t="t" r="r" b="b"/>
              <a:pathLst>
                <a:path w="1458" h="1674" extrusionOk="0">
                  <a:moveTo>
                    <a:pt x="38" y="1"/>
                  </a:moveTo>
                  <a:lnTo>
                    <a:pt x="26" y="14"/>
                  </a:lnTo>
                  <a:cubicBezTo>
                    <a:pt x="13" y="26"/>
                    <a:pt x="0" y="39"/>
                    <a:pt x="0" y="51"/>
                  </a:cubicBezTo>
                  <a:lnTo>
                    <a:pt x="1293" y="1674"/>
                  </a:lnTo>
                  <a:lnTo>
                    <a:pt x="1458" y="147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5465000" y="878875"/>
              <a:ext cx="27925" cy="32975"/>
            </a:xfrm>
            <a:custGeom>
              <a:avLst/>
              <a:gdLst/>
              <a:ahLst/>
              <a:cxnLst/>
              <a:rect l="l" t="t" r="r" b="b"/>
              <a:pathLst>
                <a:path w="1117" h="1319" extrusionOk="0">
                  <a:moveTo>
                    <a:pt x="39" y="1"/>
                  </a:moveTo>
                  <a:cubicBezTo>
                    <a:pt x="26" y="39"/>
                    <a:pt x="14" y="90"/>
                    <a:pt x="1" y="127"/>
                  </a:cubicBezTo>
                  <a:lnTo>
                    <a:pt x="952" y="1319"/>
                  </a:lnTo>
                  <a:lnTo>
                    <a:pt x="1116" y="112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5599700" y="682725"/>
              <a:ext cx="31075" cy="33625"/>
            </a:xfrm>
            <a:custGeom>
              <a:avLst/>
              <a:gdLst/>
              <a:ahLst/>
              <a:cxnLst/>
              <a:rect l="l" t="t" r="r" b="b"/>
              <a:pathLst>
                <a:path w="1243" h="1345" extrusionOk="0">
                  <a:moveTo>
                    <a:pt x="0" y="1"/>
                  </a:moveTo>
                  <a:lnTo>
                    <a:pt x="1077" y="1344"/>
                  </a:lnTo>
                  <a:lnTo>
                    <a:pt x="1243" y="115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553100" y="787300"/>
              <a:ext cx="72275" cy="81800"/>
            </a:xfrm>
            <a:custGeom>
              <a:avLst/>
              <a:gdLst/>
              <a:ahLst/>
              <a:cxnLst/>
              <a:rect l="l" t="t" r="r" b="b"/>
              <a:pathLst>
                <a:path w="2891" h="3272" extrusionOk="0">
                  <a:moveTo>
                    <a:pt x="26" y="1"/>
                  </a:moveTo>
                  <a:lnTo>
                    <a:pt x="1" y="26"/>
                  </a:lnTo>
                  <a:lnTo>
                    <a:pt x="2726" y="3271"/>
                  </a:lnTo>
                  <a:lnTo>
                    <a:pt x="2891" y="306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5559450" y="1334575"/>
              <a:ext cx="49150" cy="56125"/>
            </a:xfrm>
            <a:custGeom>
              <a:avLst/>
              <a:gdLst/>
              <a:ahLst/>
              <a:cxnLst/>
              <a:rect l="l" t="t" r="r" b="b"/>
              <a:pathLst>
                <a:path w="1966" h="2245" extrusionOk="0">
                  <a:moveTo>
                    <a:pt x="0" y="0"/>
                  </a:moveTo>
                  <a:lnTo>
                    <a:pt x="1800" y="2245"/>
                  </a:lnTo>
                  <a:lnTo>
                    <a:pt x="1965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5516975" y="1102925"/>
              <a:ext cx="71650" cy="78925"/>
            </a:xfrm>
            <a:custGeom>
              <a:avLst/>
              <a:gdLst/>
              <a:ahLst/>
              <a:cxnLst/>
              <a:rect l="l" t="t" r="r" b="b"/>
              <a:pathLst>
                <a:path w="2866" h="3157" extrusionOk="0">
                  <a:moveTo>
                    <a:pt x="1" y="1"/>
                  </a:moveTo>
                  <a:lnTo>
                    <a:pt x="2688" y="3157"/>
                  </a:lnTo>
                  <a:lnTo>
                    <a:pt x="2865" y="2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5433000" y="1739250"/>
              <a:ext cx="23475" cy="25700"/>
            </a:xfrm>
            <a:custGeom>
              <a:avLst/>
              <a:gdLst/>
              <a:ahLst/>
              <a:cxnLst/>
              <a:rect l="l" t="t" r="r" b="b"/>
              <a:pathLst>
                <a:path w="939" h="1028" extrusionOk="0">
                  <a:moveTo>
                    <a:pt x="140" y="1"/>
                  </a:moveTo>
                  <a:cubicBezTo>
                    <a:pt x="128" y="1"/>
                    <a:pt x="115" y="13"/>
                    <a:pt x="102" y="13"/>
                  </a:cubicBezTo>
                  <a:cubicBezTo>
                    <a:pt x="77" y="39"/>
                    <a:pt x="39" y="52"/>
                    <a:pt x="1" y="64"/>
                  </a:cubicBezTo>
                  <a:lnTo>
                    <a:pt x="774" y="1027"/>
                  </a:lnTo>
                  <a:lnTo>
                    <a:pt x="939" y="82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5407325" y="1708850"/>
              <a:ext cx="29175" cy="32000"/>
            </a:xfrm>
            <a:custGeom>
              <a:avLst/>
              <a:gdLst/>
              <a:ahLst/>
              <a:cxnLst/>
              <a:rect l="l" t="t" r="r" b="b"/>
              <a:pathLst>
                <a:path w="1167" h="1280" extrusionOk="0">
                  <a:moveTo>
                    <a:pt x="1" y="0"/>
                  </a:moveTo>
                  <a:lnTo>
                    <a:pt x="1028" y="1280"/>
                  </a:lnTo>
                  <a:cubicBezTo>
                    <a:pt x="1066" y="1268"/>
                    <a:pt x="1104" y="1255"/>
                    <a:pt x="1129" y="1229"/>
                  </a:cubicBezTo>
                  <a:cubicBezTo>
                    <a:pt x="1142" y="1229"/>
                    <a:pt x="1155" y="1217"/>
                    <a:pt x="1167" y="12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5516350" y="1681900"/>
              <a:ext cx="92250" cy="116975"/>
            </a:xfrm>
            <a:custGeom>
              <a:avLst/>
              <a:gdLst/>
              <a:ahLst/>
              <a:cxnLst/>
              <a:rect l="l" t="t" r="r" b="b"/>
              <a:pathLst>
                <a:path w="3690" h="4679" extrusionOk="0">
                  <a:moveTo>
                    <a:pt x="0" y="0"/>
                  </a:moveTo>
                  <a:lnTo>
                    <a:pt x="3524" y="4678"/>
                  </a:lnTo>
                  <a:lnTo>
                    <a:pt x="3689" y="4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514450" y="1679675"/>
              <a:ext cx="1925" cy="2250"/>
            </a:xfrm>
            <a:custGeom>
              <a:avLst/>
              <a:gdLst/>
              <a:ahLst/>
              <a:cxnLst/>
              <a:rect l="l" t="t" r="r" b="b"/>
              <a:pathLst>
                <a:path w="77" h="90" extrusionOk="0">
                  <a:moveTo>
                    <a:pt x="76" y="89"/>
                  </a:moveTo>
                  <a:lnTo>
                    <a:pt x="76" y="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271200" y="1626450"/>
              <a:ext cx="83675" cy="119800"/>
            </a:xfrm>
            <a:custGeom>
              <a:avLst/>
              <a:gdLst/>
              <a:ahLst/>
              <a:cxnLst/>
              <a:rect l="l" t="t" r="r" b="b"/>
              <a:pathLst>
                <a:path w="3347" h="4792" extrusionOk="0">
                  <a:moveTo>
                    <a:pt x="2307" y="0"/>
                  </a:moveTo>
                  <a:lnTo>
                    <a:pt x="0" y="2573"/>
                  </a:lnTo>
                  <a:lnTo>
                    <a:pt x="2028" y="4234"/>
                  </a:lnTo>
                  <a:lnTo>
                    <a:pt x="3346" y="4792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243925" y="1471475"/>
              <a:ext cx="83400" cy="181925"/>
            </a:xfrm>
            <a:custGeom>
              <a:avLst/>
              <a:gdLst/>
              <a:ahLst/>
              <a:cxnLst/>
              <a:rect l="l" t="t" r="r" b="b"/>
              <a:pathLst>
                <a:path w="3336" h="7277" extrusionOk="0">
                  <a:moveTo>
                    <a:pt x="2068" y="0"/>
                  </a:moveTo>
                  <a:cubicBezTo>
                    <a:pt x="1561" y="216"/>
                    <a:pt x="1066" y="431"/>
                    <a:pt x="609" y="673"/>
                  </a:cubicBezTo>
                  <a:lnTo>
                    <a:pt x="1" y="7276"/>
                  </a:lnTo>
                  <a:lnTo>
                    <a:pt x="3335" y="587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186900" y="1493025"/>
              <a:ext cx="63100" cy="126775"/>
            </a:xfrm>
            <a:custGeom>
              <a:avLst/>
              <a:gdLst/>
              <a:ahLst/>
              <a:cxnLst/>
              <a:rect l="l" t="t" r="r" b="b"/>
              <a:pathLst>
                <a:path w="2524" h="5071" extrusionOk="0">
                  <a:moveTo>
                    <a:pt x="2523" y="0"/>
                  </a:moveTo>
                  <a:lnTo>
                    <a:pt x="2523" y="0"/>
                  </a:lnTo>
                  <a:cubicBezTo>
                    <a:pt x="1521" y="571"/>
                    <a:pt x="710" y="1268"/>
                    <a:pt x="330" y="2321"/>
                  </a:cubicBezTo>
                  <a:cubicBezTo>
                    <a:pt x="0" y="3220"/>
                    <a:pt x="89" y="4158"/>
                    <a:pt x="419" y="5071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81200" y="1420475"/>
              <a:ext cx="114425" cy="208825"/>
            </a:xfrm>
            <a:custGeom>
              <a:avLst/>
              <a:gdLst/>
              <a:ahLst/>
              <a:cxnLst/>
              <a:rect l="l" t="t" r="r" b="b"/>
              <a:pathLst>
                <a:path w="4577" h="8353" extrusionOk="0">
                  <a:moveTo>
                    <a:pt x="4132" y="0"/>
                  </a:moveTo>
                  <a:cubicBezTo>
                    <a:pt x="3448" y="659"/>
                    <a:pt x="2763" y="1318"/>
                    <a:pt x="2155" y="2054"/>
                  </a:cubicBezTo>
                  <a:cubicBezTo>
                    <a:pt x="938" y="3524"/>
                    <a:pt x="0" y="5412"/>
                    <a:pt x="254" y="7339"/>
                  </a:cubicBezTo>
                  <a:cubicBezTo>
                    <a:pt x="292" y="7682"/>
                    <a:pt x="380" y="8023"/>
                    <a:pt x="482" y="8353"/>
                  </a:cubicBezTo>
                  <a:lnTo>
                    <a:pt x="647" y="7973"/>
                  </a:lnTo>
                  <a:cubicBezTo>
                    <a:pt x="317" y="7060"/>
                    <a:pt x="228" y="6122"/>
                    <a:pt x="558" y="5223"/>
                  </a:cubicBezTo>
                  <a:cubicBezTo>
                    <a:pt x="938" y="4170"/>
                    <a:pt x="1749" y="3473"/>
                    <a:pt x="2751" y="2902"/>
                  </a:cubicBezTo>
                  <a:lnTo>
                    <a:pt x="3194" y="1825"/>
                  </a:lnTo>
                  <a:lnTo>
                    <a:pt x="3118" y="2713"/>
                  </a:lnTo>
                  <a:cubicBezTo>
                    <a:pt x="3575" y="2471"/>
                    <a:pt x="4070" y="2256"/>
                    <a:pt x="4577" y="2040"/>
                  </a:cubicBezTo>
                  <a:lnTo>
                    <a:pt x="4132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5262525" y="986950"/>
              <a:ext cx="1022000" cy="677225"/>
            </a:xfrm>
            <a:custGeom>
              <a:avLst/>
              <a:gdLst/>
              <a:ahLst/>
              <a:cxnLst/>
              <a:rect l="l" t="t" r="r" b="b"/>
              <a:pathLst>
                <a:path w="40880" h="27089" extrusionOk="0">
                  <a:moveTo>
                    <a:pt x="20953" y="1"/>
                  </a:moveTo>
                  <a:lnTo>
                    <a:pt x="13043" y="7618"/>
                  </a:lnTo>
                  <a:lnTo>
                    <a:pt x="13082" y="7644"/>
                  </a:lnTo>
                  <a:lnTo>
                    <a:pt x="12917" y="7846"/>
                  </a:lnTo>
                  <a:lnTo>
                    <a:pt x="12866" y="7796"/>
                  </a:lnTo>
                  <a:lnTo>
                    <a:pt x="7809" y="12663"/>
                  </a:lnTo>
                  <a:lnTo>
                    <a:pt x="4018" y="1863"/>
                  </a:lnTo>
                  <a:cubicBezTo>
                    <a:pt x="2776" y="2472"/>
                    <a:pt x="1344" y="2612"/>
                    <a:pt x="0" y="2967"/>
                  </a:cubicBezTo>
                  <a:lnTo>
                    <a:pt x="6832" y="16099"/>
                  </a:lnTo>
                  <a:lnTo>
                    <a:pt x="8404" y="14857"/>
                  </a:lnTo>
                  <a:lnTo>
                    <a:pt x="6832" y="12752"/>
                  </a:lnTo>
                  <a:lnTo>
                    <a:pt x="8493" y="14793"/>
                  </a:lnTo>
                  <a:lnTo>
                    <a:pt x="20358" y="5477"/>
                  </a:lnTo>
                  <a:lnTo>
                    <a:pt x="35442" y="22525"/>
                  </a:lnTo>
                  <a:lnTo>
                    <a:pt x="29053" y="24249"/>
                  </a:lnTo>
                  <a:lnTo>
                    <a:pt x="35860" y="27088"/>
                  </a:lnTo>
                  <a:lnTo>
                    <a:pt x="36659" y="27076"/>
                  </a:lnTo>
                  <a:lnTo>
                    <a:pt x="37229" y="25694"/>
                  </a:lnTo>
                  <a:cubicBezTo>
                    <a:pt x="37127" y="25364"/>
                    <a:pt x="37039" y="25023"/>
                    <a:pt x="37001" y="24680"/>
                  </a:cubicBezTo>
                  <a:cubicBezTo>
                    <a:pt x="36747" y="22753"/>
                    <a:pt x="37685" y="20865"/>
                    <a:pt x="38902" y="19395"/>
                  </a:cubicBezTo>
                  <a:cubicBezTo>
                    <a:pt x="39510" y="18659"/>
                    <a:pt x="40195" y="18000"/>
                    <a:pt x="40879" y="17341"/>
                  </a:cubicBezTo>
                  <a:lnTo>
                    <a:pt x="40309" y="14654"/>
                  </a:lnTo>
                  <a:lnTo>
                    <a:pt x="37318" y="21105"/>
                  </a:lnTo>
                  <a:lnTo>
                    <a:pt x="20953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197375" y="1488275"/>
              <a:ext cx="131525" cy="244050"/>
            </a:xfrm>
            <a:custGeom>
              <a:avLst/>
              <a:gdLst/>
              <a:ahLst/>
              <a:cxnLst/>
              <a:rect l="l" t="t" r="r" b="b"/>
              <a:pathLst>
                <a:path w="5261" h="9762" extrusionOk="0">
                  <a:moveTo>
                    <a:pt x="2471" y="1"/>
                  </a:moveTo>
                  <a:lnTo>
                    <a:pt x="2471" y="1"/>
                  </a:lnTo>
                  <a:cubicBezTo>
                    <a:pt x="2345" y="64"/>
                    <a:pt x="2218" y="127"/>
                    <a:pt x="2104" y="190"/>
                  </a:cubicBezTo>
                  <a:lnTo>
                    <a:pt x="0" y="5261"/>
                  </a:lnTo>
                  <a:cubicBezTo>
                    <a:pt x="393" y="6389"/>
                    <a:pt x="1153" y="7479"/>
                    <a:pt x="1888" y="8468"/>
                  </a:cubicBezTo>
                  <a:lnTo>
                    <a:pt x="4981" y="9761"/>
                  </a:lnTo>
                  <a:lnTo>
                    <a:pt x="2953" y="8100"/>
                  </a:lnTo>
                  <a:lnTo>
                    <a:pt x="5260" y="5527"/>
                  </a:lnTo>
                  <a:lnTo>
                    <a:pt x="5197" y="5198"/>
                  </a:lnTo>
                  <a:lnTo>
                    <a:pt x="1863" y="6604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193225" y="1619775"/>
              <a:ext cx="51375" cy="80225"/>
            </a:xfrm>
            <a:custGeom>
              <a:avLst/>
              <a:gdLst/>
              <a:ahLst/>
              <a:cxnLst/>
              <a:rect l="l" t="t" r="r" b="b"/>
              <a:pathLst>
                <a:path w="2055" h="3209" extrusionOk="0">
                  <a:moveTo>
                    <a:pt x="166" y="1"/>
                  </a:moveTo>
                  <a:lnTo>
                    <a:pt x="1" y="381"/>
                  </a:lnTo>
                  <a:cubicBezTo>
                    <a:pt x="267" y="1218"/>
                    <a:pt x="685" y="2017"/>
                    <a:pt x="1079" y="2803"/>
                  </a:cubicBezTo>
                  <a:lnTo>
                    <a:pt x="2054" y="3208"/>
                  </a:lnTo>
                  <a:cubicBezTo>
                    <a:pt x="1319" y="2219"/>
                    <a:pt x="559" y="1129"/>
                    <a:pt x="16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249975" y="1466100"/>
              <a:ext cx="11100" cy="26950"/>
            </a:xfrm>
            <a:custGeom>
              <a:avLst/>
              <a:gdLst/>
              <a:ahLst/>
              <a:cxnLst/>
              <a:rect l="l" t="t" r="r" b="b"/>
              <a:pathLst>
                <a:path w="444" h="1078" extrusionOk="0">
                  <a:moveTo>
                    <a:pt x="443" y="0"/>
                  </a:moveTo>
                  <a:lnTo>
                    <a:pt x="0" y="1077"/>
                  </a:lnTo>
                  <a:cubicBezTo>
                    <a:pt x="114" y="1014"/>
                    <a:pt x="241" y="951"/>
                    <a:pt x="367" y="888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159000" y="1629275"/>
              <a:ext cx="61200" cy="60575"/>
            </a:xfrm>
            <a:custGeom>
              <a:avLst/>
              <a:gdLst/>
              <a:ahLst/>
              <a:cxnLst/>
              <a:rect l="l" t="t" r="r" b="b"/>
              <a:pathLst>
                <a:path w="2448" h="2423" extrusionOk="0">
                  <a:moveTo>
                    <a:pt x="1370" y="1"/>
                  </a:moveTo>
                  <a:lnTo>
                    <a:pt x="800" y="1383"/>
                  </a:lnTo>
                  <a:lnTo>
                    <a:pt x="1" y="1395"/>
                  </a:lnTo>
                  <a:lnTo>
                    <a:pt x="2448" y="2423"/>
                  </a:lnTo>
                  <a:cubicBezTo>
                    <a:pt x="2054" y="1637"/>
                    <a:pt x="1636" y="838"/>
                    <a:pt x="137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5433325" y="1305750"/>
              <a:ext cx="41550" cy="52625"/>
            </a:xfrm>
            <a:custGeom>
              <a:avLst/>
              <a:gdLst/>
              <a:ahLst/>
              <a:cxnLst/>
              <a:rect l="l" t="t" r="r" b="b"/>
              <a:pathLst>
                <a:path w="1662" h="2105" extrusionOk="0">
                  <a:moveTo>
                    <a:pt x="0" y="0"/>
                  </a:moveTo>
                  <a:lnTo>
                    <a:pt x="1572" y="2105"/>
                  </a:lnTo>
                  <a:lnTo>
                    <a:pt x="1661" y="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5584150" y="1177400"/>
              <a:ext cx="5425" cy="5725"/>
            </a:xfrm>
            <a:custGeom>
              <a:avLst/>
              <a:gdLst/>
              <a:ahLst/>
              <a:cxnLst/>
              <a:rect l="l" t="t" r="r" b="b"/>
              <a:pathLst>
                <a:path w="217" h="229" extrusionOk="0">
                  <a:moveTo>
                    <a:pt x="178" y="0"/>
                  </a:moveTo>
                  <a:lnTo>
                    <a:pt x="1" y="178"/>
                  </a:lnTo>
                  <a:lnTo>
                    <a:pt x="52" y="228"/>
                  </a:lnTo>
                  <a:lnTo>
                    <a:pt x="217" y="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5416525" y="760050"/>
              <a:ext cx="76400" cy="166925"/>
            </a:xfrm>
            <a:custGeom>
              <a:avLst/>
              <a:gdLst/>
              <a:ahLst/>
              <a:cxnLst/>
              <a:rect l="l" t="t" r="r" b="b"/>
              <a:pathLst>
                <a:path w="3056" h="6677" extrusionOk="0">
                  <a:moveTo>
                    <a:pt x="3055" y="1"/>
                  </a:moveTo>
                  <a:cubicBezTo>
                    <a:pt x="3030" y="13"/>
                    <a:pt x="3018" y="13"/>
                    <a:pt x="2992" y="13"/>
                  </a:cubicBezTo>
                  <a:cubicBezTo>
                    <a:pt x="2333" y="165"/>
                    <a:pt x="1699" y="482"/>
                    <a:pt x="1230" y="964"/>
                  </a:cubicBezTo>
                  <a:cubicBezTo>
                    <a:pt x="711" y="1483"/>
                    <a:pt x="406" y="2181"/>
                    <a:pt x="178" y="2878"/>
                  </a:cubicBezTo>
                  <a:lnTo>
                    <a:pt x="140" y="2954"/>
                  </a:lnTo>
                  <a:lnTo>
                    <a:pt x="140" y="3195"/>
                  </a:lnTo>
                  <a:cubicBezTo>
                    <a:pt x="140" y="4336"/>
                    <a:pt x="190" y="5553"/>
                    <a:pt x="1" y="6668"/>
                  </a:cubicBezTo>
                  <a:cubicBezTo>
                    <a:pt x="28" y="6674"/>
                    <a:pt x="56" y="6676"/>
                    <a:pt x="86" y="6676"/>
                  </a:cubicBezTo>
                  <a:cubicBezTo>
                    <a:pt x="468" y="6676"/>
                    <a:pt x="1024" y="6239"/>
                    <a:pt x="1319" y="5933"/>
                  </a:cubicBezTo>
                  <a:cubicBezTo>
                    <a:pt x="1344" y="5844"/>
                    <a:pt x="1370" y="5768"/>
                    <a:pt x="1395" y="5679"/>
                  </a:cubicBezTo>
                  <a:cubicBezTo>
                    <a:pt x="1421" y="5553"/>
                    <a:pt x="1458" y="5438"/>
                    <a:pt x="1483" y="5311"/>
                  </a:cubicBezTo>
                  <a:cubicBezTo>
                    <a:pt x="1547" y="5071"/>
                    <a:pt x="1598" y="4830"/>
                    <a:pt x="1661" y="4589"/>
                  </a:cubicBezTo>
                  <a:lnTo>
                    <a:pt x="1661" y="4551"/>
                  </a:lnTo>
                  <a:cubicBezTo>
                    <a:pt x="1674" y="4513"/>
                    <a:pt x="1674" y="4488"/>
                    <a:pt x="1686" y="4449"/>
                  </a:cubicBezTo>
                  <a:cubicBezTo>
                    <a:pt x="1762" y="4133"/>
                    <a:pt x="1826" y="3816"/>
                    <a:pt x="1902" y="3499"/>
                  </a:cubicBezTo>
                  <a:cubicBezTo>
                    <a:pt x="1965" y="3258"/>
                    <a:pt x="2016" y="3017"/>
                    <a:pt x="2080" y="2776"/>
                  </a:cubicBezTo>
                  <a:lnTo>
                    <a:pt x="2269" y="2054"/>
                  </a:lnTo>
                  <a:cubicBezTo>
                    <a:pt x="2308" y="1940"/>
                    <a:pt x="2345" y="1826"/>
                    <a:pt x="2384" y="1699"/>
                  </a:cubicBezTo>
                  <a:cubicBezTo>
                    <a:pt x="2561" y="1116"/>
                    <a:pt x="2776" y="545"/>
                    <a:pt x="3055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5449500" y="873800"/>
              <a:ext cx="15525" cy="34575"/>
            </a:xfrm>
            <a:custGeom>
              <a:avLst/>
              <a:gdLst/>
              <a:ahLst/>
              <a:cxnLst/>
              <a:rect l="l" t="t" r="r" b="b"/>
              <a:pathLst>
                <a:path w="621" h="1383" extrusionOk="0">
                  <a:moveTo>
                    <a:pt x="342" y="1"/>
                  </a:moveTo>
                  <a:lnTo>
                    <a:pt x="342" y="39"/>
                  </a:lnTo>
                  <a:cubicBezTo>
                    <a:pt x="279" y="280"/>
                    <a:pt x="228" y="521"/>
                    <a:pt x="164" y="761"/>
                  </a:cubicBezTo>
                  <a:cubicBezTo>
                    <a:pt x="139" y="888"/>
                    <a:pt x="102" y="1003"/>
                    <a:pt x="76" y="1129"/>
                  </a:cubicBezTo>
                  <a:cubicBezTo>
                    <a:pt x="51" y="1218"/>
                    <a:pt x="25" y="1294"/>
                    <a:pt x="0" y="1383"/>
                  </a:cubicBezTo>
                  <a:cubicBezTo>
                    <a:pt x="76" y="1319"/>
                    <a:pt x="127" y="1256"/>
                    <a:pt x="164" y="1205"/>
                  </a:cubicBezTo>
                  <a:cubicBezTo>
                    <a:pt x="367" y="952"/>
                    <a:pt x="519" y="648"/>
                    <a:pt x="621" y="330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5464075" y="829450"/>
              <a:ext cx="4450" cy="18100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723"/>
                  </a:moveTo>
                  <a:cubicBezTo>
                    <a:pt x="63" y="482"/>
                    <a:pt x="114" y="241"/>
                    <a:pt x="178" y="0"/>
                  </a:cubicBezTo>
                  <a:cubicBezTo>
                    <a:pt x="114" y="241"/>
                    <a:pt x="63" y="482"/>
                    <a:pt x="0" y="723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476100" y="760050"/>
              <a:ext cx="16825" cy="42500"/>
            </a:xfrm>
            <a:custGeom>
              <a:avLst/>
              <a:gdLst/>
              <a:ahLst/>
              <a:cxnLst/>
              <a:rect l="l" t="t" r="r" b="b"/>
              <a:pathLst>
                <a:path w="673" h="1700" extrusionOk="0">
                  <a:moveTo>
                    <a:pt x="672" y="1"/>
                  </a:moveTo>
                  <a:cubicBezTo>
                    <a:pt x="393" y="545"/>
                    <a:pt x="178" y="1116"/>
                    <a:pt x="1" y="1699"/>
                  </a:cubicBezTo>
                  <a:cubicBezTo>
                    <a:pt x="178" y="1116"/>
                    <a:pt x="393" y="545"/>
                    <a:pt x="67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468500" y="811400"/>
              <a:ext cx="4775" cy="18075"/>
            </a:xfrm>
            <a:custGeom>
              <a:avLst/>
              <a:gdLst/>
              <a:ahLst/>
              <a:cxnLst/>
              <a:rect l="l" t="t" r="r" b="b"/>
              <a:pathLst>
                <a:path w="191" h="723" extrusionOk="0">
                  <a:moveTo>
                    <a:pt x="1" y="722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5453600" y="874775"/>
              <a:ext cx="4450" cy="18075"/>
            </a:xfrm>
            <a:custGeom>
              <a:avLst/>
              <a:gdLst/>
              <a:ahLst/>
              <a:cxnLst/>
              <a:rect l="l" t="t" r="r" b="b"/>
              <a:pathLst>
                <a:path w="178" h="723" extrusionOk="0">
                  <a:moveTo>
                    <a:pt x="0" y="722"/>
                  </a:moveTo>
                  <a:cubicBezTo>
                    <a:pt x="64" y="482"/>
                    <a:pt x="115" y="241"/>
                    <a:pt x="178" y="0"/>
                  </a:cubicBezTo>
                  <a:cubicBezTo>
                    <a:pt x="115" y="241"/>
                    <a:pt x="64" y="482"/>
                    <a:pt x="0" y="722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5458675" y="757425"/>
              <a:ext cx="104600" cy="121475"/>
            </a:xfrm>
            <a:custGeom>
              <a:avLst/>
              <a:gdLst/>
              <a:ahLst/>
              <a:cxnLst/>
              <a:rect l="l" t="t" r="r" b="b"/>
              <a:pathLst>
                <a:path w="4184" h="4859" extrusionOk="0">
                  <a:moveTo>
                    <a:pt x="2396" y="1"/>
                  </a:moveTo>
                  <a:cubicBezTo>
                    <a:pt x="2049" y="1"/>
                    <a:pt x="1704" y="32"/>
                    <a:pt x="1369" y="106"/>
                  </a:cubicBezTo>
                  <a:cubicBezTo>
                    <a:pt x="1090" y="650"/>
                    <a:pt x="875" y="1221"/>
                    <a:pt x="698" y="1804"/>
                  </a:cubicBezTo>
                  <a:cubicBezTo>
                    <a:pt x="659" y="1931"/>
                    <a:pt x="622" y="2045"/>
                    <a:pt x="583" y="2159"/>
                  </a:cubicBezTo>
                  <a:lnTo>
                    <a:pt x="394" y="2881"/>
                  </a:lnTo>
                  <a:cubicBezTo>
                    <a:pt x="330" y="3122"/>
                    <a:pt x="279" y="3363"/>
                    <a:pt x="216" y="3604"/>
                  </a:cubicBezTo>
                  <a:cubicBezTo>
                    <a:pt x="140" y="3921"/>
                    <a:pt x="76" y="4238"/>
                    <a:pt x="0" y="4554"/>
                  </a:cubicBezTo>
                  <a:lnTo>
                    <a:pt x="292" y="4859"/>
                  </a:lnTo>
                  <a:cubicBezTo>
                    <a:pt x="343" y="4644"/>
                    <a:pt x="368" y="4428"/>
                    <a:pt x="368" y="4199"/>
                  </a:cubicBezTo>
                  <a:cubicBezTo>
                    <a:pt x="659" y="4199"/>
                    <a:pt x="951" y="4187"/>
                    <a:pt x="1217" y="4073"/>
                  </a:cubicBezTo>
                  <a:cubicBezTo>
                    <a:pt x="1484" y="3971"/>
                    <a:pt x="1737" y="3768"/>
                    <a:pt x="1851" y="3503"/>
                  </a:cubicBezTo>
                  <a:cubicBezTo>
                    <a:pt x="1952" y="3249"/>
                    <a:pt x="1915" y="2906"/>
                    <a:pt x="1712" y="2704"/>
                  </a:cubicBezTo>
                  <a:lnTo>
                    <a:pt x="1712" y="2704"/>
                  </a:lnTo>
                  <a:cubicBezTo>
                    <a:pt x="2044" y="2899"/>
                    <a:pt x="2436" y="2997"/>
                    <a:pt x="2824" y="2997"/>
                  </a:cubicBezTo>
                  <a:cubicBezTo>
                    <a:pt x="2940" y="2997"/>
                    <a:pt x="3055" y="2988"/>
                    <a:pt x="3169" y="2970"/>
                  </a:cubicBezTo>
                  <a:cubicBezTo>
                    <a:pt x="3372" y="2945"/>
                    <a:pt x="3600" y="2856"/>
                    <a:pt x="3664" y="2666"/>
                  </a:cubicBezTo>
                  <a:cubicBezTo>
                    <a:pt x="3715" y="2539"/>
                    <a:pt x="3664" y="2387"/>
                    <a:pt x="3613" y="2261"/>
                  </a:cubicBezTo>
                  <a:cubicBezTo>
                    <a:pt x="3473" y="1906"/>
                    <a:pt x="3258" y="1576"/>
                    <a:pt x="2980" y="1309"/>
                  </a:cubicBezTo>
                  <a:lnTo>
                    <a:pt x="2980" y="1309"/>
                  </a:lnTo>
                  <a:cubicBezTo>
                    <a:pt x="3072" y="1336"/>
                    <a:pt x="3168" y="1348"/>
                    <a:pt x="3263" y="1348"/>
                  </a:cubicBezTo>
                  <a:cubicBezTo>
                    <a:pt x="3442" y="1348"/>
                    <a:pt x="3621" y="1304"/>
                    <a:pt x="3778" y="1221"/>
                  </a:cubicBezTo>
                  <a:lnTo>
                    <a:pt x="3309" y="650"/>
                  </a:lnTo>
                  <a:lnTo>
                    <a:pt x="3803" y="1196"/>
                  </a:lnTo>
                  <a:cubicBezTo>
                    <a:pt x="3828" y="1183"/>
                    <a:pt x="3854" y="1170"/>
                    <a:pt x="3867" y="1157"/>
                  </a:cubicBezTo>
                  <a:cubicBezTo>
                    <a:pt x="4044" y="1030"/>
                    <a:pt x="4183" y="841"/>
                    <a:pt x="4158" y="625"/>
                  </a:cubicBezTo>
                  <a:cubicBezTo>
                    <a:pt x="4146" y="447"/>
                    <a:pt x="4006" y="295"/>
                    <a:pt x="3854" y="207"/>
                  </a:cubicBezTo>
                  <a:cubicBezTo>
                    <a:pt x="3689" y="118"/>
                    <a:pt x="3512" y="92"/>
                    <a:pt x="3321" y="67"/>
                  </a:cubicBezTo>
                  <a:cubicBezTo>
                    <a:pt x="3016" y="25"/>
                    <a:pt x="2706" y="1"/>
                    <a:pt x="2396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5458025" y="871275"/>
              <a:ext cx="7975" cy="10800"/>
            </a:xfrm>
            <a:custGeom>
              <a:avLst/>
              <a:gdLst/>
              <a:ahLst/>
              <a:cxnLst/>
              <a:rect l="l" t="t" r="r" b="b"/>
              <a:pathLst>
                <a:path w="319" h="432" extrusionOk="0">
                  <a:moveTo>
                    <a:pt x="26" y="0"/>
                  </a:moveTo>
                  <a:cubicBezTo>
                    <a:pt x="14" y="39"/>
                    <a:pt x="14" y="64"/>
                    <a:pt x="1" y="102"/>
                  </a:cubicBezTo>
                  <a:lnTo>
                    <a:pt x="280" y="431"/>
                  </a:lnTo>
                  <a:cubicBezTo>
                    <a:pt x="293" y="394"/>
                    <a:pt x="305" y="343"/>
                    <a:pt x="318" y="30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5541400" y="773675"/>
              <a:ext cx="12350" cy="14300"/>
            </a:xfrm>
            <a:custGeom>
              <a:avLst/>
              <a:gdLst/>
              <a:ahLst/>
              <a:cxnLst/>
              <a:rect l="l" t="t" r="r" b="b"/>
              <a:pathLst>
                <a:path w="494" h="572" extrusionOk="0">
                  <a:moveTo>
                    <a:pt x="0" y="0"/>
                  </a:moveTo>
                  <a:lnTo>
                    <a:pt x="469" y="571"/>
                  </a:lnTo>
                  <a:lnTo>
                    <a:pt x="494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421275" y="1959825"/>
              <a:ext cx="662025" cy="95100"/>
            </a:xfrm>
            <a:custGeom>
              <a:avLst/>
              <a:gdLst/>
              <a:ahLst/>
              <a:cxnLst/>
              <a:rect l="l" t="t" r="r" b="b"/>
              <a:pathLst>
                <a:path w="26481" h="3804" extrusionOk="0">
                  <a:moveTo>
                    <a:pt x="13234" y="0"/>
                  </a:moveTo>
                  <a:cubicBezTo>
                    <a:pt x="5933" y="0"/>
                    <a:pt x="0" y="849"/>
                    <a:pt x="0" y="1902"/>
                  </a:cubicBezTo>
                  <a:cubicBezTo>
                    <a:pt x="0" y="2953"/>
                    <a:pt x="5933" y="3803"/>
                    <a:pt x="13234" y="3803"/>
                  </a:cubicBezTo>
                  <a:cubicBezTo>
                    <a:pt x="20548" y="3803"/>
                    <a:pt x="26481" y="2953"/>
                    <a:pt x="26481" y="1902"/>
                  </a:cubicBezTo>
                  <a:cubicBezTo>
                    <a:pt x="26481" y="849"/>
                    <a:pt x="20548" y="0"/>
                    <a:pt x="13234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5544550" y="1942375"/>
              <a:ext cx="114425" cy="86950"/>
            </a:xfrm>
            <a:custGeom>
              <a:avLst/>
              <a:gdLst/>
              <a:ahLst/>
              <a:cxnLst/>
              <a:rect l="l" t="t" r="r" b="b"/>
              <a:pathLst>
                <a:path w="4577" h="3478" extrusionOk="0">
                  <a:moveTo>
                    <a:pt x="1649" y="1"/>
                  </a:moveTo>
                  <a:lnTo>
                    <a:pt x="1497" y="901"/>
                  </a:lnTo>
                  <a:cubicBezTo>
                    <a:pt x="1497" y="901"/>
                    <a:pt x="1" y="3183"/>
                    <a:pt x="812" y="3449"/>
                  </a:cubicBezTo>
                  <a:cubicBezTo>
                    <a:pt x="872" y="3468"/>
                    <a:pt x="942" y="3477"/>
                    <a:pt x="1021" y="3477"/>
                  </a:cubicBezTo>
                  <a:cubicBezTo>
                    <a:pt x="2023" y="3477"/>
                    <a:pt x="4454" y="2016"/>
                    <a:pt x="4513" y="1687"/>
                  </a:cubicBezTo>
                  <a:cubicBezTo>
                    <a:pt x="4576" y="1332"/>
                    <a:pt x="4488" y="51"/>
                    <a:pt x="4488" y="51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5857650" y="1939850"/>
              <a:ext cx="116650" cy="85950"/>
            </a:xfrm>
            <a:custGeom>
              <a:avLst/>
              <a:gdLst/>
              <a:ahLst/>
              <a:cxnLst/>
              <a:rect l="l" t="t" r="r" b="b"/>
              <a:pathLst>
                <a:path w="4666" h="3438" extrusionOk="0">
                  <a:moveTo>
                    <a:pt x="2840" y="0"/>
                  </a:moveTo>
                  <a:lnTo>
                    <a:pt x="13" y="216"/>
                  </a:lnTo>
                  <a:cubicBezTo>
                    <a:pt x="13" y="216"/>
                    <a:pt x="1" y="1496"/>
                    <a:pt x="89" y="1839"/>
                  </a:cubicBezTo>
                  <a:cubicBezTo>
                    <a:pt x="170" y="2162"/>
                    <a:pt x="2577" y="3438"/>
                    <a:pt x="3614" y="3438"/>
                  </a:cubicBezTo>
                  <a:cubicBezTo>
                    <a:pt x="3717" y="3438"/>
                    <a:pt x="3807" y="3425"/>
                    <a:pt x="3879" y="3397"/>
                  </a:cubicBezTo>
                  <a:cubicBezTo>
                    <a:pt x="4665" y="3081"/>
                    <a:pt x="3043" y="901"/>
                    <a:pt x="3043" y="901"/>
                  </a:cubicBezTo>
                  <a:lnTo>
                    <a:pt x="2840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858275" y="1964575"/>
              <a:ext cx="101750" cy="61175"/>
            </a:xfrm>
            <a:custGeom>
              <a:avLst/>
              <a:gdLst/>
              <a:ahLst/>
              <a:cxnLst/>
              <a:rect l="l" t="t" r="r" b="b"/>
              <a:pathLst>
                <a:path w="4070" h="2447" extrusionOk="0">
                  <a:moveTo>
                    <a:pt x="3094" y="0"/>
                  </a:moveTo>
                  <a:cubicBezTo>
                    <a:pt x="2638" y="140"/>
                    <a:pt x="1928" y="203"/>
                    <a:pt x="1281" y="203"/>
                  </a:cubicBezTo>
                  <a:cubicBezTo>
                    <a:pt x="787" y="203"/>
                    <a:pt x="317" y="165"/>
                    <a:pt x="1" y="89"/>
                  </a:cubicBezTo>
                  <a:lnTo>
                    <a:pt x="1" y="89"/>
                  </a:lnTo>
                  <a:cubicBezTo>
                    <a:pt x="1" y="406"/>
                    <a:pt x="26" y="710"/>
                    <a:pt x="64" y="850"/>
                  </a:cubicBezTo>
                  <a:cubicBezTo>
                    <a:pt x="140" y="1179"/>
                    <a:pt x="2548" y="2447"/>
                    <a:pt x="3588" y="2447"/>
                  </a:cubicBezTo>
                  <a:cubicBezTo>
                    <a:pt x="3689" y="2447"/>
                    <a:pt x="3778" y="2434"/>
                    <a:pt x="3854" y="2408"/>
                  </a:cubicBezTo>
                  <a:cubicBezTo>
                    <a:pt x="3993" y="2346"/>
                    <a:pt x="4057" y="2231"/>
                    <a:pt x="4069" y="2067"/>
                  </a:cubicBezTo>
                  <a:lnTo>
                    <a:pt x="4069" y="2067"/>
                  </a:lnTo>
                  <a:cubicBezTo>
                    <a:pt x="3993" y="2117"/>
                    <a:pt x="3867" y="2155"/>
                    <a:pt x="3638" y="2155"/>
                  </a:cubicBezTo>
                  <a:lnTo>
                    <a:pt x="3613" y="2155"/>
                  </a:lnTo>
                  <a:cubicBezTo>
                    <a:pt x="3043" y="2143"/>
                    <a:pt x="1712" y="1509"/>
                    <a:pt x="1826" y="698"/>
                  </a:cubicBezTo>
                  <a:cubicBezTo>
                    <a:pt x="1928" y="279"/>
                    <a:pt x="2561" y="152"/>
                    <a:pt x="3157" y="101"/>
                  </a:cubicBezTo>
                  <a:cubicBezTo>
                    <a:pt x="3131" y="64"/>
                    <a:pt x="3106" y="25"/>
                    <a:pt x="3094" y="0"/>
                  </a:cubicBezTo>
                  <a:close/>
                </a:path>
              </a:pathLst>
            </a:custGeom>
            <a:solidFill>
              <a:srgbClr val="181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883300" y="1945425"/>
              <a:ext cx="60875" cy="46825"/>
            </a:xfrm>
            <a:custGeom>
              <a:avLst/>
              <a:gdLst/>
              <a:ahLst/>
              <a:cxnLst/>
              <a:rect l="l" t="t" r="r" b="b"/>
              <a:pathLst>
                <a:path w="2435" h="1873" extrusionOk="0">
                  <a:moveTo>
                    <a:pt x="708" y="1"/>
                  </a:moveTo>
                  <a:cubicBezTo>
                    <a:pt x="502" y="1"/>
                    <a:pt x="288" y="49"/>
                    <a:pt x="178" y="208"/>
                  </a:cubicBezTo>
                  <a:cubicBezTo>
                    <a:pt x="1" y="450"/>
                    <a:pt x="141" y="754"/>
                    <a:pt x="293" y="969"/>
                  </a:cubicBezTo>
                  <a:cubicBezTo>
                    <a:pt x="381" y="1096"/>
                    <a:pt x="470" y="1248"/>
                    <a:pt x="546" y="1388"/>
                  </a:cubicBezTo>
                  <a:cubicBezTo>
                    <a:pt x="757" y="1727"/>
                    <a:pt x="567" y="1872"/>
                    <a:pt x="567" y="1872"/>
                  </a:cubicBezTo>
                  <a:cubicBezTo>
                    <a:pt x="568" y="1872"/>
                    <a:pt x="569" y="1871"/>
                    <a:pt x="572" y="1869"/>
                  </a:cubicBezTo>
                  <a:cubicBezTo>
                    <a:pt x="851" y="1729"/>
                    <a:pt x="685" y="1312"/>
                    <a:pt x="559" y="1121"/>
                  </a:cubicBezTo>
                  <a:cubicBezTo>
                    <a:pt x="406" y="906"/>
                    <a:pt x="141" y="652"/>
                    <a:pt x="229" y="348"/>
                  </a:cubicBezTo>
                  <a:cubicBezTo>
                    <a:pt x="280" y="183"/>
                    <a:pt x="457" y="132"/>
                    <a:pt x="609" y="120"/>
                  </a:cubicBezTo>
                  <a:cubicBezTo>
                    <a:pt x="664" y="111"/>
                    <a:pt x="718" y="107"/>
                    <a:pt x="772" y="107"/>
                  </a:cubicBezTo>
                  <a:cubicBezTo>
                    <a:pt x="870" y="107"/>
                    <a:pt x="968" y="121"/>
                    <a:pt x="1066" y="145"/>
                  </a:cubicBezTo>
                  <a:cubicBezTo>
                    <a:pt x="1699" y="310"/>
                    <a:pt x="2080" y="867"/>
                    <a:pt x="2409" y="1400"/>
                  </a:cubicBezTo>
                  <a:cubicBezTo>
                    <a:pt x="2422" y="1400"/>
                    <a:pt x="2435" y="1400"/>
                    <a:pt x="2435" y="1388"/>
                  </a:cubicBezTo>
                  <a:cubicBezTo>
                    <a:pt x="2282" y="1045"/>
                    <a:pt x="2080" y="741"/>
                    <a:pt x="1814" y="475"/>
                  </a:cubicBezTo>
                  <a:cubicBezTo>
                    <a:pt x="1586" y="259"/>
                    <a:pt x="1307" y="95"/>
                    <a:pt x="1003" y="31"/>
                  </a:cubicBezTo>
                  <a:cubicBezTo>
                    <a:pt x="917" y="14"/>
                    <a:pt x="813" y="1"/>
                    <a:pt x="708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5567375" y="1188775"/>
              <a:ext cx="370475" cy="780975"/>
            </a:xfrm>
            <a:custGeom>
              <a:avLst/>
              <a:gdLst/>
              <a:ahLst/>
              <a:cxnLst/>
              <a:rect l="l" t="t" r="r" b="b"/>
              <a:pathLst>
                <a:path w="14819" h="31239" extrusionOk="0">
                  <a:moveTo>
                    <a:pt x="10954" y="1"/>
                  </a:moveTo>
                  <a:cubicBezTo>
                    <a:pt x="10184" y="1"/>
                    <a:pt x="6261" y="51"/>
                    <a:pt x="1686" y="1016"/>
                  </a:cubicBezTo>
                  <a:cubicBezTo>
                    <a:pt x="1559" y="1523"/>
                    <a:pt x="1458" y="2131"/>
                    <a:pt x="1382" y="2841"/>
                  </a:cubicBezTo>
                  <a:cubicBezTo>
                    <a:pt x="1217" y="4438"/>
                    <a:pt x="1141" y="6479"/>
                    <a:pt x="1077" y="8786"/>
                  </a:cubicBezTo>
                  <a:cubicBezTo>
                    <a:pt x="925" y="14491"/>
                    <a:pt x="1" y="19485"/>
                    <a:pt x="457" y="30702"/>
                  </a:cubicBezTo>
                  <a:cubicBezTo>
                    <a:pt x="1010" y="30950"/>
                    <a:pt x="1706" y="31008"/>
                    <a:pt x="2357" y="31008"/>
                  </a:cubicBezTo>
                  <a:cubicBezTo>
                    <a:pt x="2675" y="31008"/>
                    <a:pt x="2983" y="30994"/>
                    <a:pt x="3258" y="30981"/>
                  </a:cubicBezTo>
                  <a:cubicBezTo>
                    <a:pt x="3526" y="30971"/>
                    <a:pt x="3761" y="30953"/>
                    <a:pt x="3942" y="30953"/>
                  </a:cubicBezTo>
                  <a:cubicBezTo>
                    <a:pt x="3983" y="30953"/>
                    <a:pt x="4021" y="30954"/>
                    <a:pt x="4057" y="30956"/>
                  </a:cubicBezTo>
                  <a:cubicBezTo>
                    <a:pt x="3981" y="29486"/>
                    <a:pt x="5527" y="18584"/>
                    <a:pt x="5590" y="16265"/>
                  </a:cubicBezTo>
                  <a:cubicBezTo>
                    <a:pt x="5691" y="11981"/>
                    <a:pt x="6122" y="7632"/>
                    <a:pt x="6592" y="7607"/>
                  </a:cubicBezTo>
                  <a:cubicBezTo>
                    <a:pt x="6593" y="7607"/>
                    <a:pt x="6595" y="7607"/>
                    <a:pt x="6596" y="7607"/>
                  </a:cubicBezTo>
                  <a:cubicBezTo>
                    <a:pt x="7053" y="7607"/>
                    <a:pt x="7949" y="14270"/>
                    <a:pt x="8429" y="17026"/>
                  </a:cubicBezTo>
                  <a:cubicBezTo>
                    <a:pt x="8899" y="19789"/>
                    <a:pt x="11320" y="28561"/>
                    <a:pt x="11358" y="31032"/>
                  </a:cubicBezTo>
                  <a:cubicBezTo>
                    <a:pt x="11618" y="31168"/>
                    <a:pt x="12243" y="31238"/>
                    <a:pt x="12915" y="31238"/>
                  </a:cubicBezTo>
                  <a:cubicBezTo>
                    <a:pt x="13617" y="31238"/>
                    <a:pt x="14371" y="31162"/>
                    <a:pt x="14818" y="31007"/>
                  </a:cubicBezTo>
                  <a:cubicBezTo>
                    <a:pt x="14755" y="27204"/>
                    <a:pt x="13855" y="19459"/>
                    <a:pt x="12550" y="11689"/>
                  </a:cubicBezTo>
                  <a:cubicBezTo>
                    <a:pt x="12105" y="9091"/>
                    <a:pt x="11497" y="5212"/>
                    <a:pt x="11383" y="3525"/>
                  </a:cubicBezTo>
                  <a:cubicBezTo>
                    <a:pt x="11282" y="1776"/>
                    <a:pt x="11091" y="27"/>
                    <a:pt x="11091" y="2"/>
                  </a:cubicBezTo>
                  <a:cubicBezTo>
                    <a:pt x="11091" y="2"/>
                    <a:pt x="11044" y="1"/>
                    <a:pt x="10954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5532525" y="1246025"/>
              <a:ext cx="125500" cy="57100"/>
            </a:xfrm>
            <a:custGeom>
              <a:avLst/>
              <a:gdLst/>
              <a:ahLst/>
              <a:cxnLst/>
              <a:rect l="l" t="t" r="r" b="b"/>
              <a:pathLst>
                <a:path w="5020" h="2284" extrusionOk="0">
                  <a:moveTo>
                    <a:pt x="4939" y="1"/>
                  </a:moveTo>
                  <a:cubicBezTo>
                    <a:pt x="4904" y="1"/>
                    <a:pt x="4866" y="28"/>
                    <a:pt x="4817" y="44"/>
                  </a:cubicBezTo>
                  <a:cubicBezTo>
                    <a:pt x="4665" y="120"/>
                    <a:pt x="4500" y="184"/>
                    <a:pt x="4335" y="235"/>
                  </a:cubicBezTo>
                  <a:cubicBezTo>
                    <a:pt x="3676" y="463"/>
                    <a:pt x="2979" y="602"/>
                    <a:pt x="2294" y="716"/>
                  </a:cubicBezTo>
                  <a:cubicBezTo>
                    <a:pt x="1902" y="779"/>
                    <a:pt x="1508" y="843"/>
                    <a:pt x="1116" y="931"/>
                  </a:cubicBezTo>
                  <a:cubicBezTo>
                    <a:pt x="824" y="982"/>
                    <a:pt x="519" y="1046"/>
                    <a:pt x="266" y="1210"/>
                  </a:cubicBezTo>
                  <a:cubicBezTo>
                    <a:pt x="139" y="1286"/>
                    <a:pt x="0" y="1413"/>
                    <a:pt x="26" y="1565"/>
                  </a:cubicBezTo>
                  <a:cubicBezTo>
                    <a:pt x="51" y="1717"/>
                    <a:pt x="190" y="1806"/>
                    <a:pt x="330" y="1857"/>
                  </a:cubicBezTo>
                  <a:cubicBezTo>
                    <a:pt x="1229" y="2224"/>
                    <a:pt x="2269" y="1945"/>
                    <a:pt x="3195" y="2224"/>
                  </a:cubicBezTo>
                  <a:cubicBezTo>
                    <a:pt x="3282" y="2254"/>
                    <a:pt x="3371" y="2283"/>
                    <a:pt x="3459" y="2283"/>
                  </a:cubicBezTo>
                  <a:cubicBezTo>
                    <a:pt x="3485" y="2283"/>
                    <a:pt x="3510" y="2281"/>
                    <a:pt x="3536" y="2275"/>
                  </a:cubicBezTo>
                  <a:cubicBezTo>
                    <a:pt x="3638" y="2263"/>
                    <a:pt x="3714" y="2199"/>
                    <a:pt x="3790" y="2148"/>
                  </a:cubicBezTo>
                  <a:cubicBezTo>
                    <a:pt x="4133" y="1882"/>
                    <a:pt x="4449" y="1578"/>
                    <a:pt x="4665" y="1210"/>
                  </a:cubicBezTo>
                  <a:cubicBezTo>
                    <a:pt x="4842" y="919"/>
                    <a:pt x="4956" y="602"/>
                    <a:pt x="4994" y="272"/>
                  </a:cubicBezTo>
                  <a:cubicBezTo>
                    <a:pt x="4994" y="209"/>
                    <a:pt x="5020" y="82"/>
                    <a:pt x="4994" y="32"/>
                  </a:cubicBezTo>
                  <a:cubicBezTo>
                    <a:pt x="4976" y="9"/>
                    <a:pt x="4958" y="1"/>
                    <a:pt x="49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5522675" y="1260000"/>
              <a:ext cx="135650" cy="57725"/>
            </a:xfrm>
            <a:custGeom>
              <a:avLst/>
              <a:gdLst/>
              <a:ahLst/>
              <a:cxnLst/>
              <a:rect l="l" t="t" r="r" b="b"/>
              <a:pathLst>
                <a:path w="5426" h="2309" extrusionOk="0">
                  <a:moveTo>
                    <a:pt x="2271" y="0"/>
                  </a:moveTo>
                  <a:cubicBezTo>
                    <a:pt x="1707" y="0"/>
                    <a:pt x="1143" y="120"/>
                    <a:pt x="622" y="360"/>
                  </a:cubicBezTo>
                  <a:cubicBezTo>
                    <a:pt x="470" y="436"/>
                    <a:pt x="318" y="512"/>
                    <a:pt x="191" y="639"/>
                  </a:cubicBezTo>
                  <a:cubicBezTo>
                    <a:pt x="77" y="766"/>
                    <a:pt x="1" y="930"/>
                    <a:pt x="14" y="1107"/>
                  </a:cubicBezTo>
                  <a:cubicBezTo>
                    <a:pt x="39" y="1285"/>
                    <a:pt x="153" y="1437"/>
                    <a:pt x="293" y="1564"/>
                  </a:cubicBezTo>
                  <a:cubicBezTo>
                    <a:pt x="648" y="1856"/>
                    <a:pt x="1104" y="1983"/>
                    <a:pt x="1547" y="2045"/>
                  </a:cubicBezTo>
                  <a:cubicBezTo>
                    <a:pt x="2004" y="2109"/>
                    <a:pt x="2460" y="2109"/>
                    <a:pt x="2904" y="2198"/>
                  </a:cubicBezTo>
                  <a:cubicBezTo>
                    <a:pt x="3157" y="2240"/>
                    <a:pt x="3400" y="2308"/>
                    <a:pt x="3650" y="2308"/>
                  </a:cubicBezTo>
                  <a:cubicBezTo>
                    <a:pt x="3701" y="2308"/>
                    <a:pt x="3752" y="2305"/>
                    <a:pt x="3803" y="2299"/>
                  </a:cubicBezTo>
                  <a:cubicBezTo>
                    <a:pt x="4197" y="2248"/>
                    <a:pt x="4539" y="1995"/>
                    <a:pt x="4767" y="1690"/>
                  </a:cubicBezTo>
                  <a:cubicBezTo>
                    <a:pt x="5008" y="1374"/>
                    <a:pt x="5160" y="1006"/>
                    <a:pt x="5299" y="651"/>
                  </a:cubicBezTo>
                  <a:cubicBezTo>
                    <a:pt x="5363" y="487"/>
                    <a:pt x="5426" y="322"/>
                    <a:pt x="5388" y="157"/>
                  </a:cubicBezTo>
                  <a:lnTo>
                    <a:pt x="5388" y="157"/>
                  </a:lnTo>
                  <a:cubicBezTo>
                    <a:pt x="5338" y="245"/>
                    <a:pt x="5287" y="322"/>
                    <a:pt x="5236" y="398"/>
                  </a:cubicBezTo>
                  <a:cubicBezTo>
                    <a:pt x="4894" y="816"/>
                    <a:pt x="4387" y="1095"/>
                    <a:pt x="3854" y="1234"/>
                  </a:cubicBezTo>
                  <a:cubicBezTo>
                    <a:pt x="3476" y="1342"/>
                    <a:pt x="3085" y="1373"/>
                    <a:pt x="2695" y="1373"/>
                  </a:cubicBezTo>
                  <a:cubicBezTo>
                    <a:pt x="2536" y="1373"/>
                    <a:pt x="2377" y="1368"/>
                    <a:pt x="2220" y="1361"/>
                  </a:cubicBezTo>
                  <a:cubicBezTo>
                    <a:pt x="1826" y="1336"/>
                    <a:pt x="1066" y="1323"/>
                    <a:pt x="1180" y="1133"/>
                  </a:cubicBezTo>
                  <a:cubicBezTo>
                    <a:pt x="1252" y="1007"/>
                    <a:pt x="1906" y="926"/>
                    <a:pt x="2529" y="926"/>
                  </a:cubicBezTo>
                  <a:cubicBezTo>
                    <a:pt x="2783" y="926"/>
                    <a:pt x="3032" y="939"/>
                    <a:pt x="3234" y="968"/>
                  </a:cubicBezTo>
                  <a:cubicBezTo>
                    <a:pt x="3310" y="968"/>
                    <a:pt x="3423" y="955"/>
                    <a:pt x="3411" y="879"/>
                  </a:cubicBezTo>
                  <a:cubicBezTo>
                    <a:pt x="3398" y="829"/>
                    <a:pt x="3335" y="816"/>
                    <a:pt x="3284" y="803"/>
                  </a:cubicBezTo>
                  <a:cubicBezTo>
                    <a:pt x="2777" y="740"/>
                    <a:pt x="1332" y="842"/>
                    <a:pt x="1307" y="639"/>
                  </a:cubicBezTo>
                  <a:cubicBezTo>
                    <a:pt x="1294" y="423"/>
                    <a:pt x="2308" y="157"/>
                    <a:pt x="2637" y="17"/>
                  </a:cubicBezTo>
                  <a:cubicBezTo>
                    <a:pt x="2515" y="6"/>
                    <a:pt x="2393" y="0"/>
                    <a:pt x="2271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 rot="-900956">
              <a:off x="5615700" y="1244700"/>
              <a:ext cx="56428" cy="76079"/>
            </a:xfrm>
            <a:custGeom>
              <a:avLst/>
              <a:gdLst/>
              <a:ahLst/>
              <a:cxnLst/>
              <a:rect l="l" t="t" r="r" b="b"/>
              <a:pathLst>
                <a:path w="2257" h="3043" extrusionOk="0">
                  <a:moveTo>
                    <a:pt x="1864" y="1"/>
                  </a:moveTo>
                  <a:cubicBezTo>
                    <a:pt x="1864" y="1"/>
                    <a:pt x="1521" y="1027"/>
                    <a:pt x="1103" y="1598"/>
                  </a:cubicBezTo>
                  <a:cubicBezTo>
                    <a:pt x="672" y="2168"/>
                    <a:pt x="0" y="2764"/>
                    <a:pt x="0" y="2764"/>
                  </a:cubicBezTo>
                  <a:lnTo>
                    <a:pt x="152" y="3043"/>
                  </a:lnTo>
                  <a:cubicBezTo>
                    <a:pt x="152" y="3043"/>
                    <a:pt x="558" y="2776"/>
                    <a:pt x="1293" y="2016"/>
                  </a:cubicBezTo>
                  <a:cubicBezTo>
                    <a:pt x="2041" y="1243"/>
                    <a:pt x="2256" y="89"/>
                    <a:pt x="2256" y="89"/>
                  </a:cubicBezTo>
                  <a:lnTo>
                    <a:pt x="1864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828800" y="1237975"/>
              <a:ext cx="109375" cy="42500"/>
            </a:xfrm>
            <a:custGeom>
              <a:avLst/>
              <a:gdLst/>
              <a:ahLst/>
              <a:cxnLst/>
              <a:rect l="l" t="t" r="r" b="b"/>
              <a:pathLst>
                <a:path w="4375" h="1700" extrusionOk="0">
                  <a:moveTo>
                    <a:pt x="203" y="0"/>
                  </a:moveTo>
                  <a:cubicBezTo>
                    <a:pt x="159" y="0"/>
                    <a:pt x="114" y="15"/>
                    <a:pt x="77" y="62"/>
                  </a:cubicBezTo>
                  <a:cubicBezTo>
                    <a:pt x="1" y="176"/>
                    <a:pt x="141" y="709"/>
                    <a:pt x="242" y="911"/>
                  </a:cubicBezTo>
                  <a:cubicBezTo>
                    <a:pt x="355" y="1190"/>
                    <a:pt x="622" y="1608"/>
                    <a:pt x="761" y="1672"/>
                  </a:cubicBezTo>
                  <a:cubicBezTo>
                    <a:pt x="798" y="1692"/>
                    <a:pt x="847" y="1700"/>
                    <a:pt x="902" y="1700"/>
                  </a:cubicBezTo>
                  <a:cubicBezTo>
                    <a:pt x="1053" y="1700"/>
                    <a:pt x="1244" y="1640"/>
                    <a:pt x="1319" y="1621"/>
                  </a:cubicBezTo>
                  <a:cubicBezTo>
                    <a:pt x="2219" y="1355"/>
                    <a:pt x="3093" y="1507"/>
                    <a:pt x="3981" y="1190"/>
                  </a:cubicBezTo>
                  <a:cubicBezTo>
                    <a:pt x="4121" y="1140"/>
                    <a:pt x="4273" y="1064"/>
                    <a:pt x="4324" y="949"/>
                  </a:cubicBezTo>
                  <a:cubicBezTo>
                    <a:pt x="4374" y="835"/>
                    <a:pt x="4285" y="734"/>
                    <a:pt x="4184" y="683"/>
                  </a:cubicBezTo>
                  <a:cubicBezTo>
                    <a:pt x="3994" y="582"/>
                    <a:pt x="3740" y="543"/>
                    <a:pt x="3487" y="518"/>
                  </a:cubicBezTo>
                  <a:cubicBezTo>
                    <a:pt x="3157" y="480"/>
                    <a:pt x="2815" y="455"/>
                    <a:pt x="2473" y="417"/>
                  </a:cubicBezTo>
                  <a:cubicBezTo>
                    <a:pt x="1890" y="366"/>
                    <a:pt x="1294" y="303"/>
                    <a:pt x="749" y="163"/>
                  </a:cubicBezTo>
                  <a:cubicBezTo>
                    <a:pt x="622" y="126"/>
                    <a:pt x="482" y="87"/>
                    <a:pt x="355" y="36"/>
                  </a:cubicBezTo>
                  <a:cubicBezTo>
                    <a:pt x="326" y="29"/>
                    <a:pt x="266" y="0"/>
                    <a:pt x="20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828500" y="1241400"/>
              <a:ext cx="110925" cy="52025"/>
            </a:xfrm>
            <a:custGeom>
              <a:avLst/>
              <a:gdLst/>
              <a:ahLst/>
              <a:cxnLst/>
              <a:rect l="l" t="t" r="r" b="b"/>
              <a:pathLst>
                <a:path w="4437" h="2081" extrusionOk="0">
                  <a:moveTo>
                    <a:pt x="2996" y="1"/>
                  </a:moveTo>
                  <a:cubicBezTo>
                    <a:pt x="2808" y="1"/>
                    <a:pt x="2615" y="18"/>
                    <a:pt x="2421" y="51"/>
                  </a:cubicBezTo>
                  <a:cubicBezTo>
                    <a:pt x="2662" y="141"/>
                    <a:pt x="3460" y="305"/>
                    <a:pt x="3398" y="482"/>
                  </a:cubicBezTo>
                  <a:cubicBezTo>
                    <a:pt x="3347" y="660"/>
                    <a:pt x="2142" y="673"/>
                    <a:pt x="1699" y="761"/>
                  </a:cubicBezTo>
                  <a:cubicBezTo>
                    <a:pt x="1648" y="774"/>
                    <a:pt x="1598" y="787"/>
                    <a:pt x="1584" y="837"/>
                  </a:cubicBezTo>
                  <a:cubicBezTo>
                    <a:pt x="1565" y="887"/>
                    <a:pt x="1606" y="905"/>
                    <a:pt x="1656" y="905"/>
                  </a:cubicBezTo>
                  <a:cubicBezTo>
                    <a:pt x="1670" y="905"/>
                    <a:pt x="1685" y="904"/>
                    <a:pt x="1699" y="901"/>
                  </a:cubicBezTo>
                  <a:cubicBezTo>
                    <a:pt x="2003" y="831"/>
                    <a:pt x="2415" y="796"/>
                    <a:pt x="2757" y="796"/>
                  </a:cubicBezTo>
                  <a:cubicBezTo>
                    <a:pt x="3100" y="796"/>
                    <a:pt x="3372" y="831"/>
                    <a:pt x="3398" y="901"/>
                  </a:cubicBezTo>
                  <a:cubicBezTo>
                    <a:pt x="3448" y="1053"/>
                    <a:pt x="2801" y="1116"/>
                    <a:pt x="2472" y="1167"/>
                  </a:cubicBezTo>
                  <a:cubicBezTo>
                    <a:pt x="2206" y="1203"/>
                    <a:pt x="1940" y="1227"/>
                    <a:pt x="1686" y="1227"/>
                  </a:cubicBezTo>
                  <a:cubicBezTo>
                    <a:pt x="1491" y="1227"/>
                    <a:pt x="1304" y="1213"/>
                    <a:pt x="1128" y="1180"/>
                  </a:cubicBezTo>
                  <a:cubicBezTo>
                    <a:pt x="710" y="1091"/>
                    <a:pt x="342" y="888"/>
                    <a:pt x="153" y="546"/>
                  </a:cubicBezTo>
                  <a:cubicBezTo>
                    <a:pt x="114" y="482"/>
                    <a:pt x="89" y="420"/>
                    <a:pt x="76" y="356"/>
                  </a:cubicBezTo>
                  <a:cubicBezTo>
                    <a:pt x="0" y="496"/>
                    <a:pt x="13" y="635"/>
                    <a:pt x="38" y="761"/>
                  </a:cubicBezTo>
                  <a:cubicBezTo>
                    <a:pt x="76" y="1066"/>
                    <a:pt x="127" y="1370"/>
                    <a:pt x="254" y="1623"/>
                  </a:cubicBezTo>
                  <a:cubicBezTo>
                    <a:pt x="381" y="1865"/>
                    <a:pt x="609" y="2067"/>
                    <a:pt x="925" y="2080"/>
                  </a:cubicBezTo>
                  <a:cubicBezTo>
                    <a:pt x="940" y="2080"/>
                    <a:pt x="956" y="2081"/>
                    <a:pt x="971" y="2081"/>
                  </a:cubicBezTo>
                  <a:cubicBezTo>
                    <a:pt x="1211" y="2081"/>
                    <a:pt x="1461" y="1988"/>
                    <a:pt x="1711" y="1927"/>
                  </a:cubicBezTo>
                  <a:cubicBezTo>
                    <a:pt x="2105" y="1826"/>
                    <a:pt x="2497" y="1789"/>
                    <a:pt x="2890" y="1699"/>
                  </a:cubicBezTo>
                  <a:cubicBezTo>
                    <a:pt x="3283" y="1623"/>
                    <a:pt x="3689" y="1484"/>
                    <a:pt x="4043" y="1205"/>
                  </a:cubicBezTo>
                  <a:cubicBezTo>
                    <a:pt x="4196" y="1091"/>
                    <a:pt x="4336" y="952"/>
                    <a:pt x="4386" y="800"/>
                  </a:cubicBezTo>
                  <a:cubicBezTo>
                    <a:pt x="4437" y="648"/>
                    <a:pt x="4412" y="508"/>
                    <a:pt x="4336" y="406"/>
                  </a:cubicBezTo>
                  <a:cubicBezTo>
                    <a:pt x="4259" y="318"/>
                    <a:pt x="4145" y="254"/>
                    <a:pt x="4031" y="204"/>
                  </a:cubicBezTo>
                  <a:cubicBezTo>
                    <a:pt x="3727" y="68"/>
                    <a:pt x="3372" y="1"/>
                    <a:pt x="299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 rot="571731">
              <a:off x="5821152" y="1236540"/>
              <a:ext cx="27770" cy="59144"/>
            </a:xfrm>
            <a:custGeom>
              <a:avLst/>
              <a:gdLst/>
              <a:ahLst/>
              <a:cxnLst/>
              <a:rect l="l" t="t" r="r" b="b"/>
              <a:pathLst>
                <a:path w="1046" h="2045" extrusionOk="0">
                  <a:moveTo>
                    <a:pt x="393" y="1"/>
                  </a:moveTo>
                  <a:lnTo>
                    <a:pt x="1" y="90"/>
                  </a:lnTo>
                  <a:cubicBezTo>
                    <a:pt x="1" y="90"/>
                    <a:pt x="178" y="1243"/>
                    <a:pt x="900" y="2029"/>
                  </a:cubicBezTo>
                  <a:cubicBezTo>
                    <a:pt x="910" y="2039"/>
                    <a:pt x="920" y="2044"/>
                    <a:pt x="930" y="2044"/>
                  </a:cubicBezTo>
                  <a:cubicBezTo>
                    <a:pt x="1012" y="2044"/>
                    <a:pt x="1046" y="1662"/>
                    <a:pt x="875" y="1218"/>
                  </a:cubicBezTo>
                  <a:cubicBezTo>
                    <a:pt x="596" y="660"/>
                    <a:pt x="393" y="1"/>
                    <a:pt x="393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5713300" y="1366275"/>
              <a:ext cx="53100" cy="17025"/>
            </a:xfrm>
            <a:custGeom>
              <a:avLst/>
              <a:gdLst/>
              <a:ahLst/>
              <a:cxnLst/>
              <a:rect l="l" t="t" r="r" b="b"/>
              <a:pathLst>
                <a:path w="2124" h="681" extrusionOk="0">
                  <a:moveTo>
                    <a:pt x="2085" y="0"/>
                  </a:moveTo>
                  <a:cubicBezTo>
                    <a:pt x="1921" y="0"/>
                    <a:pt x="1730" y="25"/>
                    <a:pt x="1566" y="64"/>
                  </a:cubicBezTo>
                  <a:cubicBezTo>
                    <a:pt x="1376" y="89"/>
                    <a:pt x="1198" y="140"/>
                    <a:pt x="1021" y="203"/>
                  </a:cubicBezTo>
                  <a:cubicBezTo>
                    <a:pt x="666" y="304"/>
                    <a:pt x="324" y="456"/>
                    <a:pt x="20" y="647"/>
                  </a:cubicBezTo>
                  <a:cubicBezTo>
                    <a:pt x="0" y="656"/>
                    <a:pt x="3" y="681"/>
                    <a:pt x="22" y="681"/>
                  </a:cubicBezTo>
                  <a:cubicBezTo>
                    <a:pt x="28" y="681"/>
                    <a:pt x="36" y="678"/>
                    <a:pt x="45" y="672"/>
                  </a:cubicBezTo>
                  <a:cubicBezTo>
                    <a:pt x="362" y="520"/>
                    <a:pt x="704" y="368"/>
                    <a:pt x="1046" y="267"/>
                  </a:cubicBezTo>
                  <a:cubicBezTo>
                    <a:pt x="1211" y="216"/>
                    <a:pt x="1389" y="177"/>
                    <a:pt x="1553" y="140"/>
                  </a:cubicBezTo>
                  <a:cubicBezTo>
                    <a:pt x="1730" y="101"/>
                    <a:pt x="1908" y="76"/>
                    <a:pt x="2085" y="39"/>
                  </a:cubicBezTo>
                  <a:cubicBezTo>
                    <a:pt x="2124" y="39"/>
                    <a:pt x="2111" y="0"/>
                    <a:pt x="208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5725500" y="1243150"/>
              <a:ext cx="5425" cy="81775"/>
            </a:xfrm>
            <a:custGeom>
              <a:avLst/>
              <a:gdLst/>
              <a:ahLst/>
              <a:cxnLst/>
              <a:rect l="l" t="t" r="r" b="b"/>
              <a:pathLst>
                <a:path w="217" h="3271" extrusionOk="0">
                  <a:moveTo>
                    <a:pt x="20" y="1"/>
                  </a:moveTo>
                  <a:cubicBezTo>
                    <a:pt x="10" y="1"/>
                    <a:pt x="0" y="7"/>
                    <a:pt x="0" y="20"/>
                  </a:cubicBezTo>
                  <a:cubicBezTo>
                    <a:pt x="51" y="552"/>
                    <a:pt x="76" y="1097"/>
                    <a:pt x="102" y="1629"/>
                  </a:cubicBezTo>
                  <a:cubicBezTo>
                    <a:pt x="115" y="1896"/>
                    <a:pt x="127" y="2162"/>
                    <a:pt x="127" y="2428"/>
                  </a:cubicBezTo>
                  <a:cubicBezTo>
                    <a:pt x="140" y="2707"/>
                    <a:pt x="127" y="2986"/>
                    <a:pt x="152" y="3252"/>
                  </a:cubicBezTo>
                  <a:cubicBezTo>
                    <a:pt x="152" y="3264"/>
                    <a:pt x="162" y="3271"/>
                    <a:pt x="172" y="3271"/>
                  </a:cubicBezTo>
                  <a:cubicBezTo>
                    <a:pt x="181" y="3271"/>
                    <a:pt x="191" y="3264"/>
                    <a:pt x="191" y="3252"/>
                  </a:cubicBezTo>
                  <a:cubicBezTo>
                    <a:pt x="216" y="2986"/>
                    <a:pt x="191" y="2707"/>
                    <a:pt x="191" y="2428"/>
                  </a:cubicBezTo>
                  <a:lnTo>
                    <a:pt x="152" y="1629"/>
                  </a:lnTo>
                  <a:cubicBezTo>
                    <a:pt x="127" y="1097"/>
                    <a:pt x="89" y="552"/>
                    <a:pt x="39" y="20"/>
                  </a:cubicBezTo>
                  <a:cubicBezTo>
                    <a:pt x="39" y="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735450" y="1235675"/>
              <a:ext cx="7500" cy="88525"/>
            </a:xfrm>
            <a:custGeom>
              <a:avLst/>
              <a:gdLst/>
              <a:ahLst/>
              <a:cxnLst/>
              <a:rect l="l" t="t" r="r" b="b"/>
              <a:pathLst>
                <a:path w="300" h="3541" extrusionOk="0">
                  <a:moveTo>
                    <a:pt x="21" y="1"/>
                  </a:moveTo>
                  <a:cubicBezTo>
                    <a:pt x="12" y="1"/>
                    <a:pt x="0" y="11"/>
                    <a:pt x="8" y="27"/>
                  </a:cubicBezTo>
                  <a:cubicBezTo>
                    <a:pt x="33" y="306"/>
                    <a:pt x="97" y="598"/>
                    <a:pt x="122" y="889"/>
                  </a:cubicBezTo>
                  <a:cubicBezTo>
                    <a:pt x="160" y="1181"/>
                    <a:pt x="185" y="1472"/>
                    <a:pt x="199" y="1764"/>
                  </a:cubicBezTo>
                  <a:cubicBezTo>
                    <a:pt x="236" y="2359"/>
                    <a:pt x="224" y="2942"/>
                    <a:pt x="199" y="3525"/>
                  </a:cubicBezTo>
                  <a:cubicBezTo>
                    <a:pt x="199" y="3533"/>
                    <a:pt x="207" y="3540"/>
                    <a:pt x="214" y="3540"/>
                  </a:cubicBezTo>
                  <a:cubicBezTo>
                    <a:pt x="219" y="3540"/>
                    <a:pt x="224" y="3536"/>
                    <a:pt x="224" y="3525"/>
                  </a:cubicBezTo>
                  <a:cubicBezTo>
                    <a:pt x="300" y="2942"/>
                    <a:pt x="300" y="2347"/>
                    <a:pt x="261" y="1764"/>
                  </a:cubicBezTo>
                  <a:cubicBezTo>
                    <a:pt x="249" y="1472"/>
                    <a:pt x="224" y="1181"/>
                    <a:pt x="185" y="889"/>
                  </a:cubicBezTo>
                  <a:cubicBezTo>
                    <a:pt x="148" y="598"/>
                    <a:pt x="122" y="294"/>
                    <a:pt x="33" y="15"/>
                  </a:cubicBezTo>
                  <a:cubicBezTo>
                    <a:pt x="33" y="5"/>
                    <a:pt x="28" y="1"/>
                    <a:pt x="2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5924200" y="1200200"/>
              <a:ext cx="60875" cy="72000"/>
            </a:xfrm>
            <a:custGeom>
              <a:avLst/>
              <a:gdLst/>
              <a:ahLst/>
              <a:cxnLst/>
              <a:rect l="l" t="t" r="r" b="b"/>
              <a:pathLst>
                <a:path w="2435" h="2880" extrusionOk="0">
                  <a:moveTo>
                    <a:pt x="773" y="1"/>
                  </a:moveTo>
                  <a:cubicBezTo>
                    <a:pt x="710" y="1"/>
                    <a:pt x="634" y="1"/>
                    <a:pt x="584" y="39"/>
                  </a:cubicBezTo>
                  <a:cubicBezTo>
                    <a:pt x="520" y="77"/>
                    <a:pt x="482" y="153"/>
                    <a:pt x="457" y="217"/>
                  </a:cubicBezTo>
                  <a:cubicBezTo>
                    <a:pt x="190" y="863"/>
                    <a:pt x="26" y="1561"/>
                    <a:pt x="1" y="2257"/>
                  </a:cubicBezTo>
                  <a:cubicBezTo>
                    <a:pt x="1" y="2333"/>
                    <a:pt x="1" y="2422"/>
                    <a:pt x="77" y="2448"/>
                  </a:cubicBezTo>
                  <a:cubicBezTo>
                    <a:pt x="87" y="2455"/>
                    <a:pt x="100" y="2458"/>
                    <a:pt x="113" y="2458"/>
                  </a:cubicBezTo>
                  <a:cubicBezTo>
                    <a:pt x="148" y="2458"/>
                    <a:pt x="188" y="2437"/>
                    <a:pt x="215" y="2409"/>
                  </a:cubicBezTo>
                  <a:cubicBezTo>
                    <a:pt x="254" y="2372"/>
                    <a:pt x="266" y="2321"/>
                    <a:pt x="292" y="2283"/>
                  </a:cubicBezTo>
                  <a:cubicBezTo>
                    <a:pt x="368" y="2042"/>
                    <a:pt x="457" y="1801"/>
                    <a:pt x="545" y="1561"/>
                  </a:cubicBezTo>
                  <a:cubicBezTo>
                    <a:pt x="567" y="1504"/>
                    <a:pt x="609" y="1429"/>
                    <a:pt x="671" y="1429"/>
                  </a:cubicBezTo>
                  <a:cubicBezTo>
                    <a:pt x="679" y="1429"/>
                    <a:pt x="688" y="1431"/>
                    <a:pt x="697" y="1434"/>
                  </a:cubicBezTo>
                  <a:cubicBezTo>
                    <a:pt x="761" y="1446"/>
                    <a:pt x="786" y="1535"/>
                    <a:pt x="773" y="1598"/>
                  </a:cubicBezTo>
                  <a:cubicBezTo>
                    <a:pt x="748" y="1941"/>
                    <a:pt x="545" y="2257"/>
                    <a:pt x="254" y="2435"/>
                  </a:cubicBezTo>
                  <a:cubicBezTo>
                    <a:pt x="178" y="2485"/>
                    <a:pt x="63" y="2549"/>
                    <a:pt x="77" y="2651"/>
                  </a:cubicBezTo>
                  <a:cubicBezTo>
                    <a:pt x="89" y="2727"/>
                    <a:pt x="165" y="2777"/>
                    <a:pt x="241" y="2777"/>
                  </a:cubicBezTo>
                  <a:cubicBezTo>
                    <a:pt x="276" y="2777"/>
                    <a:pt x="309" y="2769"/>
                    <a:pt x="340" y="2757"/>
                  </a:cubicBezTo>
                  <a:lnTo>
                    <a:pt x="340" y="2757"/>
                  </a:lnTo>
                  <a:cubicBezTo>
                    <a:pt x="326" y="2781"/>
                    <a:pt x="320" y="2808"/>
                    <a:pt x="330" y="2828"/>
                  </a:cubicBezTo>
                  <a:cubicBezTo>
                    <a:pt x="355" y="2853"/>
                    <a:pt x="381" y="2853"/>
                    <a:pt x="406" y="2853"/>
                  </a:cubicBezTo>
                  <a:cubicBezTo>
                    <a:pt x="563" y="2867"/>
                    <a:pt x="722" y="2879"/>
                    <a:pt x="878" y="2879"/>
                  </a:cubicBezTo>
                  <a:cubicBezTo>
                    <a:pt x="1150" y="2879"/>
                    <a:pt x="1414" y="2842"/>
                    <a:pt x="1648" y="2714"/>
                  </a:cubicBezTo>
                  <a:cubicBezTo>
                    <a:pt x="1813" y="2612"/>
                    <a:pt x="1953" y="2460"/>
                    <a:pt x="2079" y="2321"/>
                  </a:cubicBezTo>
                  <a:cubicBezTo>
                    <a:pt x="2206" y="2156"/>
                    <a:pt x="2333" y="1978"/>
                    <a:pt x="2384" y="1775"/>
                  </a:cubicBezTo>
                  <a:cubicBezTo>
                    <a:pt x="2434" y="1586"/>
                    <a:pt x="2396" y="1370"/>
                    <a:pt x="2333" y="1180"/>
                  </a:cubicBezTo>
                  <a:cubicBezTo>
                    <a:pt x="2218" y="863"/>
                    <a:pt x="2066" y="559"/>
                    <a:pt x="1800" y="356"/>
                  </a:cubicBezTo>
                  <a:cubicBezTo>
                    <a:pt x="1508" y="128"/>
                    <a:pt x="1141" y="1"/>
                    <a:pt x="773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5926400" y="1193775"/>
              <a:ext cx="69125" cy="90175"/>
            </a:xfrm>
            <a:custGeom>
              <a:avLst/>
              <a:gdLst/>
              <a:ahLst/>
              <a:cxnLst/>
              <a:rect l="l" t="t" r="r" b="b"/>
              <a:pathLst>
                <a:path w="2765" h="3607" extrusionOk="0">
                  <a:moveTo>
                    <a:pt x="1243" y="2261"/>
                  </a:moveTo>
                  <a:cubicBezTo>
                    <a:pt x="1236" y="2270"/>
                    <a:pt x="1230" y="2279"/>
                    <a:pt x="1223" y="2288"/>
                  </a:cubicBezTo>
                  <a:lnTo>
                    <a:pt x="1223" y="2288"/>
                  </a:lnTo>
                  <a:cubicBezTo>
                    <a:pt x="1230" y="2279"/>
                    <a:pt x="1236" y="2270"/>
                    <a:pt x="1243" y="2261"/>
                  </a:cubicBezTo>
                  <a:close/>
                  <a:moveTo>
                    <a:pt x="1132" y="0"/>
                  </a:moveTo>
                  <a:cubicBezTo>
                    <a:pt x="1061" y="0"/>
                    <a:pt x="991" y="19"/>
                    <a:pt x="952" y="68"/>
                  </a:cubicBezTo>
                  <a:cubicBezTo>
                    <a:pt x="901" y="156"/>
                    <a:pt x="964" y="271"/>
                    <a:pt x="1028" y="359"/>
                  </a:cubicBezTo>
                  <a:cubicBezTo>
                    <a:pt x="1256" y="663"/>
                    <a:pt x="1496" y="981"/>
                    <a:pt x="1725" y="1297"/>
                  </a:cubicBezTo>
                  <a:cubicBezTo>
                    <a:pt x="1789" y="1373"/>
                    <a:pt x="1851" y="1463"/>
                    <a:pt x="1953" y="1513"/>
                  </a:cubicBezTo>
                  <a:cubicBezTo>
                    <a:pt x="2004" y="1551"/>
                    <a:pt x="2080" y="1564"/>
                    <a:pt x="2118" y="1615"/>
                  </a:cubicBezTo>
                  <a:cubicBezTo>
                    <a:pt x="2194" y="1703"/>
                    <a:pt x="2156" y="1830"/>
                    <a:pt x="2118" y="1944"/>
                  </a:cubicBezTo>
                  <a:cubicBezTo>
                    <a:pt x="1966" y="2286"/>
                    <a:pt x="1789" y="2641"/>
                    <a:pt x="1446" y="2806"/>
                  </a:cubicBezTo>
                  <a:cubicBezTo>
                    <a:pt x="1522" y="2666"/>
                    <a:pt x="1586" y="2540"/>
                    <a:pt x="1662" y="2401"/>
                  </a:cubicBezTo>
                  <a:lnTo>
                    <a:pt x="1662" y="2401"/>
                  </a:lnTo>
                  <a:cubicBezTo>
                    <a:pt x="1547" y="2540"/>
                    <a:pt x="1420" y="2679"/>
                    <a:pt x="1268" y="2793"/>
                  </a:cubicBezTo>
                  <a:cubicBezTo>
                    <a:pt x="1148" y="2881"/>
                    <a:pt x="988" y="2950"/>
                    <a:pt x="832" y="2950"/>
                  </a:cubicBezTo>
                  <a:cubicBezTo>
                    <a:pt x="808" y="2950"/>
                    <a:pt x="785" y="2948"/>
                    <a:pt x="761" y="2945"/>
                  </a:cubicBezTo>
                  <a:cubicBezTo>
                    <a:pt x="907" y="2726"/>
                    <a:pt x="1065" y="2507"/>
                    <a:pt x="1223" y="2288"/>
                  </a:cubicBezTo>
                  <a:lnTo>
                    <a:pt x="1223" y="2288"/>
                  </a:lnTo>
                  <a:cubicBezTo>
                    <a:pt x="1044" y="2530"/>
                    <a:pt x="765" y="2736"/>
                    <a:pt x="508" y="2882"/>
                  </a:cubicBezTo>
                  <a:cubicBezTo>
                    <a:pt x="381" y="2945"/>
                    <a:pt x="191" y="2996"/>
                    <a:pt x="77" y="3085"/>
                  </a:cubicBezTo>
                  <a:cubicBezTo>
                    <a:pt x="1" y="3136"/>
                    <a:pt x="39" y="3173"/>
                    <a:pt x="90" y="3249"/>
                  </a:cubicBezTo>
                  <a:cubicBezTo>
                    <a:pt x="115" y="3325"/>
                    <a:pt x="166" y="3389"/>
                    <a:pt x="229" y="3440"/>
                  </a:cubicBezTo>
                  <a:cubicBezTo>
                    <a:pt x="355" y="3554"/>
                    <a:pt x="531" y="3606"/>
                    <a:pt x="703" y="3606"/>
                  </a:cubicBezTo>
                  <a:cubicBezTo>
                    <a:pt x="722" y="3606"/>
                    <a:pt x="742" y="3606"/>
                    <a:pt x="761" y="3604"/>
                  </a:cubicBezTo>
                  <a:cubicBezTo>
                    <a:pt x="952" y="3592"/>
                    <a:pt x="1142" y="3528"/>
                    <a:pt x="1319" y="3452"/>
                  </a:cubicBezTo>
                  <a:cubicBezTo>
                    <a:pt x="1789" y="3249"/>
                    <a:pt x="2232" y="2945"/>
                    <a:pt x="2485" y="2502"/>
                  </a:cubicBezTo>
                  <a:cubicBezTo>
                    <a:pt x="2764" y="2007"/>
                    <a:pt x="2764" y="1387"/>
                    <a:pt x="2511" y="905"/>
                  </a:cubicBezTo>
                  <a:cubicBezTo>
                    <a:pt x="2257" y="410"/>
                    <a:pt x="1738" y="55"/>
                    <a:pt x="1192" y="4"/>
                  </a:cubicBezTo>
                  <a:cubicBezTo>
                    <a:pt x="1173" y="2"/>
                    <a:pt x="1152" y="0"/>
                    <a:pt x="1132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5788575" y="892325"/>
              <a:ext cx="250675" cy="328375"/>
            </a:xfrm>
            <a:custGeom>
              <a:avLst/>
              <a:gdLst/>
              <a:ahLst/>
              <a:cxnLst/>
              <a:rect l="l" t="t" r="r" b="b"/>
              <a:pathLst>
                <a:path w="10027" h="13135" extrusionOk="0">
                  <a:moveTo>
                    <a:pt x="1672" y="1"/>
                  </a:moveTo>
                  <a:cubicBezTo>
                    <a:pt x="1582" y="1"/>
                    <a:pt x="1498" y="11"/>
                    <a:pt x="1420" y="33"/>
                  </a:cubicBezTo>
                  <a:cubicBezTo>
                    <a:pt x="228" y="375"/>
                    <a:pt x="0" y="2138"/>
                    <a:pt x="1103" y="3228"/>
                  </a:cubicBezTo>
                  <a:cubicBezTo>
                    <a:pt x="2637" y="4761"/>
                    <a:pt x="6325" y="7144"/>
                    <a:pt x="6426" y="7284"/>
                  </a:cubicBezTo>
                  <a:cubicBezTo>
                    <a:pt x="6528" y="7411"/>
                    <a:pt x="6122" y="12152"/>
                    <a:pt x="5882" y="12532"/>
                  </a:cubicBezTo>
                  <a:cubicBezTo>
                    <a:pt x="6117" y="12833"/>
                    <a:pt x="7352" y="13134"/>
                    <a:pt x="7978" y="13134"/>
                  </a:cubicBezTo>
                  <a:cubicBezTo>
                    <a:pt x="8194" y="13134"/>
                    <a:pt x="8338" y="13098"/>
                    <a:pt x="8341" y="13014"/>
                  </a:cubicBezTo>
                  <a:cubicBezTo>
                    <a:pt x="8353" y="12684"/>
                    <a:pt x="10026" y="8184"/>
                    <a:pt x="9507" y="6701"/>
                  </a:cubicBezTo>
                  <a:cubicBezTo>
                    <a:pt x="9337" y="6226"/>
                    <a:pt x="3847" y="1"/>
                    <a:pt x="16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831675" y="979350"/>
              <a:ext cx="126775" cy="230600"/>
            </a:xfrm>
            <a:custGeom>
              <a:avLst/>
              <a:gdLst/>
              <a:ahLst/>
              <a:cxnLst/>
              <a:rect l="l" t="t" r="r" b="b"/>
              <a:pathLst>
                <a:path w="5071" h="9224" extrusionOk="0">
                  <a:moveTo>
                    <a:pt x="114" y="0"/>
                  </a:moveTo>
                  <a:cubicBezTo>
                    <a:pt x="0" y="672"/>
                    <a:pt x="355" y="1344"/>
                    <a:pt x="824" y="1838"/>
                  </a:cubicBezTo>
                  <a:cubicBezTo>
                    <a:pt x="1280" y="2345"/>
                    <a:pt x="1851" y="2725"/>
                    <a:pt x="2333" y="3220"/>
                  </a:cubicBezTo>
                  <a:cubicBezTo>
                    <a:pt x="3333" y="4246"/>
                    <a:pt x="3828" y="5742"/>
                    <a:pt x="3638" y="7175"/>
                  </a:cubicBezTo>
                  <a:cubicBezTo>
                    <a:pt x="3575" y="7643"/>
                    <a:pt x="3448" y="8125"/>
                    <a:pt x="3587" y="8569"/>
                  </a:cubicBezTo>
                  <a:cubicBezTo>
                    <a:pt x="3674" y="8831"/>
                    <a:pt x="4015" y="9223"/>
                    <a:pt x="4342" y="9223"/>
                  </a:cubicBezTo>
                  <a:cubicBezTo>
                    <a:pt x="4395" y="9223"/>
                    <a:pt x="4448" y="9213"/>
                    <a:pt x="4500" y="9190"/>
                  </a:cubicBezTo>
                  <a:cubicBezTo>
                    <a:pt x="4868" y="9026"/>
                    <a:pt x="4792" y="8176"/>
                    <a:pt x="4829" y="7821"/>
                  </a:cubicBezTo>
                  <a:cubicBezTo>
                    <a:pt x="4969" y="6604"/>
                    <a:pt x="5045" y="5375"/>
                    <a:pt x="5070" y="4145"/>
                  </a:cubicBezTo>
                  <a:cubicBezTo>
                    <a:pt x="5070" y="3828"/>
                    <a:pt x="5070" y="3499"/>
                    <a:pt x="4905" y="3232"/>
                  </a:cubicBezTo>
                  <a:cubicBezTo>
                    <a:pt x="4778" y="3055"/>
                    <a:pt x="4589" y="2928"/>
                    <a:pt x="4411" y="281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846875" y="974900"/>
              <a:ext cx="19350" cy="24825"/>
            </a:xfrm>
            <a:custGeom>
              <a:avLst/>
              <a:gdLst/>
              <a:ahLst/>
              <a:cxnLst/>
              <a:rect l="l" t="t" r="r" b="b"/>
              <a:pathLst>
                <a:path w="774" h="993" extrusionOk="0">
                  <a:moveTo>
                    <a:pt x="748" y="1"/>
                  </a:moveTo>
                  <a:cubicBezTo>
                    <a:pt x="533" y="64"/>
                    <a:pt x="368" y="204"/>
                    <a:pt x="229" y="381"/>
                  </a:cubicBezTo>
                  <a:cubicBezTo>
                    <a:pt x="165" y="457"/>
                    <a:pt x="114" y="559"/>
                    <a:pt x="77" y="660"/>
                  </a:cubicBezTo>
                  <a:cubicBezTo>
                    <a:pt x="51" y="711"/>
                    <a:pt x="38" y="761"/>
                    <a:pt x="26" y="812"/>
                  </a:cubicBezTo>
                  <a:cubicBezTo>
                    <a:pt x="13" y="850"/>
                    <a:pt x="1" y="914"/>
                    <a:pt x="13" y="951"/>
                  </a:cubicBezTo>
                  <a:lnTo>
                    <a:pt x="13" y="964"/>
                  </a:lnTo>
                  <a:cubicBezTo>
                    <a:pt x="3" y="974"/>
                    <a:pt x="26" y="993"/>
                    <a:pt x="42" y="993"/>
                  </a:cubicBezTo>
                  <a:cubicBezTo>
                    <a:pt x="46" y="993"/>
                    <a:pt x="49" y="992"/>
                    <a:pt x="51" y="990"/>
                  </a:cubicBezTo>
                  <a:cubicBezTo>
                    <a:pt x="140" y="875"/>
                    <a:pt x="241" y="774"/>
                    <a:pt x="342" y="672"/>
                  </a:cubicBezTo>
                  <a:cubicBezTo>
                    <a:pt x="444" y="584"/>
                    <a:pt x="545" y="495"/>
                    <a:pt x="647" y="393"/>
                  </a:cubicBezTo>
                  <a:cubicBezTo>
                    <a:pt x="657" y="383"/>
                    <a:pt x="651" y="365"/>
                    <a:pt x="641" y="365"/>
                  </a:cubicBezTo>
                  <a:cubicBezTo>
                    <a:pt x="639" y="365"/>
                    <a:pt x="637" y="366"/>
                    <a:pt x="634" y="368"/>
                  </a:cubicBezTo>
                  <a:cubicBezTo>
                    <a:pt x="494" y="419"/>
                    <a:pt x="381" y="520"/>
                    <a:pt x="292" y="621"/>
                  </a:cubicBezTo>
                  <a:cubicBezTo>
                    <a:pt x="203" y="698"/>
                    <a:pt x="140" y="787"/>
                    <a:pt x="77" y="875"/>
                  </a:cubicBezTo>
                  <a:cubicBezTo>
                    <a:pt x="127" y="711"/>
                    <a:pt x="190" y="545"/>
                    <a:pt x="305" y="406"/>
                  </a:cubicBezTo>
                  <a:cubicBezTo>
                    <a:pt x="418" y="254"/>
                    <a:pt x="584" y="128"/>
                    <a:pt x="761" y="26"/>
                  </a:cubicBezTo>
                  <a:cubicBezTo>
                    <a:pt x="773" y="26"/>
                    <a:pt x="761" y="1"/>
                    <a:pt x="74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925475" y="1191325"/>
              <a:ext cx="78900" cy="41450"/>
            </a:xfrm>
            <a:custGeom>
              <a:avLst/>
              <a:gdLst/>
              <a:ahLst/>
              <a:cxnLst/>
              <a:rect l="l" t="t" r="r" b="b"/>
              <a:pathLst>
                <a:path w="3156" h="1658" extrusionOk="0">
                  <a:moveTo>
                    <a:pt x="228" y="1"/>
                  </a:moveTo>
                  <a:cubicBezTo>
                    <a:pt x="114" y="293"/>
                    <a:pt x="26" y="609"/>
                    <a:pt x="0" y="927"/>
                  </a:cubicBezTo>
                  <a:cubicBezTo>
                    <a:pt x="697" y="1294"/>
                    <a:pt x="1457" y="1535"/>
                    <a:pt x="2243" y="1637"/>
                  </a:cubicBezTo>
                  <a:cubicBezTo>
                    <a:pt x="2325" y="1648"/>
                    <a:pt x="2407" y="1657"/>
                    <a:pt x="2487" y="1657"/>
                  </a:cubicBezTo>
                  <a:cubicBezTo>
                    <a:pt x="2579" y="1657"/>
                    <a:pt x="2668" y="1645"/>
                    <a:pt x="2750" y="1611"/>
                  </a:cubicBezTo>
                  <a:cubicBezTo>
                    <a:pt x="2928" y="1522"/>
                    <a:pt x="3017" y="1332"/>
                    <a:pt x="3080" y="1155"/>
                  </a:cubicBezTo>
                  <a:cubicBezTo>
                    <a:pt x="3093" y="1091"/>
                    <a:pt x="3156" y="927"/>
                    <a:pt x="3131" y="863"/>
                  </a:cubicBezTo>
                  <a:cubicBezTo>
                    <a:pt x="3093" y="761"/>
                    <a:pt x="2928" y="761"/>
                    <a:pt x="2840" y="736"/>
                  </a:cubicBezTo>
                  <a:cubicBezTo>
                    <a:pt x="2282" y="584"/>
                    <a:pt x="1724" y="420"/>
                    <a:pt x="1166" y="268"/>
                  </a:cubicBezTo>
                  <a:cubicBezTo>
                    <a:pt x="862" y="178"/>
                    <a:pt x="545" y="90"/>
                    <a:pt x="22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529650" y="884525"/>
              <a:ext cx="337525" cy="351200"/>
            </a:xfrm>
            <a:custGeom>
              <a:avLst/>
              <a:gdLst/>
              <a:ahLst/>
              <a:cxnLst/>
              <a:rect l="l" t="t" r="r" b="b"/>
              <a:pathLst>
                <a:path w="13501" h="14048" extrusionOk="0">
                  <a:moveTo>
                    <a:pt x="7304" y="0"/>
                  </a:moveTo>
                  <a:cubicBezTo>
                    <a:pt x="6451" y="0"/>
                    <a:pt x="1838" y="427"/>
                    <a:pt x="1217" y="1169"/>
                  </a:cubicBezTo>
                  <a:cubicBezTo>
                    <a:pt x="1" y="2614"/>
                    <a:pt x="3017" y="7444"/>
                    <a:pt x="3043" y="10182"/>
                  </a:cubicBezTo>
                  <a:cubicBezTo>
                    <a:pt x="3056" y="11386"/>
                    <a:pt x="1750" y="12856"/>
                    <a:pt x="3068" y="13452"/>
                  </a:cubicBezTo>
                  <a:cubicBezTo>
                    <a:pt x="4374" y="14048"/>
                    <a:pt x="7188" y="13997"/>
                    <a:pt x="8620" y="14035"/>
                  </a:cubicBezTo>
                  <a:cubicBezTo>
                    <a:pt x="8752" y="14039"/>
                    <a:pt x="8892" y="14041"/>
                    <a:pt x="9037" y="14041"/>
                  </a:cubicBezTo>
                  <a:cubicBezTo>
                    <a:pt x="10366" y="14041"/>
                    <a:pt x="12151" y="13874"/>
                    <a:pt x="12791" y="13326"/>
                  </a:cubicBezTo>
                  <a:cubicBezTo>
                    <a:pt x="13501" y="12704"/>
                    <a:pt x="12309" y="12185"/>
                    <a:pt x="12360" y="9205"/>
                  </a:cubicBezTo>
                  <a:cubicBezTo>
                    <a:pt x="12411" y="6024"/>
                    <a:pt x="13361" y="1042"/>
                    <a:pt x="12360" y="345"/>
                  </a:cubicBezTo>
                  <a:cubicBezTo>
                    <a:pt x="11853" y="3"/>
                    <a:pt x="7936" y="28"/>
                    <a:pt x="7391" y="3"/>
                  </a:cubicBezTo>
                  <a:cubicBezTo>
                    <a:pt x="7369" y="1"/>
                    <a:pt x="7340" y="0"/>
                    <a:pt x="730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5700775" y="945750"/>
              <a:ext cx="74500" cy="279525"/>
            </a:xfrm>
            <a:custGeom>
              <a:avLst/>
              <a:gdLst/>
              <a:ahLst/>
              <a:cxnLst/>
              <a:rect l="l" t="t" r="r" b="b"/>
              <a:pathLst>
                <a:path w="2980" h="11181" extrusionOk="0">
                  <a:moveTo>
                    <a:pt x="1307" y="1"/>
                  </a:moveTo>
                  <a:cubicBezTo>
                    <a:pt x="1205" y="114"/>
                    <a:pt x="1091" y="216"/>
                    <a:pt x="952" y="216"/>
                  </a:cubicBezTo>
                  <a:lnTo>
                    <a:pt x="939" y="216"/>
                  </a:lnTo>
                  <a:cubicBezTo>
                    <a:pt x="850" y="216"/>
                    <a:pt x="761" y="153"/>
                    <a:pt x="685" y="89"/>
                  </a:cubicBezTo>
                  <a:cubicBezTo>
                    <a:pt x="673" y="77"/>
                    <a:pt x="648" y="64"/>
                    <a:pt x="634" y="51"/>
                  </a:cubicBezTo>
                  <a:cubicBezTo>
                    <a:pt x="584" y="190"/>
                    <a:pt x="558" y="418"/>
                    <a:pt x="584" y="748"/>
                  </a:cubicBezTo>
                  <a:cubicBezTo>
                    <a:pt x="597" y="1002"/>
                    <a:pt x="191" y="7505"/>
                    <a:pt x="102" y="8443"/>
                  </a:cubicBezTo>
                  <a:cubicBezTo>
                    <a:pt x="1" y="9381"/>
                    <a:pt x="1104" y="11181"/>
                    <a:pt x="1484" y="11181"/>
                  </a:cubicBezTo>
                  <a:lnTo>
                    <a:pt x="1496" y="11181"/>
                  </a:lnTo>
                  <a:cubicBezTo>
                    <a:pt x="1864" y="11142"/>
                    <a:pt x="2980" y="8937"/>
                    <a:pt x="2941" y="8646"/>
                  </a:cubicBezTo>
                  <a:cubicBezTo>
                    <a:pt x="2904" y="8354"/>
                    <a:pt x="1851" y="1953"/>
                    <a:pt x="1572" y="799"/>
                  </a:cubicBezTo>
                  <a:cubicBezTo>
                    <a:pt x="1471" y="393"/>
                    <a:pt x="1383" y="153"/>
                    <a:pt x="1307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704900" y="919450"/>
              <a:ext cx="35525" cy="31700"/>
            </a:xfrm>
            <a:custGeom>
              <a:avLst/>
              <a:gdLst/>
              <a:ahLst/>
              <a:cxnLst/>
              <a:rect l="l" t="t" r="r" b="b"/>
              <a:pathLst>
                <a:path w="1421" h="1268" extrusionOk="0">
                  <a:moveTo>
                    <a:pt x="736" y="0"/>
                  </a:moveTo>
                  <a:cubicBezTo>
                    <a:pt x="711" y="0"/>
                    <a:pt x="672" y="13"/>
                    <a:pt x="647" y="13"/>
                  </a:cubicBezTo>
                  <a:cubicBezTo>
                    <a:pt x="508" y="51"/>
                    <a:pt x="406" y="178"/>
                    <a:pt x="305" y="292"/>
                  </a:cubicBezTo>
                  <a:cubicBezTo>
                    <a:pt x="1" y="672"/>
                    <a:pt x="190" y="862"/>
                    <a:pt x="469" y="1103"/>
                  </a:cubicBezTo>
                  <a:cubicBezTo>
                    <a:pt x="483" y="1116"/>
                    <a:pt x="508" y="1129"/>
                    <a:pt x="520" y="1141"/>
                  </a:cubicBezTo>
                  <a:cubicBezTo>
                    <a:pt x="596" y="1205"/>
                    <a:pt x="685" y="1268"/>
                    <a:pt x="774" y="1268"/>
                  </a:cubicBezTo>
                  <a:lnTo>
                    <a:pt x="787" y="1268"/>
                  </a:lnTo>
                  <a:cubicBezTo>
                    <a:pt x="926" y="1268"/>
                    <a:pt x="1040" y="1166"/>
                    <a:pt x="1142" y="1053"/>
                  </a:cubicBezTo>
                  <a:lnTo>
                    <a:pt x="1205" y="989"/>
                  </a:lnTo>
                  <a:cubicBezTo>
                    <a:pt x="1306" y="862"/>
                    <a:pt x="1421" y="723"/>
                    <a:pt x="1407" y="571"/>
                  </a:cubicBezTo>
                  <a:cubicBezTo>
                    <a:pt x="1407" y="406"/>
                    <a:pt x="1281" y="304"/>
                    <a:pt x="1154" y="203"/>
                  </a:cubicBezTo>
                  <a:cubicBezTo>
                    <a:pt x="1040" y="101"/>
                    <a:pt x="888" y="0"/>
                    <a:pt x="736" y="0"/>
                  </a:cubicBezTo>
                  <a:close/>
                </a:path>
              </a:pathLst>
            </a:custGeom>
            <a:solidFill>
              <a:srgbClr val="DAE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5653625" y="887125"/>
              <a:ext cx="112150" cy="69475"/>
            </a:xfrm>
            <a:custGeom>
              <a:avLst/>
              <a:gdLst/>
              <a:ahLst/>
              <a:cxnLst/>
              <a:rect l="l" t="t" r="r" b="b"/>
              <a:pathLst>
                <a:path w="4486" h="2779" extrusionOk="0">
                  <a:moveTo>
                    <a:pt x="1857" y="0"/>
                  </a:moveTo>
                  <a:cubicBezTo>
                    <a:pt x="1293" y="0"/>
                    <a:pt x="772" y="132"/>
                    <a:pt x="594" y="520"/>
                  </a:cubicBezTo>
                  <a:cubicBezTo>
                    <a:pt x="0" y="1806"/>
                    <a:pt x="1711" y="2779"/>
                    <a:pt x="1995" y="2779"/>
                  </a:cubicBezTo>
                  <a:cubicBezTo>
                    <a:pt x="2002" y="2779"/>
                    <a:pt x="2008" y="2778"/>
                    <a:pt x="2013" y="2777"/>
                  </a:cubicBezTo>
                  <a:cubicBezTo>
                    <a:pt x="2229" y="2726"/>
                    <a:pt x="2267" y="1648"/>
                    <a:pt x="2774" y="1572"/>
                  </a:cubicBezTo>
                  <a:cubicBezTo>
                    <a:pt x="2793" y="1569"/>
                    <a:pt x="2812" y="1568"/>
                    <a:pt x="2831" y="1568"/>
                  </a:cubicBezTo>
                  <a:cubicBezTo>
                    <a:pt x="3305" y="1568"/>
                    <a:pt x="3683" y="2434"/>
                    <a:pt x="3857" y="2434"/>
                  </a:cubicBezTo>
                  <a:cubicBezTo>
                    <a:pt x="3859" y="2434"/>
                    <a:pt x="3862" y="2434"/>
                    <a:pt x="3864" y="2434"/>
                  </a:cubicBezTo>
                  <a:cubicBezTo>
                    <a:pt x="4041" y="2409"/>
                    <a:pt x="4486" y="1192"/>
                    <a:pt x="3636" y="406"/>
                  </a:cubicBezTo>
                  <a:cubicBezTo>
                    <a:pt x="3454" y="239"/>
                    <a:pt x="2617" y="0"/>
                    <a:pt x="185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5655525" y="880450"/>
              <a:ext cx="112150" cy="69475"/>
            </a:xfrm>
            <a:custGeom>
              <a:avLst/>
              <a:gdLst/>
              <a:ahLst/>
              <a:cxnLst/>
              <a:rect l="l" t="t" r="r" b="b"/>
              <a:pathLst>
                <a:path w="4486" h="2779" extrusionOk="0">
                  <a:moveTo>
                    <a:pt x="1856" y="1"/>
                  </a:moveTo>
                  <a:cubicBezTo>
                    <a:pt x="1293" y="1"/>
                    <a:pt x="772" y="132"/>
                    <a:pt x="594" y="521"/>
                  </a:cubicBezTo>
                  <a:cubicBezTo>
                    <a:pt x="0" y="1807"/>
                    <a:pt x="1711" y="2779"/>
                    <a:pt x="1995" y="2779"/>
                  </a:cubicBezTo>
                  <a:cubicBezTo>
                    <a:pt x="2002" y="2779"/>
                    <a:pt x="2008" y="2778"/>
                    <a:pt x="2013" y="2777"/>
                  </a:cubicBezTo>
                  <a:cubicBezTo>
                    <a:pt x="2229" y="2726"/>
                    <a:pt x="2267" y="1649"/>
                    <a:pt x="2774" y="1573"/>
                  </a:cubicBezTo>
                  <a:cubicBezTo>
                    <a:pt x="2793" y="1570"/>
                    <a:pt x="2812" y="1569"/>
                    <a:pt x="2831" y="1569"/>
                  </a:cubicBezTo>
                  <a:cubicBezTo>
                    <a:pt x="3305" y="1569"/>
                    <a:pt x="3683" y="2436"/>
                    <a:pt x="3857" y="2436"/>
                  </a:cubicBezTo>
                  <a:cubicBezTo>
                    <a:pt x="3859" y="2436"/>
                    <a:pt x="3862" y="2436"/>
                    <a:pt x="3864" y="2435"/>
                  </a:cubicBezTo>
                  <a:cubicBezTo>
                    <a:pt x="4041" y="2410"/>
                    <a:pt x="4486" y="1193"/>
                    <a:pt x="3636" y="407"/>
                  </a:cubicBezTo>
                  <a:cubicBezTo>
                    <a:pt x="3454" y="239"/>
                    <a:pt x="2616" y="1"/>
                    <a:pt x="185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5712825" y="1067450"/>
              <a:ext cx="60550" cy="52625"/>
            </a:xfrm>
            <a:custGeom>
              <a:avLst/>
              <a:gdLst/>
              <a:ahLst/>
              <a:cxnLst/>
              <a:rect l="l" t="t" r="r" b="b"/>
              <a:pathLst>
                <a:path w="2422" h="2105" extrusionOk="0">
                  <a:moveTo>
                    <a:pt x="13" y="0"/>
                  </a:moveTo>
                  <a:cubicBezTo>
                    <a:pt x="13" y="152"/>
                    <a:pt x="0" y="304"/>
                    <a:pt x="0" y="457"/>
                  </a:cubicBezTo>
                  <a:cubicBezTo>
                    <a:pt x="431" y="900"/>
                    <a:pt x="901" y="1280"/>
                    <a:pt x="1395" y="1584"/>
                  </a:cubicBezTo>
                  <a:cubicBezTo>
                    <a:pt x="1724" y="1800"/>
                    <a:pt x="2054" y="1964"/>
                    <a:pt x="2396" y="2091"/>
                  </a:cubicBezTo>
                  <a:cubicBezTo>
                    <a:pt x="2409" y="2104"/>
                    <a:pt x="2409" y="2104"/>
                    <a:pt x="2422" y="2104"/>
                  </a:cubicBezTo>
                  <a:lnTo>
                    <a:pt x="2346" y="1686"/>
                  </a:lnTo>
                  <a:cubicBezTo>
                    <a:pt x="1535" y="1331"/>
                    <a:pt x="710" y="735"/>
                    <a:pt x="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713450" y="1050975"/>
              <a:ext cx="56775" cy="52625"/>
            </a:xfrm>
            <a:custGeom>
              <a:avLst/>
              <a:gdLst/>
              <a:ahLst/>
              <a:cxnLst/>
              <a:rect l="l" t="t" r="r" b="b"/>
              <a:pathLst>
                <a:path w="2271" h="2105" extrusionOk="0">
                  <a:moveTo>
                    <a:pt x="26" y="0"/>
                  </a:moveTo>
                  <a:cubicBezTo>
                    <a:pt x="14" y="152"/>
                    <a:pt x="14" y="291"/>
                    <a:pt x="1" y="443"/>
                  </a:cubicBezTo>
                  <a:cubicBezTo>
                    <a:pt x="470" y="938"/>
                    <a:pt x="977" y="1369"/>
                    <a:pt x="1510" y="1699"/>
                  </a:cubicBezTo>
                  <a:cubicBezTo>
                    <a:pt x="1763" y="1863"/>
                    <a:pt x="2017" y="1990"/>
                    <a:pt x="2270" y="2104"/>
                  </a:cubicBezTo>
                  <a:cubicBezTo>
                    <a:pt x="2245" y="1952"/>
                    <a:pt x="2219" y="1787"/>
                    <a:pt x="2181" y="1623"/>
                  </a:cubicBezTo>
                  <a:cubicBezTo>
                    <a:pt x="1433" y="1254"/>
                    <a:pt x="673" y="685"/>
                    <a:pt x="26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715350" y="1013250"/>
              <a:ext cx="47550" cy="49775"/>
            </a:xfrm>
            <a:custGeom>
              <a:avLst/>
              <a:gdLst/>
              <a:ahLst/>
              <a:cxnLst/>
              <a:rect l="l" t="t" r="r" b="b"/>
              <a:pathLst>
                <a:path w="1902" h="1991" extrusionOk="0">
                  <a:moveTo>
                    <a:pt x="26" y="0"/>
                  </a:moveTo>
                  <a:cubicBezTo>
                    <a:pt x="14" y="152"/>
                    <a:pt x="14" y="304"/>
                    <a:pt x="1" y="456"/>
                  </a:cubicBezTo>
                  <a:cubicBezTo>
                    <a:pt x="495" y="1002"/>
                    <a:pt x="1040" y="1471"/>
                    <a:pt x="1623" y="1839"/>
                  </a:cubicBezTo>
                  <a:cubicBezTo>
                    <a:pt x="1712" y="1889"/>
                    <a:pt x="1801" y="1940"/>
                    <a:pt x="1902" y="1991"/>
                  </a:cubicBezTo>
                  <a:cubicBezTo>
                    <a:pt x="1864" y="1825"/>
                    <a:pt x="1826" y="1648"/>
                    <a:pt x="1801" y="1484"/>
                  </a:cubicBezTo>
                  <a:cubicBezTo>
                    <a:pt x="1167" y="1103"/>
                    <a:pt x="546" y="596"/>
                    <a:pt x="26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711550" y="1088650"/>
              <a:ext cx="65625" cy="52975"/>
            </a:xfrm>
            <a:custGeom>
              <a:avLst/>
              <a:gdLst/>
              <a:ahLst/>
              <a:cxnLst/>
              <a:rect l="l" t="t" r="r" b="b"/>
              <a:pathLst>
                <a:path w="2625" h="2119" extrusionOk="0">
                  <a:moveTo>
                    <a:pt x="26" y="1"/>
                  </a:moveTo>
                  <a:cubicBezTo>
                    <a:pt x="14" y="153"/>
                    <a:pt x="14" y="293"/>
                    <a:pt x="1" y="445"/>
                  </a:cubicBezTo>
                  <a:cubicBezTo>
                    <a:pt x="419" y="851"/>
                    <a:pt x="862" y="1218"/>
                    <a:pt x="1332" y="1510"/>
                  </a:cubicBezTo>
                  <a:cubicBezTo>
                    <a:pt x="1662" y="1713"/>
                    <a:pt x="1991" y="1877"/>
                    <a:pt x="2333" y="2017"/>
                  </a:cubicBezTo>
                  <a:cubicBezTo>
                    <a:pt x="2434" y="2054"/>
                    <a:pt x="2524" y="2080"/>
                    <a:pt x="2625" y="2118"/>
                  </a:cubicBezTo>
                  <a:cubicBezTo>
                    <a:pt x="2600" y="1978"/>
                    <a:pt x="2574" y="1826"/>
                    <a:pt x="2549" y="1649"/>
                  </a:cubicBezTo>
                  <a:cubicBezTo>
                    <a:pt x="2460" y="1623"/>
                    <a:pt x="2371" y="1586"/>
                    <a:pt x="2282" y="1547"/>
                  </a:cubicBezTo>
                  <a:cubicBezTo>
                    <a:pt x="1509" y="1231"/>
                    <a:pt x="710" y="685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5714725" y="1030050"/>
              <a:ext cx="51350" cy="51025"/>
            </a:xfrm>
            <a:custGeom>
              <a:avLst/>
              <a:gdLst/>
              <a:ahLst/>
              <a:cxnLst/>
              <a:rect l="l" t="t" r="r" b="b"/>
              <a:pathLst>
                <a:path w="2054" h="2041" extrusionOk="0">
                  <a:moveTo>
                    <a:pt x="13" y="0"/>
                  </a:moveTo>
                  <a:cubicBezTo>
                    <a:pt x="13" y="139"/>
                    <a:pt x="0" y="291"/>
                    <a:pt x="0" y="444"/>
                  </a:cubicBezTo>
                  <a:cubicBezTo>
                    <a:pt x="470" y="964"/>
                    <a:pt x="1014" y="1420"/>
                    <a:pt x="1585" y="1775"/>
                  </a:cubicBezTo>
                  <a:cubicBezTo>
                    <a:pt x="1737" y="1876"/>
                    <a:pt x="1902" y="1965"/>
                    <a:pt x="2054" y="2041"/>
                  </a:cubicBezTo>
                  <a:cubicBezTo>
                    <a:pt x="2028" y="1889"/>
                    <a:pt x="2003" y="1724"/>
                    <a:pt x="1966" y="1559"/>
                  </a:cubicBezTo>
                  <a:cubicBezTo>
                    <a:pt x="1281" y="1179"/>
                    <a:pt x="597" y="646"/>
                    <a:pt x="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5710625" y="1105150"/>
              <a:ext cx="69400" cy="52950"/>
            </a:xfrm>
            <a:custGeom>
              <a:avLst/>
              <a:gdLst/>
              <a:ahLst/>
              <a:cxnLst/>
              <a:rect l="l" t="t" r="r" b="b"/>
              <a:pathLst>
                <a:path w="2776" h="2118" extrusionOk="0">
                  <a:moveTo>
                    <a:pt x="25" y="0"/>
                  </a:moveTo>
                  <a:cubicBezTo>
                    <a:pt x="25" y="152"/>
                    <a:pt x="12" y="292"/>
                    <a:pt x="0" y="431"/>
                  </a:cubicBezTo>
                  <a:cubicBezTo>
                    <a:pt x="406" y="825"/>
                    <a:pt x="837" y="1179"/>
                    <a:pt x="1293" y="1458"/>
                  </a:cubicBezTo>
                  <a:cubicBezTo>
                    <a:pt x="1623" y="1661"/>
                    <a:pt x="1964" y="1839"/>
                    <a:pt x="2294" y="1965"/>
                  </a:cubicBezTo>
                  <a:cubicBezTo>
                    <a:pt x="2446" y="2028"/>
                    <a:pt x="2598" y="2079"/>
                    <a:pt x="2763" y="2117"/>
                  </a:cubicBezTo>
                  <a:cubicBezTo>
                    <a:pt x="2763" y="2079"/>
                    <a:pt x="2776" y="2054"/>
                    <a:pt x="2763" y="2028"/>
                  </a:cubicBezTo>
                  <a:cubicBezTo>
                    <a:pt x="2763" y="1991"/>
                    <a:pt x="2738" y="1876"/>
                    <a:pt x="2713" y="1687"/>
                  </a:cubicBezTo>
                  <a:cubicBezTo>
                    <a:pt x="2561" y="1648"/>
                    <a:pt x="2408" y="1585"/>
                    <a:pt x="2256" y="1521"/>
                  </a:cubicBezTo>
                  <a:cubicBezTo>
                    <a:pt x="1496" y="1205"/>
                    <a:pt x="710" y="672"/>
                    <a:pt x="2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5721050" y="1191325"/>
              <a:ext cx="32050" cy="26350"/>
            </a:xfrm>
            <a:custGeom>
              <a:avLst/>
              <a:gdLst/>
              <a:ahLst/>
              <a:cxnLst/>
              <a:rect l="l" t="t" r="r" b="b"/>
              <a:pathLst>
                <a:path w="1282" h="1054" extrusionOk="0">
                  <a:moveTo>
                    <a:pt x="1" y="1"/>
                  </a:moveTo>
                  <a:cubicBezTo>
                    <a:pt x="191" y="331"/>
                    <a:pt x="406" y="635"/>
                    <a:pt x="584" y="838"/>
                  </a:cubicBezTo>
                  <a:cubicBezTo>
                    <a:pt x="724" y="914"/>
                    <a:pt x="851" y="990"/>
                    <a:pt x="977" y="1054"/>
                  </a:cubicBezTo>
                  <a:cubicBezTo>
                    <a:pt x="1066" y="1015"/>
                    <a:pt x="1167" y="914"/>
                    <a:pt x="1282" y="761"/>
                  </a:cubicBezTo>
                  <a:cubicBezTo>
                    <a:pt x="851" y="572"/>
                    <a:pt x="420" y="305"/>
                    <a:pt x="1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709975" y="1165050"/>
              <a:ext cx="51675" cy="41225"/>
            </a:xfrm>
            <a:custGeom>
              <a:avLst/>
              <a:gdLst/>
              <a:ahLst/>
              <a:cxnLst/>
              <a:rect l="l" t="t" r="r" b="b"/>
              <a:pathLst>
                <a:path w="2067" h="1649" extrusionOk="0">
                  <a:moveTo>
                    <a:pt x="1" y="0"/>
                  </a:moveTo>
                  <a:lnTo>
                    <a:pt x="1" y="0"/>
                  </a:lnTo>
                  <a:cubicBezTo>
                    <a:pt x="64" y="229"/>
                    <a:pt x="153" y="457"/>
                    <a:pt x="254" y="685"/>
                  </a:cubicBezTo>
                  <a:cubicBezTo>
                    <a:pt x="482" y="874"/>
                    <a:pt x="723" y="1040"/>
                    <a:pt x="964" y="1192"/>
                  </a:cubicBezTo>
                  <a:cubicBezTo>
                    <a:pt x="1255" y="1369"/>
                    <a:pt x="1547" y="1521"/>
                    <a:pt x="1838" y="1648"/>
                  </a:cubicBezTo>
                  <a:cubicBezTo>
                    <a:pt x="1914" y="1534"/>
                    <a:pt x="1990" y="1420"/>
                    <a:pt x="2066" y="1293"/>
                  </a:cubicBezTo>
                  <a:cubicBezTo>
                    <a:pt x="2016" y="1280"/>
                    <a:pt x="1965" y="1255"/>
                    <a:pt x="1927" y="1243"/>
                  </a:cubicBezTo>
                  <a:cubicBezTo>
                    <a:pt x="1268" y="976"/>
                    <a:pt x="609" y="545"/>
                    <a:pt x="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716325" y="991375"/>
              <a:ext cx="41850" cy="48200"/>
            </a:xfrm>
            <a:custGeom>
              <a:avLst/>
              <a:gdLst/>
              <a:ahLst/>
              <a:cxnLst/>
              <a:rect l="l" t="t" r="r" b="b"/>
              <a:pathLst>
                <a:path w="1674" h="1928" extrusionOk="0">
                  <a:moveTo>
                    <a:pt x="26" y="1"/>
                  </a:moveTo>
                  <a:cubicBezTo>
                    <a:pt x="12" y="140"/>
                    <a:pt x="12" y="305"/>
                    <a:pt x="0" y="469"/>
                  </a:cubicBezTo>
                  <a:cubicBezTo>
                    <a:pt x="507" y="1053"/>
                    <a:pt x="1077" y="1547"/>
                    <a:pt x="1673" y="1928"/>
                  </a:cubicBezTo>
                  <a:cubicBezTo>
                    <a:pt x="1648" y="1750"/>
                    <a:pt x="1609" y="1573"/>
                    <a:pt x="1572" y="1395"/>
                  </a:cubicBezTo>
                  <a:cubicBezTo>
                    <a:pt x="1014" y="1015"/>
                    <a:pt x="482" y="533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5708375" y="1141900"/>
              <a:ext cx="62150" cy="47900"/>
            </a:xfrm>
            <a:custGeom>
              <a:avLst/>
              <a:gdLst/>
              <a:ahLst/>
              <a:cxnLst/>
              <a:rect l="l" t="t" r="r" b="b"/>
              <a:pathLst>
                <a:path w="2486" h="1916" extrusionOk="0">
                  <a:moveTo>
                    <a:pt x="26" y="1"/>
                  </a:moveTo>
                  <a:cubicBezTo>
                    <a:pt x="26" y="153"/>
                    <a:pt x="14" y="279"/>
                    <a:pt x="1" y="355"/>
                  </a:cubicBezTo>
                  <a:lnTo>
                    <a:pt x="1" y="470"/>
                  </a:lnTo>
                  <a:cubicBezTo>
                    <a:pt x="369" y="812"/>
                    <a:pt x="749" y="1104"/>
                    <a:pt x="1142" y="1357"/>
                  </a:cubicBezTo>
                  <a:cubicBezTo>
                    <a:pt x="1471" y="1560"/>
                    <a:pt x="1814" y="1724"/>
                    <a:pt x="2143" y="1864"/>
                  </a:cubicBezTo>
                  <a:cubicBezTo>
                    <a:pt x="2194" y="1877"/>
                    <a:pt x="2245" y="1902"/>
                    <a:pt x="2296" y="1915"/>
                  </a:cubicBezTo>
                  <a:cubicBezTo>
                    <a:pt x="2358" y="1800"/>
                    <a:pt x="2422" y="1674"/>
                    <a:pt x="2485" y="1560"/>
                  </a:cubicBezTo>
                  <a:cubicBezTo>
                    <a:pt x="2372" y="1522"/>
                    <a:pt x="2270" y="1484"/>
                    <a:pt x="2169" y="1433"/>
                  </a:cubicBezTo>
                  <a:cubicBezTo>
                    <a:pt x="1434" y="1129"/>
                    <a:pt x="685" y="634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5709350" y="1125750"/>
              <a:ext cx="67500" cy="50400"/>
            </a:xfrm>
            <a:custGeom>
              <a:avLst/>
              <a:gdLst/>
              <a:ahLst/>
              <a:cxnLst/>
              <a:rect l="l" t="t" r="r" b="b"/>
              <a:pathLst>
                <a:path w="2700" h="2016" extrusionOk="0">
                  <a:moveTo>
                    <a:pt x="38" y="1"/>
                  </a:moveTo>
                  <a:cubicBezTo>
                    <a:pt x="26" y="153"/>
                    <a:pt x="12" y="305"/>
                    <a:pt x="0" y="444"/>
                  </a:cubicBezTo>
                  <a:cubicBezTo>
                    <a:pt x="393" y="812"/>
                    <a:pt x="798" y="1141"/>
                    <a:pt x="1229" y="1395"/>
                  </a:cubicBezTo>
                  <a:cubicBezTo>
                    <a:pt x="1559" y="1610"/>
                    <a:pt x="1888" y="1775"/>
                    <a:pt x="2231" y="1902"/>
                  </a:cubicBezTo>
                  <a:lnTo>
                    <a:pt x="2535" y="2016"/>
                  </a:lnTo>
                  <a:cubicBezTo>
                    <a:pt x="2598" y="1877"/>
                    <a:pt x="2649" y="1737"/>
                    <a:pt x="2700" y="1623"/>
                  </a:cubicBezTo>
                  <a:cubicBezTo>
                    <a:pt x="2535" y="1572"/>
                    <a:pt x="2358" y="1522"/>
                    <a:pt x="2181" y="1446"/>
                  </a:cubicBezTo>
                  <a:cubicBezTo>
                    <a:pt x="1445" y="1141"/>
                    <a:pt x="697" y="634"/>
                    <a:pt x="38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5717250" y="974275"/>
              <a:ext cx="37125" cy="45650"/>
            </a:xfrm>
            <a:custGeom>
              <a:avLst/>
              <a:gdLst/>
              <a:ahLst/>
              <a:cxnLst/>
              <a:rect l="l" t="t" r="r" b="b"/>
              <a:pathLst>
                <a:path w="1485" h="1826" extrusionOk="0">
                  <a:moveTo>
                    <a:pt x="14" y="1"/>
                  </a:moveTo>
                  <a:cubicBezTo>
                    <a:pt x="14" y="127"/>
                    <a:pt x="1" y="279"/>
                    <a:pt x="1" y="457"/>
                  </a:cubicBezTo>
                  <a:cubicBezTo>
                    <a:pt x="445" y="989"/>
                    <a:pt x="952" y="1458"/>
                    <a:pt x="1484" y="1826"/>
                  </a:cubicBezTo>
                  <a:cubicBezTo>
                    <a:pt x="1459" y="1648"/>
                    <a:pt x="1420" y="1458"/>
                    <a:pt x="1383" y="1293"/>
                  </a:cubicBezTo>
                  <a:cubicBezTo>
                    <a:pt x="888" y="925"/>
                    <a:pt x="419" y="494"/>
                    <a:pt x="14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5717575" y="952100"/>
              <a:ext cx="32025" cy="43125"/>
            </a:xfrm>
            <a:custGeom>
              <a:avLst/>
              <a:gdLst/>
              <a:ahLst/>
              <a:cxnLst/>
              <a:rect l="l" t="t" r="r" b="b"/>
              <a:pathLst>
                <a:path w="1281" h="1725" extrusionOk="0">
                  <a:moveTo>
                    <a:pt x="1" y="0"/>
                  </a:moveTo>
                  <a:cubicBezTo>
                    <a:pt x="1" y="114"/>
                    <a:pt x="1" y="241"/>
                    <a:pt x="13" y="406"/>
                  </a:cubicBezTo>
                  <a:lnTo>
                    <a:pt x="13" y="469"/>
                  </a:lnTo>
                  <a:cubicBezTo>
                    <a:pt x="38" y="507"/>
                    <a:pt x="64" y="545"/>
                    <a:pt x="89" y="570"/>
                  </a:cubicBezTo>
                  <a:cubicBezTo>
                    <a:pt x="457" y="1001"/>
                    <a:pt x="850" y="1381"/>
                    <a:pt x="1281" y="1724"/>
                  </a:cubicBezTo>
                  <a:cubicBezTo>
                    <a:pt x="1243" y="1521"/>
                    <a:pt x="1205" y="1344"/>
                    <a:pt x="1167" y="1179"/>
                  </a:cubicBezTo>
                  <a:cubicBezTo>
                    <a:pt x="748" y="837"/>
                    <a:pt x="356" y="431"/>
                    <a:pt x="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5735625" y="943850"/>
              <a:ext cx="375" cy="650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" y="1"/>
                  </a:moveTo>
                  <a:lnTo>
                    <a:pt x="1" y="13"/>
                  </a:lnTo>
                  <a:lnTo>
                    <a:pt x="14" y="26"/>
                  </a:lnTo>
                  <a:cubicBezTo>
                    <a:pt x="14" y="13"/>
                    <a:pt x="14" y="13"/>
                    <a:pt x="1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5718525" y="945125"/>
              <a:ext cx="26650" cy="29800"/>
            </a:xfrm>
            <a:custGeom>
              <a:avLst/>
              <a:gdLst/>
              <a:ahLst/>
              <a:cxnLst/>
              <a:rect l="l" t="t" r="r" b="b"/>
              <a:pathLst>
                <a:path w="1066" h="1192" extrusionOk="0">
                  <a:moveTo>
                    <a:pt x="14" y="0"/>
                  </a:moveTo>
                  <a:cubicBezTo>
                    <a:pt x="14" y="26"/>
                    <a:pt x="0" y="51"/>
                    <a:pt x="0" y="76"/>
                  </a:cubicBezTo>
                  <a:cubicBezTo>
                    <a:pt x="39" y="127"/>
                    <a:pt x="76" y="190"/>
                    <a:pt x="127" y="241"/>
                  </a:cubicBezTo>
                  <a:cubicBezTo>
                    <a:pt x="419" y="583"/>
                    <a:pt x="736" y="900"/>
                    <a:pt x="1065" y="1192"/>
                  </a:cubicBezTo>
                  <a:cubicBezTo>
                    <a:pt x="1028" y="1001"/>
                    <a:pt x="989" y="849"/>
                    <a:pt x="964" y="736"/>
                  </a:cubicBezTo>
                  <a:cubicBezTo>
                    <a:pt x="952" y="685"/>
                    <a:pt x="938" y="634"/>
                    <a:pt x="926" y="596"/>
                  </a:cubicBezTo>
                  <a:cubicBezTo>
                    <a:pt x="761" y="443"/>
                    <a:pt x="609" y="291"/>
                    <a:pt x="457" y="139"/>
                  </a:cubicBezTo>
                  <a:cubicBezTo>
                    <a:pt x="419" y="152"/>
                    <a:pt x="368" y="165"/>
                    <a:pt x="330" y="165"/>
                  </a:cubicBezTo>
                  <a:cubicBezTo>
                    <a:pt x="229" y="165"/>
                    <a:pt x="140" y="102"/>
                    <a:pt x="64" y="38"/>
                  </a:cubicBezTo>
                  <a:cubicBezTo>
                    <a:pt x="51" y="26"/>
                    <a:pt x="39" y="12"/>
                    <a:pt x="1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5735625" y="1212250"/>
              <a:ext cx="9875" cy="5725"/>
            </a:xfrm>
            <a:custGeom>
              <a:avLst/>
              <a:gdLst/>
              <a:ahLst/>
              <a:cxnLst/>
              <a:rect l="l" t="t" r="r" b="b"/>
              <a:pathLst>
                <a:path w="395" h="229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140"/>
                    <a:pt x="268" y="229"/>
                    <a:pt x="356" y="229"/>
                  </a:cubicBezTo>
                  <a:cubicBezTo>
                    <a:pt x="369" y="229"/>
                    <a:pt x="381" y="217"/>
                    <a:pt x="394" y="217"/>
                  </a:cubicBezTo>
                  <a:cubicBezTo>
                    <a:pt x="268" y="153"/>
                    <a:pt x="141" y="77"/>
                    <a:pt x="1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5716325" y="1182150"/>
              <a:ext cx="39625" cy="28225"/>
            </a:xfrm>
            <a:custGeom>
              <a:avLst/>
              <a:gdLst/>
              <a:ahLst/>
              <a:cxnLst/>
              <a:rect l="l" t="t" r="r" b="b"/>
              <a:pathLst>
                <a:path w="1585" h="1129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128"/>
                    <a:pt x="127" y="241"/>
                    <a:pt x="190" y="368"/>
                  </a:cubicBezTo>
                  <a:cubicBezTo>
                    <a:pt x="609" y="672"/>
                    <a:pt x="1040" y="939"/>
                    <a:pt x="1471" y="1128"/>
                  </a:cubicBezTo>
                  <a:cubicBezTo>
                    <a:pt x="1508" y="1078"/>
                    <a:pt x="1547" y="1027"/>
                    <a:pt x="1584" y="964"/>
                  </a:cubicBezTo>
                  <a:cubicBezTo>
                    <a:pt x="1293" y="837"/>
                    <a:pt x="1001" y="685"/>
                    <a:pt x="710" y="508"/>
                  </a:cubicBezTo>
                  <a:cubicBezTo>
                    <a:pt x="469" y="356"/>
                    <a:pt x="228" y="190"/>
                    <a:pt x="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5708375" y="1153650"/>
              <a:ext cx="57400" cy="43750"/>
            </a:xfrm>
            <a:custGeom>
              <a:avLst/>
              <a:gdLst/>
              <a:ahLst/>
              <a:cxnLst/>
              <a:rect l="l" t="t" r="r" b="b"/>
              <a:pathLst>
                <a:path w="2296" h="1750" extrusionOk="0">
                  <a:moveTo>
                    <a:pt x="1" y="0"/>
                  </a:moveTo>
                  <a:cubicBezTo>
                    <a:pt x="1" y="139"/>
                    <a:pt x="26" y="291"/>
                    <a:pt x="65" y="456"/>
                  </a:cubicBezTo>
                  <a:cubicBezTo>
                    <a:pt x="673" y="1001"/>
                    <a:pt x="1332" y="1432"/>
                    <a:pt x="1991" y="1699"/>
                  </a:cubicBezTo>
                  <a:cubicBezTo>
                    <a:pt x="2029" y="1711"/>
                    <a:pt x="2080" y="1736"/>
                    <a:pt x="2130" y="1749"/>
                  </a:cubicBezTo>
                  <a:cubicBezTo>
                    <a:pt x="2181" y="1648"/>
                    <a:pt x="2245" y="1546"/>
                    <a:pt x="2296" y="1445"/>
                  </a:cubicBezTo>
                  <a:cubicBezTo>
                    <a:pt x="2245" y="1432"/>
                    <a:pt x="2194" y="1407"/>
                    <a:pt x="2143" y="1394"/>
                  </a:cubicBezTo>
                  <a:cubicBezTo>
                    <a:pt x="1814" y="1254"/>
                    <a:pt x="1471" y="1090"/>
                    <a:pt x="1142" y="887"/>
                  </a:cubicBezTo>
                  <a:cubicBezTo>
                    <a:pt x="749" y="634"/>
                    <a:pt x="369" y="342"/>
                    <a:pt x="1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5709025" y="1136825"/>
              <a:ext cx="63725" cy="44100"/>
            </a:xfrm>
            <a:custGeom>
              <a:avLst/>
              <a:gdLst/>
              <a:ahLst/>
              <a:cxnLst/>
              <a:rect l="l" t="t" r="r" b="b"/>
              <a:pathLst>
                <a:path w="2549" h="1764" extrusionOk="0">
                  <a:moveTo>
                    <a:pt x="13" y="1"/>
                  </a:moveTo>
                  <a:cubicBezTo>
                    <a:pt x="13" y="77"/>
                    <a:pt x="13" y="141"/>
                    <a:pt x="0" y="204"/>
                  </a:cubicBezTo>
                  <a:cubicBezTo>
                    <a:pt x="659" y="837"/>
                    <a:pt x="1408" y="1332"/>
                    <a:pt x="2143" y="1636"/>
                  </a:cubicBezTo>
                  <a:cubicBezTo>
                    <a:pt x="2244" y="1687"/>
                    <a:pt x="2346" y="1725"/>
                    <a:pt x="2459" y="1763"/>
                  </a:cubicBezTo>
                  <a:cubicBezTo>
                    <a:pt x="2485" y="1699"/>
                    <a:pt x="2523" y="1636"/>
                    <a:pt x="2548" y="1573"/>
                  </a:cubicBezTo>
                  <a:lnTo>
                    <a:pt x="2244" y="1459"/>
                  </a:lnTo>
                  <a:cubicBezTo>
                    <a:pt x="1901" y="1332"/>
                    <a:pt x="1572" y="1167"/>
                    <a:pt x="1242" y="952"/>
                  </a:cubicBezTo>
                  <a:cubicBezTo>
                    <a:pt x="811" y="698"/>
                    <a:pt x="406" y="369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5710275" y="1115925"/>
              <a:ext cx="69450" cy="50425"/>
            </a:xfrm>
            <a:custGeom>
              <a:avLst/>
              <a:gdLst/>
              <a:ahLst/>
              <a:cxnLst/>
              <a:rect l="l" t="t" r="r" b="b"/>
              <a:pathLst>
                <a:path w="2778" h="2017" extrusionOk="0">
                  <a:moveTo>
                    <a:pt x="14" y="0"/>
                  </a:moveTo>
                  <a:cubicBezTo>
                    <a:pt x="14" y="140"/>
                    <a:pt x="1" y="267"/>
                    <a:pt x="1" y="394"/>
                  </a:cubicBezTo>
                  <a:cubicBezTo>
                    <a:pt x="660" y="1027"/>
                    <a:pt x="1408" y="1534"/>
                    <a:pt x="2144" y="1839"/>
                  </a:cubicBezTo>
                  <a:cubicBezTo>
                    <a:pt x="2321" y="1915"/>
                    <a:pt x="2498" y="1965"/>
                    <a:pt x="2663" y="2016"/>
                  </a:cubicBezTo>
                  <a:cubicBezTo>
                    <a:pt x="2713" y="1889"/>
                    <a:pt x="2752" y="1763"/>
                    <a:pt x="2777" y="1686"/>
                  </a:cubicBezTo>
                  <a:cubicBezTo>
                    <a:pt x="2612" y="1648"/>
                    <a:pt x="2460" y="1597"/>
                    <a:pt x="2308" y="1534"/>
                  </a:cubicBezTo>
                  <a:cubicBezTo>
                    <a:pt x="1978" y="1408"/>
                    <a:pt x="1637" y="1230"/>
                    <a:pt x="1307" y="1027"/>
                  </a:cubicBezTo>
                  <a:cubicBezTo>
                    <a:pt x="851" y="748"/>
                    <a:pt x="420" y="394"/>
                    <a:pt x="1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5711250" y="1099775"/>
              <a:ext cx="67200" cy="47550"/>
            </a:xfrm>
            <a:custGeom>
              <a:avLst/>
              <a:gdLst/>
              <a:ahLst/>
              <a:cxnLst/>
              <a:rect l="l" t="t" r="r" b="b"/>
              <a:pathLst>
                <a:path w="2688" h="1902" extrusionOk="0">
                  <a:moveTo>
                    <a:pt x="13" y="0"/>
                  </a:moveTo>
                  <a:cubicBezTo>
                    <a:pt x="13" y="76"/>
                    <a:pt x="13" y="139"/>
                    <a:pt x="0" y="215"/>
                  </a:cubicBezTo>
                  <a:cubicBezTo>
                    <a:pt x="685" y="887"/>
                    <a:pt x="1471" y="1420"/>
                    <a:pt x="2231" y="1736"/>
                  </a:cubicBezTo>
                  <a:cubicBezTo>
                    <a:pt x="2383" y="1800"/>
                    <a:pt x="2536" y="1863"/>
                    <a:pt x="2688" y="1902"/>
                  </a:cubicBezTo>
                  <a:cubicBezTo>
                    <a:pt x="2674" y="1838"/>
                    <a:pt x="2662" y="1762"/>
                    <a:pt x="2637" y="1673"/>
                  </a:cubicBezTo>
                  <a:cubicBezTo>
                    <a:pt x="2536" y="1635"/>
                    <a:pt x="2446" y="1609"/>
                    <a:pt x="2345" y="1572"/>
                  </a:cubicBezTo>
                  <a:cubicBezTo>
                    <a:pt x="2003" y="1432"/>
                    <a:pt x="1674" y="1268"/>
                    <a:pt x="1344" y="1065"/>
                  </a:cubicBezTo>
                  <a:cubicBezTo>
                    <a:pt x="874" y="773"/>
                    <a:pt x="431" y="406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5712175" y="1078850"/>
              <a:ext cx="63100" cy="51025"/>
            </a:xfrm>
            <a:custGeom>
              <a:avLst/>
              <a:gdLst/>
              <a:ahLst/>
              <a:cxnLst/>
              <a:rect l="l" t="t" r="r" b="b"/>
              <a:pathLst>
                <a:path w="2524" h="2041" extrusionOk="0">
                  <a:moveTo>
                    <a:pt x="26" y="1"/>
                  </a:moveTo>
                  <a:cubicBezTo>
                    <a:pt x="14" y="127"/>
                    <a:pt x="14" y="266"/>
                    <a:pt x="1" y="393"/>
                  </a:cubicBezTo>
                  <a:cubicBezTo>
                    <a:pt x="685" y="1077"/>
                    <a:pt x="1484" y="1623"/>
                    <a:pt x="2257" y="1939"/>
                  </a:cubicBezTo>
                  <a:cubicBezTo>
                    <a:pt x="2346" y="1978"/>
                    <a:pt x="2435" y="2015"/>
                    <a:pt x="2524" y="2041"/>
                  </a:cubicBezTo>
                  <a:cubicBezTo>
                    <a:pt x="2499" y="1914"/>
                    <a:pt x="2473" y="1787"/>
                    <a:pt x="2448" y="1648"/>
                  </a:cubicBezTo>
                  <a:cubicBezTo>
                    <a:pt x="2435" y="1648"/>
                    <a:pt x="2435" y="1648"/>
                    <a:pt x="2422" y="1635"/>
                  </a:cubicBezTo>
                  <a:cubicBezTo>
                    <a:pt x="2080" y="1508"/>
                    <a:pt x="1750" y="1344"/>
                    <a:pt x="1421" y="1128"/>
                  </a:cubicBezTo>
                  <a:cubicBezTo>
                    <a:pt x="927" y="824"/>
                    <a:pt x="457" y="444"/>
                    <a:pt x="2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713150" y="1062050"/>
              <a:ext cx="58325" cy="47550"/>
            </a:xfrm>
            <a:custGeom>
              <a:avLst/>
              <a:gdLst/>
              <a:ahLst/>
              <a:cxnLst/>
              <a:rect l="l" t="t" r="r" b="b"/>
              <a:pathLst>
                <a:path w="2333" h="1902" extrusionOk="0">
                  <a:moveTo>
                    <a:pt x="13" y="0"/>
                  </a:moveTo>
                  <a:cubicBezTo>
                    <a:pt x="13" y="76"/>
                    <a:pt x="13" y="152"/>
                    <a:pt x="0" y="216"/>
                  </a:cubicBezTo>
                  <a:cubicBezTo>
                    <a:pt x="697" y="951"/>
                    <a:pt x="1522" y="1547"/>
                    <a:pt x="2333" y="1902"/>
                  </a:cubicBezTo>
                  <a:cubicBezTo>
                    <a:pt x="2320" y="1826"/>
                    <a:pt x="2307" y="1749"/>
                    <a:pt x="2282" y="1661"/>
                  </a:cubicBezTo>
                  <a:cubicBezTo>
                    <a:pt x="2029" y="1547"/>
                    <a:pt x="1775" y="1420"/>
                    <a:pt x="1522" y="1256"/>
                  </a:cubicBezTo>
                  <a:cubicBezTo>
                    <a:pt x="989" y="926"/>
                    <a:pt x="482" y="495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5714075" y="1041125"/>
              <a:ext cx="53900" cy="50425"/>
            </a:xfrm>
            <a:custGeom>
              <a:avLst/>
              <a:gdLst/>
              <a:ahLst/>
              <a:cxnLst/>
              <a:rect l="l" t="t" r="r" b="b"/>
              <a:pathLst>
                <a:path w="2156" h="2017" extrusionOk="0">
                  <a:moveTo>
                    <a:pt x="26" y="1"/>
                  </a:moveTo>
                  <a:cubicBezTo>
                    <a:pt x="14" y="127"/>
                    <a:pt x="14" y="254"/>
                    <a:pt x="1" y="394"/>
                  </a:cubicBezTo>
                  <a:cubicBezTo>
                    <a:pt x="648" y="1079"/>
                    <a:pt x="1408" y="1648"/>
                    <a:pt x="2156" y="2017"/>
                  </a:cubicBezTo>
                  <a:lnTo>
                    <a:pt x="2080" y="1598"/>
                  </a:lnTo>
                  <a:cubicBezTo>
                    <a:pt x="1928" y="1522"/>
                    <a:pt x="1763" y="1433"/>
                    <a:pt x="1611" y="1332"/>
                  </a:cubicBezTo>
                  <a:cubicBezTo>
                    <a:pt x="1040" y="977"/>
                    <a:pt x="496" y="521"/>
                    <a:pt x="2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5715050" y="1024650"/>
              <a:ext cx="48825" cy="44400"/>
            </a:xfrm>
            <a:custGeom>
              <a:avLst/>
              <a:gdLst/>
              <a:ahLst/>
              <a:cxnLst/>
              <a:rect l="l" t="t" r="r" b="b"/>
              <a:pathLst>
                <a:path w="1953" h="1776" extrusionOk="0">
                  <a:moveTo>
                    <a:pt x="13" y="0"/>
                  </a:moveTo>
                  <a:cubicBezTo>
                    <a:pt x="13" y="64"/>
                    <a:pt x="13" y="140"/>
                    <a:pt x="0" y="216"/>
                  </a:cubicBezTo>
                  <a:cubicBezTo>
                    <a:pt x="584" y="862"/>
                    <a:pt x="1268" y="1395"/>
                    <a:pt x="1953" y="1775"/>
                  </a:cubicBezTo>
                  <a:cubicBezTo>
                    <a:pt x="1939" y="1699"/>
                    <a:pt x="1927" y="1623"/>
                    <a:pt x="1914" y="1535"/>
                  </a:cubicBezTo>
                  <a:cubicBezTo>
                    <a:pt x="1813" y="1484"/>
                    <a:pt x="1724" y="1433"/>
                    <a:pt x="1635" y="1383"/>
                  </a:cubicBezTo>
                  <a:cubicBezTo>
                    <a:pt x="1052" y="1015"/>
                    <a:pt x="507" y="546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5715975" y="1003100"/>
              <a:ext cx="44400" cy="47250"/>
            </a:xfrm>
            <a:custGeom>
              <a:avLst/>
              <a:gdLst/>
              <a:ahLst/>
              <a:cxnLst/>
              <a:rect l="l" t="t" r="r" b="b"/>
              <a:pathLst>
                <a:path w="1776" h="1890" extrusionOk="0">
                  <a:moveTo>
                    <a:pt x="14" y="0"/>
                  </a:moveTo>
                  <a:cubicBezTo>
                    <a:pt x="14" y="140"/>
                    <a:pt x="1" y="267"/>
                    <a:pt x="1" y="406"/>
                  </a:cubicBezTo>
                  <a:cubicBezTo>
                    <a:pt x="521" y="1002"/>
                    <a:pt x="1142" y="1509"/>
                    <a:pt x="1776" y="1890"/>
                  </a:cubicBezTo>
                  <a:cubicBezTo>
                    <a:pt x="1750" y="1750"/>
                    <a:pt x="1725" y="1598"/>
                    <a:pt x="1687" y="1459"/>
                  </a:cubicBezTo>
                  <a:cubicBezTo>
                    <a:pt x="1091" y="1078"/>
                    <a:pt x="521" y="584"/>
                    <a:pt x="1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5716950" y="985675"/>
              <a:ext cx="38675" cy="40600"/>
            </a:xfrm>
            <a:custGeom>
              <a:avLst/>
              <a:gdLst/>
              <a:ahLst/>
              <a:cxnLst/>
              <a:rect l="l" t="t" r="r" b="b"/>
              <a:pathLst>
                <a:path w="1547" h="1624" extrusionOk="0">
                  <a:moveTo>
                    <a:pt x="13" y="1"/>
                  </a:moveTo>
                  <a:cubicBezTo>
                    <a:pt x="1" y="77"/>
                    <a:pt x="1" y="140"/>
                    <a:pt x="1" y="229"/>
                  </a:cubicBezTo>
                  <a:cubicBezTo>
                    <a:pt x="457" y="761"/>
                    <a:pt x="989" y="1243"/>
                    <a:pt x="1547" y="1623"/>
                  </a:cubicBezTo>
                  <a:cubicBezTo>
                    <a:pt x="1534" y="1534"/>
                    <a:pt x="1522" y="1458"/>
                    <a:pt x="1496" y="1370"/>
                  </a:cubicBezTo>
                  <a:cubicBezTo>
                    <a:pt x="964" y="1002"/>
                    <a:pt x="457" y="533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5717575" y="963800"/>
              <a:ext cx="34250" cy="42825"/>
            </a:xfrm>
            <a:custGeom>
              <a:avLst/>
              <a:gdLst/>
              <a:ahLst/>
              <a:cxnLst/>
              <a:rect l="l" t="t" r="r" b="b"/>
              <a:pathLst>
                <a:path w="1370" h="1713" extrusionOk="0">
                  <a:moveTo>
                    <a:pt x="13" y="1"/>
                  </a:moveTo>
                  <a:cubicBezTo>
                    <a:pt x="13" y="90"/>
                    <a:pt x="13" y="229"/>
                    <a:pt x="1" y="420"/>
                  </a:cubicBezTo>
                  <a:cubicBezTo>
                    <a:pt x="406" y="913"/>
                    <a:pt x="875" y="1344"/>
                    <a:pt x="1370" y="1712"/>
                  </a:cubicBezTo>
                  <a:cubicBezTo>
                    <a:pt x="1345" y="1547"/>
                    <a:pt x="1306" y="1395"/>
                    <a:pt x="1281" y="1256"/>
                  </a:cubicBezTo>
                  <a:cubicBezTo>
                    <a:pt x="850" y="913"/>
                    <a:pt x="457" y="533"/>
                    <a:pt x="89" y="102"/>
                  </a:cubicBezTo>
                  <a:cubicBezTo>
                    <a:pt x="64" y="77"/>
                    <a:pt x="38" y="39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5717575" y="947025"/>
              <a:ext cx="29200" cy="34550"/>
            </a:xfrm>
            <a:custGeom>
              <a:avLst/>
              <a:gdLst/>
              <a:ahLst/>
              <a:cxnLst/>
              <a:rect l="l" t="t" r="r" b="b"/>
              <a:pathLst>
                <a:path w="1168" h="1382" extrusionOk="0">
                  <a:moveTo>
                    <a:pt x="38" y="0"/>
                  </a:moveTo>
                  <a:cubicBezTo>
                    <a:pt x="26" y="63"/>
                    <a:pt x="13" y="127"/>
                    <a:pt x="1" y="203"/>
                  </a:cubicBezTo>
                  <a:cubicBezTo>
                    <a:pt x="356" y="634"/>
                    <a:pt x="748" y="1040"/>
                    <a:pt x="1167" y="1382"/>
                  </a:cubicBezTo>
                  <a:cubicBezTo>
                    <a:pt x="1142" y="1280"/>
                    <a:pt x="1129" y="1192"/>
                    <a:pt x="1103" y="1116"/>
                  </a:cubicBezTo>
                  <a:cubicBezTo>
                    <a:pt x="774" y="824"/>
                    <a:pt x="457" y="507"/>
                    <a:pt x="165" y="165"/>
                  </a:cubicBezTo>
                  <a:cubicBezTo>
                    <a:pt x="114" y="114"/>
                    <a:pt x="77" y="51"/>
                    <a:pt x="3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729925" y="944150"/>
              <a:ext cx="11775" cy="15875"/>
            </a:xfrm>
            <a:custGeom>
              <a:avLst/>
              <a:gdLst/>
              <a:ahLst/>
              <a:cxnLst/>
              <a:rect l="l" t="t" r="r" b="b"/>
              <a:pathLst>
                <a:path w="471" h="635" extrusionOk="0">
                  <a:moveTo>
                    <a:pt x="229" y="1"/>
                  </a:moveTo>
                  <a:cubicBezTo>
                    <a:pt x="166" y="65"/>
                    <a:pt x="90" y="141"/>
                    <a:pt x="1" y="178"/>
                  </a:cubicBezTo>
                  <a:cubicBezTo>
                    <a:pt x="153" y="330"/>
                    <a:pt x="305" y="482"/>
                    <a:pt x="470" y="635"/>
                  </a:cubicBezTo>
                  <a:cubicBezTo>
                    <a:pt x="381" y="344"/>
                    <a:pt x="318" y="141"/>
                    <a:pt x="242" y="1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5707125" y="918200"/>
              <a:ext cx="35500" cy="26950"/>
            </a:xfrm>
            <a:custGeom>
              <a:avLst/>
              <a:gdLst/>
              <a:ahLst/>
              <a:cxnLst/>
              <a:rect l="l" t="t" r="r" b="b"/>
              <a:pathLst>
                <a:path w="1420" h="1078" extrusionOk="0">
                  <a:moveTo>
                    <a:pt x="728" y="0"/>
                  </a:moveTo>
                  <a:cubicBezTo>
                    <a:pt x="697" y="0"/>
                    <a:pt x="666" y="4"/>
                    <a:pt x="634" y="13"/>
                  </a:cubicBezTo>
                  <a:cubicBezTo>
                    <a:pt x="495" y="50"/>
                    <a:pt x="394" y="177"/>
                    <a:pt x="304" y="291"/>
                  </a:cubicBezTo>
                  <a:cubicBezTo>
                    <a:pt x="0" y="659"/>
                    <a:pt x="191" y="836"/>
                    <a:pt x="470" y="1077"/>
                  </a:cubicBezTo>
                  <a:cubicBezTo>
                    <a:pt x="507" y="976"/>
                    <a:pt x="558" y="912"/>
                    <a:pt x="609" y="875"/>
                  </a:cubicBezTo>
                  <a:cubicBezTo>
                    <a:pt x="672" y="836"/>
                    <a:pt x="748" y="811"/>
                    <a:pt x="824" y="811"/>
                  </a:cubicBezTo>
                  <a:cubicBezTo>
                    <a:pt x="862" y="811"/>
                    <a:pt x="901" y="811"/>
                    <a:pt x="951" y="824"/>
                  </a:cubicBezTo>
                  <a:cubicBezTo>
                    <a:pt x="1014" y="849"/>
                    <a:pt x="1078" y="900"/>
                    <a:pt x="1141" y="1027"/>
                  </a:cubicBezTo>
                  <a:cubicBezTo>
                    <a:pt x="1166" y="1013"/>
                    <a:pt x="1179" y="988"/>
                    <a:pt x="1205" y="963"/>
                  </a:cubicBezTo>
                  <a:cubicBezTo>
                    <a:pt x="1306" y="849"/>
                    <a:pt x="1420" y="709"/>
                    <a:pt x="1408" y="557"/>
                  </a:cubicBezTo>
                  <a:cubicBezTo>
                    <a:pt x="1394" y="393"/>
                    <a:pt x="1268" y="291"/>
                    <a:pt x="1154" y="202"/>
                  </a:cubicBezTo>
                  <a:cubicBezTo>
                    <a:pt x="1027" y="97"/>
                    <a:pt x="883" y="0"/>
                    <a:pt x="72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5718850" y="940050"/>
              <a:ext cx="11100" cy="9200"/>
            </a:xfrm>
            <a:custGeom>
              <a:avLst/>
              <a:gdLst/>
              <a:ahLst/>
              <a:cxnLst/>
              <a:rect l="l" t="t" r="r" b="b"/>
              <a:pathLst>
                <a:path w="444" h="368" extrusionOk="0">
                  <a:moveTo>
                    <a:pt x="140" y="1"/>
                  </a:moveTo>
                  <a:cubicBezTo>
                    <a:pt x="89" y="38"/>
                    <a:pt x="38" y="102"/>
                    <a:pt x="1" y="203"/>
                  </a:cubicBezTo>
                  <a:cubicBezTo>
                    <a:pt x="26" y="215"/>
                    <a:pt x="38" y="229"/>
                    <a:pt x="51" y="241"/>
                  </a:cubicBezTo>
                  <a:cubicBezTo>
                    <a:pt x="127" y="305"/>
                    <a:pt x="216" y="368"/>
                    <a:pt x="317" y="368"/>
                  </a:cubicBezTo>
                  <a:cubicBezTo>
                    <a:pt x="355" y="368"/>
                    <a:pt x="406" y="355"/>
                    <a:pt x="444" y="34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5730900" y="938775"/>
              <a:ext cx="4750" cy="5400"/>
            </a:xfrm>
            <a:custGeom>
              <a:avLst/>
              <a:gdLst/>
              <a:ahLst/>
              <a:cxnLst/>
              <a:rect l="l" t="t" r="r" b="b"/>
              <a:pathLst>
                <a:path w="190" h="216" extrusionOk="0">
                  <a:moveTo>
                    <a:pt x="0" y="1"/>
                  </a:moveTo>
                  <a:cubicBezTo>
                    <a:pt x="63" y="77"/>
                    <a:pt x="127" y="140"/>
                    <a:pt x="190" y="216"/>
                  </a:cubicBezTo>
                  <a:lnTo>
                    <a:pt x="190" y="204"/>
                  </a:lnTo>
                  <a:cubicBezTo>
                    <a:pt x="127" y="77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5722325" y="938450"/>
              <a:ext cx="13325" cy="10175"/>
            </a:xfrm>
            <a:custGeom>
              <a:avLst/>
              <a:gdLst/>
              <a:ahLst/>
              <a:cxnLst/>
              <a:rect l="l" t="t" r="r" b="b"/>
              <a:pathLst>
                <a:path w="533" h="407" extrusionOk="0">
                  <a:moveTo>
                    <a:pt x="216" y="1"/>
                  </a:moveTo>
                  <a:cubicBezTo>
                    <a:pt x="140" y="1"/>
                    <a:pt x="64" y="26"/>
                    <a:pt x="1" y="65"/>
                  </a:cubicBezTo>
                  <a:lnTo>
                    <a:pt x="305" y="406"/>
                  </a:lnTo>
                  <a:cubicBezTo>
                    <a:pt x="394" y="369"/>
                    <a:pt x="470" y="293"/>
                    <a:pt x="533" y="229"/>
                  </a:cubicBezTo>
                  <a:cubicBezTo>
                    <a:pt x="470" y="153"/>
                    <a:pt x="406" y="90"/>
                    <a:pt x="343" y="14"/>
                  </a:cubicBezTo>
                  <a:cubicBezTo>
                    <a:pt x="293" y="1"/>
                    <a:pt x="254" y="1"/>
                    <a:pt x="2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5641825" y="1017975"/>
              <a:ext cx="56125" cy="63775"/>
            </a:xfrm>
            <a:custGeom>
              <a:avLst/>
              <a:gdLst/>
              <a:ahLst/>
              <a:cxnLst/>
              <a:rect l="l" t="t" r="r" b="b"/>
              <a:pathLst>
                <a:path w="2245" h="2551" extrusionOk="0">
                  <a:moveTo>
                    <a:pt x="2062" y="0"/>
                  </a:moveTo>
                  <a:cubicBezTo>
                    <a:pt x="2056" y="0"/>
                    <a:pt x="2049" y="1"/>
                    <a:pt x="2042" y="2"/>
                  </a:cubicBezTo>
                  <a:lnTo>
                    <a:pt x="153" y="179"/>
                  </a:lnTo>
                  <a:cubicBezTo>
                    <a:pt x="65" y="179"/>
                    <a:pt x="1" y="255"/>
                    <a:pt x="1" y="331"/>
                  </a:cubicBezTo>
                  <a:lnTo>
                    <a:pt x="52" y="1966"/>
                  </a:lnTo>
                  <a:cubicBezTo>
                    <a:pt x="64" y="2305"/>
                    <a:pt x="342" y="2551"/>
                    <a:pt x="675" y="2551"/>
                  </a:cubicBezTo>
                  <a:cubicBezTo>
                    <a:pt x="691" y="2551"/>
                    <a:pt x="708" y="2550"/>
                    <a:pt x="724" y="2549"/>
                  </a:cubicBezTo>
                  <a:lnTo>
                    <a:pt x="1598" y="2461"/>
                  </a:lnTo>
                  <a:cubicBezTo>
                    <a:pt x="1966" y="2436"/>
                    <a:pt x="2245" y="2118"/>
                    <a:pt x="2232" y="1763"/>
                  </a:cubicBezTo>
                  <a:lnTo>
                    <a:pt x="2194" y="129"/>
                  </a:lnTo>
                  <a:cubicBezTo>
                    <a:pt x="2182" y="59"/>
                    <a:pt x="2129" y="0"/>
                    <a:pt x="206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5641825" y="1022125"/>
              <a:ext cx="56125" cy="59625"/>
            </a:xfrm>
            <a:custGeom>
              <a:avLst/>
              <a:gdLst/>
              <a:ahLst/>
              <a:cxnLst/>
              <a:rect l="l" t="t" r="r" b="b"/>
              <a:pathLst>
                <a:path w="2245" h="2385" extrusionOk="0">
                  <a:moveTo>
                    <a:pt x="242" y="0"/>
                  </a:moveTo>
                  <a:lnTo>
                    <a:pt x="153" y="13"/>
                  </a:lnTo>
                  <a:cubicBezTo>
                    <a:pt x="65" y="13"/>
                    <a:pt x="1" y="89"/>
                    <a:pt x="1" y="165"/>
                  </a:cubicBezTo>
                  <a:lnTo>
                    <a:pt x="52" y="1800"/>
                  </a:lnTo>
                  <a:cubicBezTo>
                    <a:pt x="64" y="2139"/>
                    <a:pt x="342" y="2385"/>
                    <a:pt x="675" y="2385"/>
                  </a:cubicBezTo>
                  <a:cubicBezTo>
                    <a:pt x="691" y="2385"/>
                    <a:pt x="708" y="2384"/>
                    <a:pt x="724" y="2383"/>
                  </a:cubicBezTo>
                  <a:lnTo>
                    <a:pt x="1598" y="2295"/>
                  </a:lnTo>
                  <a:cubicBezTo>
                    <a:pt x="1966" y="2270"/>
                    <a:pt x="2245" y="1952"/>
                    <a:pt x="2232" y="1597"/>
                  </a:cubicBezTo>
                  <a:lnTo>
                    <a:pt x="2220" y="1090"/>
                  </a:lnTo>
                  <a:cubicBezTo>
                    <a:pt x="2104" y="1626"/>
                    <a:pt x="1850" y="1944"/>
                    <a:pt x="1485" y="1944"/>
                  </a:cubicBezTo>
                  <a:cubicBezTo>
                    <a:pt x="1409" y="1944"/>
                    <a:pt x="1328" y="1930"/>
                    <a:pt x="1243" y="1901"/>
                  </a:cubicBezTo>
                  <a:cubicBezTo>
                    <a:pt x="584" y="1673"/>
                    <a:pt x="242" y="748"/>
                    <a:pt x="24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5638025" y="1012600"/>
              <a:ext cx="62150" cy="16850"/>
            </a:xfrm>
            <a:custGeom>
              <a:avLst/>
              <a:gdLst/>
              <a:ahLst/>
              <a:cxnLst/>
              <a:rect l="l" t="t" r="r" b="b"/>
              <a:pathLst>
                <a:path w="2486" h="674" extrusionOk="0">
                  <a:moveTo>
                    <a:pt x="2448" y="1"/>
                  </a:moveTo>
                  <a:cubicBezTo>
                    <a:pt x="2448" y="1"/>
                    <a:pt x="2017" y="115"/>
                    <a:pt x="1231" y="166"/>
                  </a:cubicBezTo>
                  <a:cubicBezTo>
                    <a:pt x="445" y="217"/>
                    <a:pt x="1" y="217"/>
                    <a:pt x="1" y="217"/>
                  </a:cubicBezTo>
                  <a:lnTo>
                    <a:pt x="26" y="673"/>
                  </a:lnTo>
                  <a:cubicBezTo>
                    <a:pt x="26" y="673"/>
                    <a:pt x="1966" y="572"/>
                    <a:pt x="2485" y="445"/>
                  </a:cubicBezTo>
                  <a:lnTo>
                    <a:pt x="2448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5478950" y="1223650"/>
              <a:ext cx="60225" cy="72175"/>
            </a:xfrm>
            <a:custGeom>
              <a:avLst/>
              <a:gdLst/>
              <a:ahLst/>
              <a:cxnLst/>
              <a:rect l="l" t="t" r="r" b="b"/>
              <a:pathLst>
                <a:path w="2409" h="2887" extrusionOk="0">
                  <a:moveTo>
                    <a:pt x="1650" y="0"/>
                  </a:moveTo>
                  <a:cubicBezTo>
                    <a:pt x="1300" y="0"/>
                    <a:pt x="950" y="125"/>
                    <a:pt x="660" y="330"/>
                  </a:cubicBezTo>
                  <a:cubicBezTo>
                    <a:pt x="394" y="533"/>
                    <a:pt x="229" y="837"/>
                    <a:pt x="102" y="1142"/>
                  </a:cubicBezTo>
                  <a:cubicBezTo>
                    <a:pt x="26" y="1332"/>
                    <a:pt x="0" y="1547"/>
                    <a:pt x="39" y="1750"/>
                  </a:cubicBezTo>
                  <a:cubicBezTo>
                    <a:pt x="77" y="1953"/>
                    <a:pt x="203" y="2130"/>
                    <a:pt x="330" y="2283"/>
                  </a:cubicBezTo>
                  <a:cubicBezTo>
                    <a:pt x="445" y="2448"/>
                    <a:pt x="584" y="2587"/>
                    <a:pt x="749" y="2688"/>
                  </a:cubicBezTo>
                  <a:cubicBezTo>
                    <a:pt x="1008" y="2855"/>
                    <a:pt x="1322" y="2886"/>
                    <a:pt x="1636" y="2886"/>
                  </a:cubicBezTo>
                  <a:cubicBezTo>
                    <a:pt x="1751" y="2886"/>
                    <a:pt x="1866" y="2882"/>
                    <a:pt x="1978" y="2879"/>
                  </a:cubicBezTo>
                  <a:cubicBezTo>
                    <a:pt x="2016" y="2866"/>
                    <a:pt x="2042" y="2866"/>
                    <a:pt x="2054" y="2840"/>
                  </a:cubicBezTo>
                  <a:cubicBezTo>
                    <a:pt x="2074" y="2820"/>
                    <a:pt x="2071" y="2793"/>
                    <a:pt x="2056" y="2770"/>
                  </a:cubicBezTo>
                  <a:lnTo>
                    <a:pt x="2056" y="2770"/>
                  </a:lnTo>
                  <a:cubicBezTo>
                    <a:pt x="2087" y="2781"/>
                    <a:pt x="2120" y="2790"/>
                    <a:pt x="2155" y="2790"/>
                  </a:cubicBezTo>
                  <a:cubicBezTo>
                    <a:pt x="2231" y="2790"/>
                    <a:pt x="2307" y="2752"/>
                    <a:pt x="2321" y="2676"/>
                  </a:cubicBezTo>
                  <a:cubicBezTo>
                    <a:pt x="2333" y="2575"/>
                    <a:pt x="2231" y="2511"/>
                    <a:pt x="2143" y="2448"/>
                  </a:cubicBezTo>
                  <a:cubicBezTo>
                    <a:pt x="1864" y="2270"/>
                    <a:pt x="1674" y="1941"/>
                    <a:pt x="1648" y="1611"/>
                  </a:cubicBezTo>
                  <a:cubicBezTo>
                    <a:pt x="1648" y="1535"/>
                    <a:pt x="1662" y="1446"/>
                    <a:pt x="1738" y="1434"/>
                  </a:cubicBezTo>
                  <a:cubicBezTo>
                    <a:pt x="1742" y="1433"/>
                    <a:pt x="1746" y="1432"/>
                    <a:pt x="1750" y="1432"/>
                  </a:cubicBezTo>
                  <a:cubicBezTo>
                    <a:pt x="1807" y="1432"/>
                    <a:pt x="1853" y="1514"/>
                    <a:pt x="1876" y="1573"/>
                  </a:cubicBezTo>
                  <a:cubicBezTo>
                    <a:pt x="1953" y="1814"/>
                    <a:pt x="2042" y="2054"/>
                    <a:pt x="2118" y="2296"/>
                  </a:cubicBezTo>
                  <a:cubicBezTo>
                    <a:pt x="2143" y="2346"/>
                    <a:pt x="2155" y="2397"/>
                    <a:pt x="2194" y="2435"/>
                  </a:cubicBezTo>
                  <a:cubicBezTo>
                    <a:pt x="2212" y="2462"/>
                    <a:pt x="2250" y="2483"/>
                    <a:pt x="2289" y="2483"/>
                  </a:cubicBezTo>
                  <a:cubicBezTo>
                    <a:pt x="2304" y="2483"/>
                    <a:pt x="2319" y="2480"/>
                    <a:pt x="2333" y="2473"/>
                  </a:cubicBezTo>
                  <a:cubicBezTo>
                    <a:pt x="2397" y="2448"/>
                    <a:pt x="2409" y="2359"/>
                    <a:pt x="2409" y="2283"/>
                  </a:cubicBezTo>
                  <a:cubicBezTo>
                    <a:pt x="2397" y="1586"/>
                    <a:pt x="2257" y="888"/>
                    <a:pt x="2003" y="229"/>
                  </a:cubicBezTo>
                  <a:cubicBezTo>
                    <a:pt x="1978" y="166"/>
                    <a:pt x="1940" y="90"/>
                    <a:pt x="1876" y="52"/>
                  </a:cubicBezTo>
                  <a:cubicBezTo>
                    <a:pt x="1826" y="14"/>
                    <a:pt x="1763" y="1"/>
                    <a:pt x="1699" y="1"/>
                  </a:cubicBezTo>
                  <a:cubicBezTo>
                    <a:pt x="1683" y="0"/>
                    <a:pt x="1667" y="0"/>
                    <a:pt x="1650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468175" y="1217025"/>
              <a:ext cx="68175" cy="90375"/>
            </a:xfrm>
            <a:custGeom>
              <a:avLst/>
              <a:gdLst/>
              <a:ahLst/>
              <a:cxnLst/>
              <a:rect l="l" t="t" r="r" b="b"/>
              <a:pathLst>
                <a:path w="2727" h="3615" extrusionOk="0">
                  <a:moveTo>
                    <a:pt x="1522" y="2269"/>
                  </a:moveTo>
                  <a:cubicBezTo>
                    <a:pt x="1526" y="2276"/>
                    <a:pt x="1531" y="2282"/>
                    <a:pt x="1535" y="2289"/>
                  </a:cubicBezTo>
                  <a:lnTo>
                    <a:pt x="1535" y="2289"/>
                  </a:lnTo>
                  <a:cubicBezTo>
                    <a:pt x="1531" y="2282"/>
                    <a:pt x="1526" y="2275"/>
                    <a:pt x="1522" y="2269"/>
                  </a:cubicBezTo>
                  <a:close/>
                  <a:moveTo>
                    <a:pt x="1623" y="0"/>
                  </a:moveTo>
                  <a:cubicBezTo>
                    <a:pt x="1065" y="51"/>
                    <a:pt x="546" y="380"/>
                    <a:pt x="279" y="862"/>
                  </a:cubicBezTo>
                  <a:cubicBezTo>
                    <a:pt x="14" y="1356"/>
                    <a:pt x="0" y="1978"/>
                    <a:pt x="267" y="2459"/>
                  </a:cubicBezTo>
                  <a:cubicBezTo>
                    <a:pt x="508" y="2916"/>
                    <a:pt x="952" y="3245"/>
                    <a:pt x="1408" y="3448"/>
                  </a:cubicBezTo>
                  <a:cubicBezTo>
                    <a:pt x="1585" y="3536"/>
                    <a:pt x="1763" y="3600"/>
                    <a:pt x="1966" y="3612"/>
                  </a:cubicBezTo>
                  <a:cubicBezTo>
                    <a:pt x="1989" y="3614"/>
                    <a:pt x="2012" y="3615"/>
                    <a:pt x="2035" y="3615"/>
                  </a:cubicBezTo>
                  <a:cubicBezTo>
                    <a:pt x="2201" y="3615"/>
                    <a:pt x="2365" y="3571"/>
                    <a:pt x="2498" y="3460"/>
                  </a:cubicBezTo>
                  <a:cubicBezTo>
                    <a:pt x="2561" y="3409"/>
                    <a:pt x="2612" y="3359"/>
                    <a:pt x="2650" y="3283"/>
                  </a:cubicBezTo>
                  <a:cubicBezTo>
                    <a:pt x="2688" y="3207"/>
                    <a:pt x="2726" y="3169"/>
                    <a:pt x="2662" y="3105"/>
                  </a:cubicBezTo>
                  <a:cubicBezTo>
                    <a:pt x="2549" y="3017"/>
                    <a:pt x="2358" y="2979"/>
                    <a:pt x="2231" y="2890"/>
                  </a:cubicBezTo>
                  <a:cubicBezTo>
                    <a:pt x="1973" y="2742"/>
                    <a:pt x="1702" y="2534"/>
                    <a:pt x="1535" y="2289"/>
                  </a:cubicBezTo>
                  <a:lnTo>
                    <a:pt x="1535" y="2289"/>
                  </a:lnTo>
                  <a:cubicBezTo>
                    <a:pt x="1683" y="2510"/>
                    <a:pt x="1830" y="2732"/>
                    <a:pt x="1978" y="2966"/>
                  </a:cubicBezTo>
                  <a:cubicBezTo>
                    <a:pt x="1965" y="2967"/>
                    <a:pt x="1953" y="2968"/>
                    <a:pt x="1940" y="2968"/>
                  </a:cubicBezTo>
                  <a:cubicBezTo>
                    <a:pt x="1776" y="2968"/>
                    <a:pt x="1612" y="2894"/>
                    <a:pt x="1471" y="2789"/>
                  </a:cubicBezTo>
                  <a:cubicBezTo>
                    <a:pt x="1319" y="2674"/>
                    <a:pt x="1205" y="2535"/>
                    <a:pt x="1091" y="2395"/>
                  </a:cubicBezTo>
                  <a:lnTo>
                    <a:pt x="1091" y="2395"/>
                  </a:lnTo>
                  <a:cubicBezTo>
                    <a:pt x="1155" y="2522"/>
                    <a:pt x="1231" y="2662"/>
                    <a:pt x="1293" y="2801"/>
                  </a:cubicBezTo>
                  <a:cubicBezTo>
                    <a:pt x="964" y="2624"/>
                    <a:pt x="786" y="2269"/>
                    <a:pt x="660" y="1914"/>
                  </a:cubicBezTo>
                  <a:cubicBezTo>
                    <a:pt x="609" y="1812"/>
                    <a:pt x="584" y="1686"/>
                    <a:pt x="647" y="1597"/>
                  </a:cubicBezTo>
                  <a:cubicBezTo>
                    <a:pt x="698" y="1547"/>
                    <a:pt x="774" y="1533"/>
                    <a:pt x="825" y="1496"/>
                  </a:cubicBezTo>
                  <a:cubicBezTo>
                    <a:pt x="926" y="1445"/>
                    <a:pt x="989" y="1369"/>
                    <a:pt x="1053" y="1280"/>
                  </a:cubicBezTo>
                  <a:cubicBezTo>
                    <a:pt x="1293" y="976"/>
                    <a:pt x="1535" y="672"/>
                    <a:pt x="1788" y="367"/>
                  </a:cubicBezTo>
                  <a:cubicBezTo>
                    <a:pt x="1851" y="279"/>
                    <a:pt x="1915" y="164"/>
                    <a:pt x="1864" y="76"/>
                  </a:cubicBezTo>
                  <a:cubicBezTo>
                    <a:pt x="1814" y="12"/>
                    <a:pt x="1712" y="0"/>
                    <a:pt x="1623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5398450" y="906875"/>
              <a:ext cx="238025" cy="337200"/>
            </a:xfrm>
            <a:custGeom>
              <a:avLst/>
              <a:gdLst/>
              <a:ahLst/>
              <a:cxnLst/>
              <a:rect l="l" t="t" r="r" b="b"/>
              <a:pathLst>
                <a:path w="9521" h="13488" extrusionOk="0">
                  <a:moveTo>
                    <a:pt x="7311" y="1"/>
                  </a:moveTo>
                  <a:cubicBezTo>
                    <a:pt x="7040" y="1"/>
                    <a:pt x="6748" y="91"/>
                    <a:pt x="6339" y="440"/>
                  </a:cubicBezTo>
                  <a:cubicBezTo>
                    <a:pt x="5845" y="1023"/>
                    <a:pt x="394" y="5789"/>
                    <a:pt x="293" y="6283"/>
                  </a:cubicBezTo>
                  <a:cubicBezTo>
                    <a:pt x="1" y="7779"/>
                    <a:pt x="2663" y="13078"/>
                    <a:pt x="2727" y="13407"/>
                  </a:cubicBezTo>
                  <a:cubicBezTo>
                    <a:pt x="2738" y="13463"/>
                    <a:pt x="2814" y="13487"/>
                    <a:pt x="2934" y="13487"/>
                  </a:cubicBezTo>
                  <a:cubicBezTo>
                    <a:pt x="3497" y="13487"/>
                    <a:pt x="5014" y="12951"/>
                    <a:pt x="5223" y="12596"/>
                  </a:cubicBezTo>
                  <a:cubicBezTo>
                    <a:pt x="4932" y="12241"/>
                    <a:pt x="3665" y="7158"/>
                    <a:pt x="3741" y="7018"/>
                  </a:cubicBezTo>
                  <a:cubicBezTo>
                    <a:pt x="3817" y="6880"/>
                    <a:pt x="7327" y="4826"/>
                    <a:pt x="8608" y="3216"/>
                  </a:cubicBezTo>
                  <a:cubicBezTo>
                    <a:pt x="9521" y="2063"/>
                    <a:pt x="9065" y="288"/>
                    <a:pt x="7860" y="72"/>
                  </a:cubicBezTo>
                  <a:cubicBezTo>
                    <a:pt x="7666" y="42"/>
                    <a:pt x="7493" y="1"/>
                    <a:pt x="731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5386113" y="908838"/>
              <a:ext cx="182225" cy="346375"/>
            </a:xfrm>
            <a:custGeom>
              <a:avLst/>
              <a:gdLst/>
              <a:ahLst/>
              <a:cxnLst/>
              <a:rect l="l" t="t" r="r" b="b"/>
              <a:pathLst>
                <a:path w="7289" h="13855" extrusionOk="0">
                  <a:moveTo>
                    <a:pt x="7289" y="0"/>
                  </a:moveTo>
                  <a:lnTo>
                    <a:pt x="7289" y="0"/>
                  </a:lnTo>
                  <a:cubicBezTo>
                    <a:pt x="5641" y="443"/>
                    <a:pt x="4322" y="1635"/>
                    <a:pt x="3055" y="2776"/>
                  </a:cubicBezTo>
                  <a:cubicBezTo>
                    <a:pt x="1939" y="3803"/>
                    <a:pt x="773" y="4893"/>
                    <a:pt x="342" y="6350"/>
                  </a:cubicBezTo>
                  <a:cubicBezTo>
                    <a:pt x="1" y="7479"/>
                    <a:pt x="153" y="8708"/>
                    <a:pt x="545" y="9811"/>
                  </a:cubicBezTo>
                  <a:cubicBezTo>
                    <a:pt x="939" y="10914"/>
                    <a:pt x="1572" y="11915"/>
                    <a:pt x="2206" y="12904"/>
                  </a:cubicBezTo>
                  <a:cubicBezTo>
                    <a:pt x="2446" y="13271"/>
                    <a:pt x="2725" y="13665"/>
                    <a:pt x="3131" y="13817"/>
                  </a:cubicBezTo>
                  <a:cubicBezTo>
                    <a:pt x="3210" y="13842"/>
                    <a:pt x="3300" y="13855"/>
                    <a:pt x="3392" y="13855"/>
                  </a:cubicBezTo>
                  <a:cubicBezTo>
                    <a:pt x="3622" y="13855"/>
                    <a:pt x="3866" y="13774"/>
                    <a:pt x="3993" y="13601"/>
                  </a:cubicBezTo>
                  <a:cubicBezTo>
                    <a:pt x="4246" y="13271"/>
                    <a:pt x="3981" y="12840"/>
                    <a:pt x="3841" y="12499"/>
                  </a:cubicBezTo>
                  <a:cubicBezTo>
                    <a:pt x="3511" y="11623"/>
                    <a:pt x="3055" y="10800"/>
                    <a:pt x="2700" y="9938"/>
                  </a:cubicBezTo>
                  <a:cubicBezTo>
                    <a:pt x="2231" y="8797"/>
                    <a:pt x="1939" y="7504"/>
                    <a:pt x="2345" y="6338"/>
                  </a:cubicBezTo>
                  <a:cubicBezTo>
                    <a:pt x="2599" y="5590"/>
                    <a:pt x="3119" y="4969"/>
                    <a:pt x="3626" y="4373"/>
                  </a:cubicBezTo>
                  <a:cubicBezTo>
                    <a:pt x="4843" y="2916"/>
                    <a:pt x="6060" y="1457"/>
                    <a:pt x="728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5458025" y="1207825"/>
              <a:ext cx="78950" cy="44750"/>
            </a:xfrm>
            <a:custGeom>
              <a:avLst/>
              <a:gdLst/>
              <a:ahLst/>
              <a:cxnLst/>
              <a:rect l="l" t="t" r="r" b="b"/>
              <a:pathLst>
                <a:path w="3158" h="1790" extrusionOk="0">
                  <a:moveTo>
                    <a:pt x="2879" y="0"/>
                  </a:moveTo>
                  <a:cubicBezTo>
                    <a:pt x="2561" y="115"/>
                    <a:pt x="2257" y="216"/>
                    <a:pt x="1953" y="317"/>
                  </a:cubicBezTo>
                  <a:cubicBezTo>
                    <a:pt x="1395" y="507"/>
                    <a:pt x="851" y="698"/>
                    <a:pt x="305" y="887"/>
                  </a:cubicBezTo>
                  <a:cubicBezTo>
                    <a:pt x="217" y="913"/>
                    <a:pt x="52" y="926"/>
                    <a:pt x="26" y="1027"/>
                  </a:cubicBezTo>
                  <a:cubicBezTo>
                    <a:pt x="1" y="1090"/>
                    <a:pt x="77" y="1256"/>
                    <a:pt x="102" y="1318"/>
                  </a:cubicBezTo>
                  <a:cubicBezTo>
                    <a:pt x="166" y="1496"/>
                    <a:pt x="268" y="1673"/>
                    <a:pt x="445" y="1749"/>
                  </a:cubicBezTo>
                  <a:cubicBezTo>
                    <a:pt x="522" y="1779"/>
                    <a:pt x="601" y="1790"/>
                    <a:pt x="681" y="1790"/>
                  </a:cubicBezTo>
                  <a:cubicBezTo>
                    <a:pt x="772" y="1790"/>
                    <a:pt x="864" y="1776"/>
                    <a:pt x="952" y="1763"/>
                  </a:cubicBezTo>
                  <a:cubicBezTo>
                    <a:pt x="1725" y="1610"/>
                    <a:pt x="2485" y="1318"/>
                    <a:pt x="3158" y="913"/>
                  </a:cubicBezTo>
                  <a:cubicBezTo>
                    <a:pt x="3107" y="596"/>
                    <a:pt x="3006" y="292"/>
                    <a:pt x="287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5575350" y="993200"/>
              <a:ext cx="42375" cy="30300"/>
            </a:xfrm>
            <a:custGeom>
              <a:avLst/>
              <a:gdLst/>
              <a:ahLst/>
              <a:cxnLst/>
              <a:rect l="l" t="t" r="r" b="b"/>
              <a:pathLst>
                <a:path w="1695" h="1212" extrusionOk="0">
                  <a:moveTo>
                    <a:pt x="1672" y="0"/>
                  </a:moveTo>
                  <a:cubicBezTo>
                    <a:pt x="1668" y="0"/>
                    <a:pt x="1664" y="1"/>
                    <a:pt x="1659" y="4"/>
                  </a:cubicBezTo>
                  <a:cubicBezTo>
                    <a:pt x="1367" y="168"/>
                    <a:pt x="1088" y="371"/>
                    <a:pt x="809" y="562"/>
                  </a:cubicBezTo>
                  <a:cubicBezTo>
                    <a:pt x="670" y="663"/>
                    <a:pt x="530" y="765"/>
                    <a:pt x="391" y="878"/>
                  </a:cubicBezTo>
                  <a:cubicBezTo>
                    <a:pt x="265" y="967"/>
                    <a:pt x="125" y="1069"/>
                    <a:pt x="11" y="1182"/>
                  </a:cubicBezTo>
                  <a:cubicBezTo>
                    <a:pt x="1" y="1193"/>
                    <a:pt x="15" y="1211"/>
                    <a:pt x="28" y="1211"/>
                  </a:cubicBezTo>
                  <a:cubicBezTo>
                    <a:pt x="31" y="1211"/>
                    <a:pt x="34" y="1210"/>
                    <a:pt x="36" y="1208"/>
                  </a:cubicBezTo>
                  <a:cubicBezTo>
                    <a:pt x="99" y="1170"/>
                    <a:pt x="175" y="1120"/>
                    <a:pt x="239" y="1081"/>
                  </a:cubicBezTo>
                  <a:cubicBezTo>
                    <a:pt x="315" y="1043"/>
                    <a:pt x="404" y="993"/>
                    <a:pt x="493" y="954"/>
                  </a:cubicBezTo>
                  <a:lnTo>
                    <a:pt x="835" y="802"/>
                  </a:lnTo>
                  <a:cubicBezTo>
                    <a:pt x="1063" y="714"/>
                    <a:pt x="1291" y="650"/>
                    <a:pt x="1532" y="574"/>
                  </a:cubicBezTo>
                  <a:cubicBezTo>
                    <a:pt x="1544" y="574"/>
                    <a:pt x="1544" y="536"/>
                    <a:pt x="1519" y="536"/>
                  </a:cubicBezTo>
                  <a:cubicBezTo>
                    <a:pt x="1279" y="574"/>
                    <a:pt x="1037" y="663"/>
                    <a:pt x="809" y="751"/>
                  </a:cubicBezTo>
                  <a:cubicBezTo>
                    <a:pt x="708" y="790"/>
                    <a:pt x="594" y="841"/>
                    <a:pt x="480" y="891"/>
                  </a:cubicBezTo>
                  <a:cubicBezTo>
                    <a:pt x="480" y="891"/>
                    <a:pt x="467" y="904"/>
                    <a:pt x="454" y="904"/>
                  </a:cubicBezTo>
                  <a:cubicBezTo>
                    <a:pt x="594" y="802"/>
                    <a:pt x="721" y="714"/>
                    <a:pt x="860" y="612"/>
                  </a:cubicBezTo>
                  <a:cubicBezTo>
                    <a:pt x="1127" y="422"/>
                    <a:pt x="1418" y="244"/>
                    <a:pt x="1684" y="29"/>
                  </a:cubicBezTo>
                  <a:cubicBezTo>
                    <a:pt x="1694" y="19"/>
                    <a:pt x="1688" y="0"/>
                    <a:pt x="167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5681350" y="853225"/>
              <a:ext cx="73950" cy="63350"/>
            </a:xfrm>
            <a:custGeom>
              <a:avLst/>
              <a:gdLst/>
              <a:ahLst/>
              <a:cxnLst/>
              <a:rect l="l" t="t" r="r" b="b"/>
              <a:pathLst>
                <a:path w="2958" h="2534" extrusionOk="0">
                  <a:moveTo>
                    <a:pt x="448" y="0"/>
                  </a:moveTo>
                  <a:lnTo>
                    <a:pt x="385" y="203"/>
                  </a:lnTo>
                  <a:lnTo>
                    <a:pt x="309" y="469"/>
                  </a:lnTo>
                  <a:lnTo>
                    <a:pt x="81" y="1204"/>
                  </a:lnTo>
                  <a:lnTo>
                    <a:pt x="17" y="1420"/>
                  </a:lnTo>
                  <a:cubicBezTo>
                    <a:pt x="1" y="2153"/>
                    <a:pt x="846" y="2533"/>
                    <a:pt x="1558" y="2533"/>
                  </a:cubicBezTo>
                  <a:cubicBezTo>
                    <a:pt x="1966" y="2533"/>
                    <a:pt x="2330" y="2409"/>
                    <a:pt x="2464" y="2155"/>
                  </a:cubicBezTo>
                  <a:lnTo>
                    <a:pt x="2476" y="2155"/>
                  </a:lnTo>
                  <a:lnTo>
                    <a:pt x="2641" y="1584"/>
                  </a:lnTo>
                  <a:lnTo>
                    <a:pt x="2704" y="1356"/>
                  </a:lnTo>
                  <a:lnTo>
                    <a:pt x="2958" y="507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2D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690975" y="853225"/>
              <a:ext cx="64325" cy="45325"/>
            </a:xfrm>
            <a:custGeom>
              <a:avLst/>
              <a:gdLst/>
              <a:ahLst/>
              <a:cxnLst/>
              <a:rect l="l" t="t" r="r" b="b"/>
              <a:pathLst>
                <a:path w="2573" h="1813" extrusionOk="0">
                  <a:moveTo>
                    <a:pt x="63" y="0"/>
                  </a:moveTo>
                  <a:lnTo>
                    <a:pt x="0" y="203"/>
                  </a:lnTo>
                  <a:cubicBezTo>
                    <a:pt x="139" y="837"/>
                    <a:pt x="1369" y="1724"/>
                    <a:pt x="2193" y="1812"/>
                  </a:cubicBezTo>
                  <a:lnTo>
                    <a:pt x="2573" y="50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830700" y="750225"/>
              <a:ext cx="21900" cy="53850"/>
            </a:xfrm>
            <a:custGeom>
              <a:avLst/>
              <a:gdLst/>
              <a:ahLst/>
              <a:cxnLst/>
              <a:rect l="l" t="t" r="r" b="b"/>
              <a:pathLst>
                <a:path w="876" h="2154" extrusionOk="0">
                  <a:moveTo>
                    <a:pt x="609" y="0"/>
                  </a:moveTo>
                  <a:cubicBezTo>
                    <a:pt x="508" y="0"/>
                    <a:pt x="445" y="89"/>
                    <a:pt x="394" y="178"/>
                  </a:cubicBezTo>
                  <a:cubicBezTo>
                    <a:pt x="127" y="659"/>
                    <a:pt x="65" y="1230"/>
                    <a:pt x="14" y="1788"/>
                  </a:cubicBezTo>
                  <a:cubicBezTo>
                    <a:pt x="1" y="1864"/>
                    <a:pt x="1" y="1940"/>
                    <a:pt x="14" y="2016"/>
                  </a:cubicBezTo>
                  <a:cubicBezTo>
                    <a:pt x="41" y="2115"/>
                    <a:pt x="85" y="2153"/>
                    <a:pt x="138" y="2153"/>
                  </a:cubicBezTo>
                  <a:cubicBezTo>
                    <a:pt x="300" y="2153"/>
                    <a:pt x="542" y="1776"/>
                    <a:pt x="609" y="1661"/>
                  </a:cubicBezTo>
                  <a:cubicBezTo>
                    <a:pt x="761" y="1395"/>
                    <a:pt x="850" y="1090"/>
                    <a:pt x="863" y="774"/>
                  </a:cubicBezTo>
                  <a:cubicBezTo>
                    <a:pt x="876" y="596"/>
                    <a:pt x="863" y="419"/>
                    <a:pt x="825" y="254"/>
                  </a:cubicBezTo>
                  <a:cubicBezTo>
                    <a:pt x="787" y="140"/>
                    <a:pt x="724" y="0"/>
                    <a:pt x="60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5671000" y="683750"/>
              <a:ext cx="184150" cy="205325"/>
            </a:xfrm>
            <a:custGeom>
              <a:avLst/>
              <a:gdLst/>
              <a:ahLst/>
              <a:cxnLst/>
              <a:rect l="l" t="t" r="r" b="b"/>
              <a:pathLst>
                <a:path w="7366" h="8213" extrusionOk="0">
                  <a:moveTo>
                    <a:pt x="3633" y="0"/>
                  </a:moveTo>
                  <a:cubicBezTo>
                    <a:pt x="2962" y="0"/>
                    <a:pt x="2288" y="200"/>
                    <a:pt x="1712" y="631"/>
                  </a:cubicBezTo>
                  <a:cubicBezTo>
                    <a:pt x="532" y="1569"/>
                    <a:pt x="0" y="3458"/>
                    <a:pt x="115" y="5106"/>
                  </a:cubicBezTo>
                  <a:cubicBezTo>
                    <a:pt x="127" y="5360"/>
                    <a:pt x="152" y="5600"/>
                    <a:pt x="203" y="5828"/>
                  </a:cubicBezTo>
                  <a:cubicBezTo>
                    <a:pt x="343" y="6538"/>
                    <a:pt x="748" y="7020"/>
                    <a:pt x="1306" y="7388"/>
                  </a:cubicBezTo>
                  <a:cubicBezTo>
                    <a:pt x="1636" y="7603"/>
                    <a:pt x="2003" y="7780"/>
                    <a:pt x="2396" y="7946"/>
                  </a:cubicBezTo>
                  <a:cubicBezTo>
                    <a:pt x="2871" y="8123"/>
                    <a:pt x="3289" y="8212"/>
                    <a:pt x="3673" y="8212"/>
                  </a:cubicBezTo>
                  <a:cubicBezTo>
                    <a:pt x="3700" y="8212"/>
                    <a:pt x="3726" y="8212"/>
                    <a:pt x="3752" y="8211"/>
                  </a:cubicBezTo>
                  <a:cubicBezTo>
                    <a:pt x="4526" y="8186"/>
                    <a:pt x="5146" y="7755"/>
                    <a:pt x="5780" y="6741"/>
                  </a:cubicBezTo>
                  <a:cubicBezTo>
                    <a:pt x="5793" y="6715"/>
                    <a:pt x="5819" y="6678"/>
                    <a:pt x="5831" y="6653"/>
                  </a:cubicBezTo>
                  <a:cubicBezTo>
                    <a:pt x="6490" y="5537"/>
                    <a:pt x="7365" y="3623"/>
                    <a:pt x="6833" y="2241"/>
                  </a:cubicBezTo>
                  <a:cubicBezTo>
                    <a:pt x="6372" y="843"/>
                    <a:pt x="5011" y="0"/>
                    <a:pt x="3633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5798375" y="822475"/>
              <a:ext cx="13025" cy="14975"/>
            </a:xfrm>
            <a:custGeom>
              <a:avLst/>
              <a:gdLst/>
              <a:ahLst/>
              <a:cxnLst/>
              <a:rect l="l" t="t" r="r" b="b"/>
              <a:pathLst>
                <a:path w="521" h="599" extrusionOk="0">
                  <a:moveTo>
                    <a:pt x="65" y="0"/>
                  </a:moveTo>
                  <a:lnTo>
                    <a:pt x="65" y="0"/>
                  </a:lnTo>
                  <a:cubicBezTo>
                    <a:pt x="1" y="140"/>
                    <a:pt x="1" y="304"/>
                    <a:pt x="90" y="431"/>
                  </a:cubicBezTo>
                  <a:cubicBezTo>
                    <a:pt x="171" y="536"/>
                    <a:pt x="306" y="598"/>
                    <a:pt x="436" y="598"/>
                  </a:cubicBezTo>
                  <a:cubicBezTo>
                    <a:pt x="447" y="598"/>
                    <a:pt x="459" y="598"/>
                    <a:pt x="470" y="597"/>
                  </a:cubicBezTo>
                  <a:cubicBezTo>
                    <a:pt x="482" y="597"/>
                    <a:pt x="496" y="597"/>
                    <a:pt x="508" y="583"/>
                  </a:cubicBezTo>
                  <a:cubicBezTo>
                    <a:pt x="521" y="571"/>
                    <a:pt x="508" y="558"/>
                    <a:pt x="496" y="546"/>
                  </a:cubicBezTo>
                  <a:cubicBezTo>
                    <a:pt x="496" y="533"/>
                    <a:pt x="470" y="520"/>
                    <a:pt x="457" y="520"/>
                  </a:cubicBezTo>
                  <a:cubicBezTo>
                    <a:pt x="318" y="457"/>
                    <a:pt x="204" y="304"/>
                    <a:pt x="166" y="152"/>
                  </a:cubicBezTo>
                  <a:cubicBezTo>
                    <a:pt x="153" y="127"/>
                    <a:pt x="153" y="102"/>
                    <a:pt x="127" y="90"/>
                  </a:cubicBezTo>
                  <a:cubicBezTo>
                    <a:pt x="120" y="86"/>
                    <a:pt x="114" y="84"/>
                    <a:pt x="108" y="84"/>
                  </a:cubicBezTo>
                  <a:cubicBezTo>
                    <a:pt x="95" y="84"/>
                    <a:pt x="86" y="93"/>
                    <a:pt x="77" y="102"/>
                  </a:cubicBezTo>
                  <a:cubicBezTo>
                    <a:pt x="66" y="114"/>
                    <a:pt x="54" y="136"/>
                    <a:pt x="52" y="149"/>
                  </a:cubicBezTo>
                  <a:lnTo>
                    <a:pt x="52" y="14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727100" y="798725"/>
              <a:ext cx="18700" cy="6250"/>
            </a:xfrm>
            <a:custGeom>
              <a:avLst/>
              <a:gdLst/>
              <a:ahLst/>
              <a:cxnLst/>
              <a:rect l="l" t="t" r="r" b="b"/>
              <a:pathLst>
                <a:path w="748" h="250" extrusionOk="0">
                  <a:moveTo>
                    <a:pt x="64" y="1"/>
                  </a:moveTo>
                  <a:cubicBezTo>
                    <a:pt x="47" y="1"/>
                    <a:pt x="34" y="4"/>
                    <a:pt x="25" y="12"/>
                  </a:cubicBezTo>
                  <a:cubicBezTo>
                    <a:pt x="0" y="63"/>
                    <a:pt x="139" y="190"/>
                    <a:pt x="254" y="228"/>
                  </a:cubicBezTo>
                  <a:cubicBezTo>
                    <a:pt x="287" y="241"/>
                    <a:pt x="353" y="249"/>
                    <a:pt x="426" y="249"/>
                  </a:cubicBezTo>
                  <a:cubicBezTo>
                    <a:pt x="572" y="249"/>
                    <a:pt x="748" y="215"/>
                    <a:pt x="748" y="114"/>
                  </a:cubicBezTo>
                  <a:cubicBezTo>
                    <a:pt x="748" y="66"/>
                    <a:pt x="718" y="54"/>
                    <a:pt x="681" y="54"/>
                  </a:cubicBezTo>
                  <a:cubicBezTo>
                    <a:pt x="658" y="54"/>
                    <a:pt x="632" y="58"/>
                    <a:pt x="609" y="63"/>
                  </a:cubicBezTo>
                  <a:cubicBezTo>
                    <a:pt x="543" y="71"/>
                    <a:pt x="481" y="78"/>
                    <a:pt x="422" y="78"/>
                  </a:cubicBezTo>
                  <a:cubicBezTo>
                    <a:pt x="378" y="78"/>
                    <a:pt x="334" y="74"/>
                    <a:pt x="291" y="63"/>
                  </a:cubicBezTo>
                  <a:cubicBezTo>
                    <a:pt x="222" y="43"/>
                    <a:pt x="122" y="1"/>
                    <a:pt x="64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736900" y="762475"/>
              <a:ext cx="41550" cy="16700"/>
            </a:xfrm>
            <a:custGeom>
              <a:avLst/>
              <a:gdLst/>
              <a:ahLst/>
              <a:cxnLst/>
              <a:rect l="l" t="t" r="r" b="b"/>
              <a:pathLst>
                <a:path w="1662" h="668" extrusionOk="0">
                  <a:moveTo>
                    <a:pt x="1465" y="0"/>
                  </a:moveTo>
                  <a:cubicBezTo>
                    <a:pt x="1451" y="0"/>
                    <a:pt x="1435" y="2"/>
                    <a:pt x="1420" y="5"/>
                  </a:cubicBezTo>
                  <a:cubicBezTo>
                    <a:pt x="1357" y="30"/>
                    <a:pt x="1307" y="56"/>
                    <a:pt x="1268" y="81"/>
                  </a:cubicBezTo>
                  <a:cubicBezTo>
                    <a:pt x="1268" y="81"/>
                    <a:pt x="1256" y="93"/>
                    <a:pt x="1243" y="93"/>
                  </a:cubicBezTo>
                  <a:cubicBezTo>
                    <a:pt x="1205" y="119"/>
                    <a:pt x="1155" y="132"/>
                    <a:pt x="1116" y="157"/>
                  </a:cubicBezTo>
                  <a:cubicBezTo>
                    <a:pt x="1015" y="182"/>
                    <a:pt x="926" y="208"/>
                    <a:pt x="825" y="208"/>
                  </a:cubicBezTo>
                  <a:cubicBezTo>
                    <a:pt x="736" y="208"/>
                    <a:pt x="648" y="195"/>
                    <a:pt x="546" y="157"/>
                  </a:cubicBezTo>
                  <a:lnTo>
                    <a:pt x="470" y="119"/>
                  </a:lnTo>
                  <a:cubicBezTo>
                    <a:pt x="398" y="88"/>
                    <a:pt x="309" y="49"/>
                    <a:pt x="217" y="49"/>
                  </a:cubicBezTo>
                  <a:cubicBezTo>
                    <a:pt x="196" y="49"/>
                    <a:pt x="174" y="51"/>
                    <a:pt x="153" y="56"/>
                  </a:cubicBezTo>
                  <a:cubicBezTo>
                    <a:pt x="141" y="56"/>
                    <a:pt x="127" y="56"/>
                    <a:pt x="127" y="68"/>
                  </a:cubicBezTo>
                  <a:cubicBezTo>
                    <a:pt x="90" y="81"/>
                    <a:pt x="64" y="93"/>
                    <a:pt x="39" y="132"/>
                  </a:cubicBezTo>
                  <a:cubicBezTo>
                    <a:pt x="14" y="169"/>
                    <a:pt x="1" y="233"/>
                    <a:pt x="14" y="284"/>
                  </a:cubicBezTo>
                  <a:cubicBezTo>
                    <a:pt x="64" y="487"/>
                    <a:pt x="330" y="575"/>
                    <a:pt x="406" y="600"/>
                  </a:cubicBezTo>
                  <a:cubicBezTo>
                    <a:pt x="523" y="643"/>
                    <a:pt x="648" y="667"/>
                    <a:pt x="774" y="667"/>
                  </a:cubicBezTo>
                  <a:cubicBezTo>
                    <a:pt x="800" y="667"/>
                    <a:pt x="825" y="666"/>
                    <a:pt x="850" y="664"/>
                  </a:cubicBezTo>
                  <a:cubicBezTo>
                    <a:pt x="1002" y="664"/>
                    <a:pt x="1141" y="626"/>
                    <a:pt x="1268" y="563"/>
                  </a:cubicBezTo>
                  <a:cubicBezTo>
                    <a:pt x="1357" y="524"/>
                    <a:pt x="1560" y="423"/>
                    <a:pt x="1636" y="233"/>
                  </a:cubicBezTo>
                  <a:cubicBezTo>
                    <a:pt x="1662" y="169"/>
                    <a:pt x="1636" y="106"/>
                    <a:pt x="1586" y="56"/>
                  </a:cubicBezTo>
                  <a:cubicBezTo>
                    <a:pt x="1556" y="17"/>
                    <a:pt x="1513" y="0"/>
                    <a:pt x="146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805675" y="780325"/>
              <a:ext cx="23475" cy="30875"/>
            </a:xfrm>
            <a:custGeom>
              <a:avLst/>
              <a:gdLst/>
              <a:ahLst/>
              <a:cxnLst/>
              <a:rect l="l" t="t" r="r" b="b"/>
              <a:pathLst>
                <a:path w="939" h="1235" extrusionOk="0">
                  <a:moveTo>
                    <a:pt x="190" y="1"/>
                  </a:moveTo>
                  <a:cubicBezTo>
                    <a:pt x="140" y="1"/>
                    <a:pt x="102" y="26"/>
                    <a:pt x="77" y="77"/>
                  </a:cubicBezTo>
                  <a:cubicBezTo>
                    <a:pt x="1" y="216"/>
                    <a:pt x="51" y="407"/>
                    <a:pt x="64" y="495"/>
                  </a:cubicBezTo>
                  <a:cubicBezTo>
                    <a:pt x="102" y="609"/>
                    <a:pt x="153" y="723"/>
                    <a:pt x="229" y="837"/>
                  </a:cubicBezTo>
                  <a:cubicBezTo>
                    <a:pt x="292" y="939"/>
                    <a:pt x="381" y="1040"/>
                    <a:pt x="482" y="1103"/>
                  </a:cubicBezTo>
                  <a:cubicBezTo>
                    <a:pt x="533" y="1144"/>
                    <a:pt x="659" y="1235"/>
                    <a:pt x="779" y="1235"/>
                  </a:cubicBezTo>
                  <a:cubicBezTo>
                    <a:pt x="808" y="1235"/>
                    <a:pt x="836" y="1230"/>
                    <a:pt x="863" y="1218"/>
                  </a:cubicBezTo>
                  <a:cubicBezTo>
                    <a:pt x="900" y="1205"/>
                    <a:pt x="926" y="1167"/>
                    <a:pt x="939" y="1116"/>
                  </a:cubicBezTo>
                  <a:cubicBezTo>
                    <a:pt x="939" y="1091"/>
                    <a:pt x="939" y="1066"/>
                    <a:pt x="926" y="1027"/>
                  </a:cubicBezTo>
                  <a:cubicBezTo>
                    <a:pt x="926" y="1027"/>
                    <a:pt x="926" y="1015"/>
                    <a:pt x="913" y="1002"/>
                  </a:cubicBezTo>
                  <a:cubicBezTo>
                    <a:pt x="875" y="914"/>
                    <a:pt x="787" y="863"/>
                    <a:pt x="723" y="824"/>
                  </a:cubicBezTo>
                  <a:cubicBezTo>
                    <a:pt x="697" y="812"/>
                    <a:pt x="685" y="799"/>
                    <a:pt x="660" y="787"/>
                  </a:cubicBezTo>
                  <a:cubicBezTo>
                    <a:pt x="596" y="736"/>
                    <a:pt x="545" y="672"/>
                    <a:pt x="495" y="609"/>
                  </a:cubicBezTo>
                  <a:cubicBezTo>
                    <a:pt x="444" y="545"/>
                    <a:pt x="406" y="469"/>
                    <a:pt x="381" y="393"/>
                  </a:cubicBezTo>
                  <a:cubicBezTo>
                    <a:pt x="368" y="356"/>
                    <a:pt x="356" y="305"/>
                    <a:pt x="356" y="267"/>
                  </a:cubicBezTo>
                  <a:cubicBezTo>
                    <a:pt x="342" y="254"/>
                    <a:pt x="342" y="254"/>
                    <a:pt x="342" y="241"/>
                  </a:cubicBezTo>
                  <a:cubicBezTo>
                    <a:pt x="330" y="204"/>
                    <a:pt x="330" y="153"/>
                    <a:pt x="305" y="102"/>
                  </a:cubicBezTo>
                  <a:cubicBezTo>
                    <a:pt x="280" y="52"/>
                    <a:pt x="241" y="13"/>
                    <a:pt x="19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798700" y="815275"/>
              <a:ext cx="11125" cy="14100"/>
            </a:xfrm>
            <a:custGeom>
              <a:avLst/>
              <a:gdLst/>
              <a:ahLst/>
              <a:cxnLst/>
              <a:rect l="l" t="t" r="r" b="b"/>
              <a:pathLst>
                <a:path w="445" h="564" extrusionOk="0">
                  <a:moveTo>
                    <a:pt x="312" y="1"/>
                  </a:moveTo>
                  <a:cubicBezTo>
                    <a:pt x="229" y="1"/>
                    <a:pt x="130" y="84"/>
                    <a:pt x="77" y="212"/>
                  </a:cubicBezTo>
                  <a:cubicBezTo>
                    <a:pt x="1" y="364"/>
                    <a:pt x="26" y="516"/>
                    <a:pt x="102" y="555"/>
                  </a:cubicBezTo>
                  <a:cubicBezTo>
                    <a:pt x="116" y="561"/>
                    <a:pt x="131" y="564"/>
                    <a:pt x="146" y="564"/>
                  </a:cubicBezTo>
                  <a:cubicBezTo>
                    <a:pt x="228" y="564"/>
                    <a:pt x="327" y="481"/>
                    <a:pt x="381" y="352"/>
                  </a:cubicBezTo>
                  <a:cubicBezTo>
                    <a:pt x="444" y="200"/>
                    <a:pt x="432" y="48"/>
                    <a:pt x="356" y="9"/>
                  </a:cubicBezTo>
                  <a:cubicBezTo>
                    <a:pt x="342" y="4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736900" y="786775"/>
              <a:ext cx="13025" cy="16275"/>
            </a:xfrm>
            <a:custGeom>
              <a:avLst/>
              <a:gdLst/>
              <a:ahLst/>
              <a:cxnLst/>
              <a:rect l="l" t="t" r="r" b="b"/>
              <a:pathLst>
                <a:path w="521" h="651" extrusionOk="0">
                  <a:moveTo>
                    <a:pt x="337" y="1"/>
                  </a:moveTo>
                  <a:cubicBezTo>
                    <a:pt x="242" y="1"/>
                    <a:pt x="130" y="97"/>
                    <a:pt x="64" y="250"/>
                  </a:cubicBezTo>
                  <a:cubicBezTo>
                    <a:pt x="1" y="427"/>
                    <a:pt x="39" y="605"/>
                    <a:pt x="141" y="642"/>
                  </a:cubicBezTo>
                  <a:cubicBezTo>
                    <a:pt x="157" y="648"/>
                    <a:pt x="173" y="650"/>
                    <a:pt x="190" y="650"/>
                  </a:cubicBezTo>
                  <a:cubicBezTo>
                    <a:pt x="292" y="650"/>
                    <a:pt x="403" y="554"/>
                    <a:pt x="457" y="402"/>
                  </a:cubicBezTo>
                  <a:cubicBezTo>
                    <a:pt x="521" y="225"/>
                    <a:pt x="495" y="47"/>
                    <a:pt x="381" y="9"/>
                  </a:cubicBezTo>
                  <a:cubicBezTo>
                    <a:pt x="367" y="3"/>
                    <a:pt x="352" y="1"/>
                    <a:pt x="337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772500" y="799450"/>
              <a:ext cx="11950" cy="38950"/>
            </a:xfrm>
            <a:custGeom>
              <a:avLst/>
              <a:gdLst/>
              <a:ahLst/>
              <a:cxnLst/>
              <a:rect l="l" t="t" r="r" b="b"/>
              <a:pathLst>
                <a:path w="478" h="1558" extrusionOk="0">
                  <a:moveTo>
                    <a:pt x="457" y="1"/>
                  </a:moveTo>
                  <a:cubicBezTo>
                    <a:pt x="448" y="1"/>
                    <a:pt x="438" y="4"/>
                    <a:pt x="427" y="9"/>
                  </a:cubicBezTo>
                  <a:cubicBezTo>
                    <a:pt x="326" y="110"/>
                    <a:pt x="275" y="301"/>
                    <a:pt x="238" y="427"/>
                  </a:cubicBezTo>
                  <a:cubicBezTo>
                    <a:pt x="212" y="516"/>
                    <a:pt x="187" y="592"/>
                    <a:pt x="162" y="681"/>
                  </a:cubicBezTo>
                  <a:cubicBezTo>
                    <a:pt x="148" y="744"/>
                    <a:pt x="123" y="820"/>
                    <a:pt x="148" y="896"/>
                  </a:cubicBezTo>
                  <a:cubicBezTo>
                    <a:pt x="174" y="947"/>
                    <a:pt x="212" y="972"/>
                    <a:pt x="263" y="1011"/>
                  </a:cubicBezTo>
                  <a:cubicBezTo>
                    <a:pt x="326" y="1061"/>
                    <a:pt x="351" y="1112"/>
                    <a:pt x="326" y="1200"/>
                  </a:cubicBezTo>
                  <a:cubicBezTo>
                    <a:pt x="288" y="1340"/>
                    <a:pt x="162" y="1454"/>
                    <a:pt x="35" y="1504"/>
                  </a:cubicBezTo>
                  <a:cubicBezTo>
                    <a:pt x="1" y="1516"/>
                    <a:pt x="7" y="1557"/>
                    <a:pt x="35" y="1557"/>
                  </a:cubicBezTo>
                  <a:cubicBezTo>
                    <a:pt x="39" y="1557"/>
                    <a:pt x="43" y="1557"/>
                    <a:pt x="47" y="1555"/>
                  </a:cubicBezTo>
                  <a:cubicBezTo>
                    <a:pt x="174" y="1530"/>
                    <a:pt x="288" y="1454"/>
                    <a:pt x="364" y="1352"/>
                  </a:cubicBezTo>
                  <a:cubicBezTo>
                    <a:pt x="440" y="1239"/>
                    <a:pt x="478" y="1073"/>
                    <a:pt x="390" y="972"/>
                  </a:cubicBezTo>
                  <a:cubicBezTo>
                    <a:pt x="351" y="921"/>
                    <a:pt x="263" y="884"/>
                    <a:pt x="263" y="820"/>
                  </a:cubicBezTo>
                  <a:cubicBezTo>
                    <a:pt x="250" y="782"/>
                    <a:pt x="275" y="718"/>
                    <a:pt x="288" y="681"/>
                  </a:cubicBezTo>
                  <a:cubicBezTo>
                    <a:pt x="301" y="642"/>
                    <a:pt x="314" y="592"/>
                    <a:pt x="326" y="554"/>
                  </a:cubicBezTo>
                  <a:cubicBezTo>
                    <a:pt x="351" y="465"/>
                    <a:pt x="377" y="377"/>
                    <a:pt x="415" y="287"/>
                  </a:cubicBezTo>
                  <a:cubicBezTo>
                    <a:pt x="440" y="199"/>
                    <a:pt x="478" y="110"/>
                    <a:pt x="478" y="22"/>
                  </a:cubicBezTo>
                  <a:cubicBezTo>
                    <a:pt x="478" y="7"/>
                    <a:pt x="469" y="1"/>
                    <a:pt x="457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5738800" y="836075"/>
              <a:ext cx="34800" cy="16475"/>
            </a:xfrm>
            <a:custGeom>
              <a:avLst/>
              <a:gdLst/>
              <a:ahLst/>
              <a:cxnLst/>
              <a:rect l="l" t="t" r="r" b="b"/>
              <a:pathLst>
                <a:path w="1392" h="659" extrusionOk="0">
                  <a:moveTo>
                    <a:pt x="99" y="0"/>
                  </a:moveTo>
                  <a:cubicBezTo>
                    <a:pt x="75" y="0"/>
                    <a:pt x="50" y="1"/>
                    <a:pt x="26" y="2"/>
                  </a:cubicBezTo>
                  <a:cubicBezTo>
                    <a:pt x="1" y="2"/>
                    <a:pt x="1" y="27"/>
                    <a:pt x="26" y="39"/>
                  </a:cubicBezTo>
                  <a:cubicBezTo>
                    <a:pt x="280" y="129"/>
                    <a:pt x="546" y="154"/>
                    <a:pt x="787" y="255"/>
                  </a:cubicBezTo>
                  <a:cubicBezTo>
                    <a:pt x="1003" y="344"/>
                    <a:pt x="1192" y="470"/>
                    <a:pt x="1344" y="648"/>
                  </a:cubicBezTo>
                  <a:cubicBezTo>
                    <a:pt x="1348" y="655"/>
                    <a:pt x="1354" y="658"/>
                    <a:pt x="1360" y="658"/>
                  </a:cubicBezTo>
                  <a:cubicBezTo>
                    <a:pt x="1375" y="658"/>
                    <a:pt x="1391" y="640"/>
                    <a:pt x="1383" y="622"/>
                  </a:cubicBezTo>
                  <a:cubicBezTo>
                    <a:pt x="1268" y="407"/>
                    <a:pt x="1079" y="255"/>
                    <a:pt x="850" y="154"/>
                  </a:cubicBezTo>
                  <a:cubicBezTo>
                    <a:pt x="619" y="61"/>
                    <a:pt x="356" y="0"/>
                    <a:pt x="99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5669425" y="661075"/>
              <a:ext cx="208200" cy="127900"/>
            </a:xfrm>
            <a:custGeom>
              <a:avLst/>
              <a:gdLst/>
              <a:ahLst/>
              <a:cxnLst/>
              <a:rect l="l" t="t" r="r" b="b"/>
              <a:pathLst>
                <a:path w="8328" h="5116" extrusionOk="0">
                  <a:moveTo>
                    <a:pt x="2912" y="1"/>
                  </a:moveTo>
                  <a:cubicBezTo>
                    <a:pt x="2825" y="1"/>
                    <a:pt x="2752" y="10"/>
                    <a:pt x="2700" y="30"/>
                  </a:cubicBezTo>
                  <a:cubicBezTo>
                    <a:pt x="2395" y="144"/>
                    <a:pt x="2459" y="194"/>
                    <a:pt x="2434" y="233"/>
                  </a:cubicBezTo>
                  <a:cubicBezTo>
                    <a:pt x="2418" y="233"/>
                    <a:pt x="2310" y="64"/>
                    <a:pt x="2025" y="64"/>
                  </a:cubicBezTo>
                  <a:cubicBezTo>
                    <a:pt x="1862" y="64"/>
                    <a:pt x="1640" y="120"/>
                    <a:pt x="1344" y="296"/>
                  </a:cubicBezTo>
                  <a:cubicBezTo>
                    <a:pt x="609" y="740"/>
                    <a:pt x="164" y="2375"/>
                    <a:pt x="0" y="3579"/>
                  </a:cubicBezTo>
                  <a:cubicBezTo>
                    <a:pt x="0" y="3579"/>
                    <a:pt x="824" y="3794"/>
                    <a:pt x="976" y="3884"/>
                  </a:cubicBezTo>
                  <a:cubicBezTo>
                    <a:pt x="1128" y="3972"/>
                    <a:pt x="659" y="4923"/>
                    <a:pt x="1052" y="5100"/>
                  </a:cubicBezTo>
                  <a:cubicBezTo>
                    <a:pt x="1074" y="5111"/>
                    <a:pt x="1095" y="5116"/>
                    <a:pt x="1116" y="5116"/>
                  </a:cubicBezTo>
                  <a:cubicBezTo>
                    <a:pt x="1468" y="5116"/>
                    <a:pt x="1572" y="3646"/>
                    <a:pt x="2231" y="3275"/>
                  </a:cubicBezTo>
                  <a:cubicBezTo>
                    <a:pt x="2317" y="3292"/>
                    <a:pt x="2393" y="3300"/>
                    <a:pt x="2461" y="3300"/>
                  </a:cubicBezTo>
                  <a:cubicBezTo>
                    <a:pt x="3166" y="3300"/>
                    <a:pt x="3056" y="2481"/>
                    <a:pt x="3714" y="2273"/>
                  </a:cubicBezTo>
                  <a:cubicBezTo>
                    <a:pt x="3815" y="2248"/>
                    <a:pt x="3942" y="2248"/>
                    <a:pt x="4031" y="2248"/>
                  </a:cubicBezTo>
                  <a:cubicBezTo>
                    <a:pt x="4132" y="2261"/>
                    <a:pt x="4234" y="2261"/>
                    <a:pt x="4335" y="2273"/>
                  </a:cubicBezTo>
                  <a:cubicBezTo>
                    <a:pt x="4513" y="2299"/>
                    <a:pt x="4677" y="2349"/>
                    <a:pt x="4829" y="2425"/>
                  </a:cubicBezTo>
                  <a:cubicBezTo>
                    <a:pt x="5133" y="2552"/>
                    <a:pt x="5387" y="2755"/>
                    <a:pt x="5666" y="2932"/>
                  </a:cubicBezTo>
                  <a:cubicBezTo>
                    <a:pt x="5730" y="2971"/>
                    <a:pt x="5792" y="3022"/>
                    <a:pt x="5869" y="3072"/>
                  </a:cubicBezTo>
                  <a:cubicBezTo>
                    <a:pt x="5882" y="3110"/>
                    <a:pt x="5894" y="3135"/>
                    <a:pt x="5919" y="3174"/>
                  </a:cubicBezTo>
                  <a:cubicBezTo>
                    <a:pt x="6021" y="3377"/>
                    <a:pt x="6211" y="3554"/>
                    <a:pt x="6439" y="3642"/>
                  </a:cubicBezTo>
                  <a:cubicBezTo>
                    <a:pt x="6488" y="3658"/>
                    <a:pt x="6546" y="3674"/>
                    <a:pt x="6602" y="3674"/>
                  </a:cubicBezTo>
                  <a:cubicBezTo>
                    <a:pt x="6634" y="3674"/>
                    <a:pt x="6665" y="3669"/>
                    <a:pt x="6693" y="3655"/>
                  </a:cubicBezTo>
                  <a:cubicBezTo>
                    <a:pt x="6718" y="3693"/>
                    <a:pt x="6730" y="3731"/>
                    <a:pt x="6756" y="3757"/>
                  </a:cubicBezTo>
                  <a:cubicBezTo>
                    <a:pt x="6856" y="3923"/>
                    <a:pt x="7184" y="4149"/>
                    <a:pt x="7503" y="4149"/>
                  </a:cubicBezTo>
                  <a:cubicBezTo>
                    <a:pt x="7670" y="4149"/>
                    <a:pt x="7834" y="4087"/>
                    <a:pt x="7961" y="3921"/>
                  </a:cubicBezTo>
                  <a:cubicBezTo>
                    <a:pt x="8328" y="3439"/>
                    <a:pt x="7834" y="2806"/>
                    <a:pt x="7454" y="2577"/>
                  </a:cubicBezTo>
                  <a:cubicBezTo>
                    <a:pt x="7618" y="2577"/>
                    <a:pt x="7758" y="2388"/>
                    <a:pt x="7745" y="2236"/>
                  </a:cubicBezTo>
                  <a:cubicBezTo>
                    <a:pt x="7732" y="2070"/>
                    <a:pt x="7606" y="1944"/>
                    <a:pt x="7479" y="1855"/>
                  </a:cubicBezTo>
                  <a:cubicBezTo>
                    <a:pt x="7225" y="1665"/>
                    <a:pt x="6908" y="1563"/>
                    <a:pt x="6578" y="1551"/>
                  </a:cubicBezTo>
                  <a:lnTo>
                    <a:pt x="6426" y="1513"/>
                  </a:lnTo>
                  <a:cubicBezTo>
                    <a:pt x="6756" y="1019"/>
                    <a:pt x="5438" y="968"/>
                    <a:pt x="4702" y="563"/>
                  </a:cubicBezTo>
                  <a:cubicBezTo>
                    <a:pt x="4085" y="217"/>
                    <a:pt x="3328" y="1"/>
                    <a:pt x="291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5673225" y="670725"/>
              <a:ext cx="69725" cy="66875"/>
            </a:xfrm>
            <a:custGeom>
              <a:avLst/>
              <a:gdLst/>
              <a:ahLst/>
              <a:cxnLst/>
              <a:rect l="l" t="t" r="r" b="b"/>
              <a:pathLst>
                <a:path w="2789" h="2675" extrusionOk="0">
                  <a:moveTo>
                    <a:pt x="793" y="0"/>
                  </a:moveTo>
                  <a:cubicBezTo>
                    <a:pt x="738" y="0"/>
                    <a:pt x="682" y="13"/>
                    <a:pt x="634" y="37"/>
                  </a:cubicBezTo>
                  <a:cubicBezTo>
                    <a:pt x="533" y="87"/>
                    <a:pt x="443" y="177"/>
                    <a:pt x="367" y="253"/>
                  </a:cubicBezTo>
                  <a:cubicBezTo>
                    <a:pt x="241" y="391"/>
                    <a:pt x="127" y="531"/>
                    <a:pt x="63" y="709"/>
                  </a:cubicBezTo>
                  <a:cubicBezTo>
                    <a:pt x="12" y="822"/>
                    <a:pt x="0" y="962"/>
                    <a:pt x="38" y="1089"/>
                  </a:cubicBezTo>
                  <a:cubicBezTo>
                    <a:pt x="63" y="1140"/>
                    <a:pt x="114" y="1191"/>
                    <a:pt x="127" y="1241"/>
                  </a:cubicBezTo>
                  <a:cubicBezTo>
                    <a:pt x="139" y="1317"/>
                    <a:pt x="88" y="1380"/>
                    <a:pt x="102" y="1456"/>
                  </a:cubicBezTo>
                  <a:cubicBezTo>
                    <a:pt x="114" y="1532"/>
                    <a:pt x="165" y="1608"/>
                    <a:pt x="228" y="1634"/>
                  </a:cubicBezTo>
                  <a:cubicBezTo>
                    <a:pt x="255" y="1645"/>
                    <a:pt x="282" y="1650"/>
                    <a:pt x="309" y="1650"/>
                  </a:cubicBezTo>
                  <a:cubicBezTo>
                    <a:pt x="450" y="1650"/>
                    <a:pt x="592" y="1518"/>
                    <a:pt x="741" y="1518"/>
                  </a:cubicBezTo>
                  <a:cubicBezTo>
                    <a:pt x="752" y="1518"/>
                    <a:pt x="762" y="1519"/>
                    <a:pt x="773" y="1520"/>
                  </a:cubicBezTo>
                  <a:cubicBezTo>
                    <a:pt x="925" y="1532"/>
                    <a:pt x="1026" y="1698"/>
                    <a:pt x="1052" y="1837"/>
                  </a:cubicBezTo>
                  <a:cubicBezTo>
                    <a:pt x="1077" y="1989"/>
                    <a:pt x="1040" y="2141"/>
                    <a:pt x="1052" y="2293"/>
                  </a:cubicBezTo>
                  <a:cubicBezTo>
                    <a:pt x="1065" y="2445"/>
                    <a:pt x="1141" y="2610"/>
                    <a:pt x="1280" y="2661"/>
                  </a:cubicBezTo>
                  <a:cubicBezTo>
                    <a:pt x="1309" y="2671"/>
                    <a:pt x="1339" y="2675"/>
                    <a:pt x="1371" y="2675"/>
                  </a:cubicBezTo>
                  <a:cubicBezTo>
                    <a:pt x="1423" y="2675"/>
                    <a:pt x="1479" y="2664"/>
                    <a:pt x="1534" y="2648"/>
                  </a:cubicBezTo>
                  <a:cubicBezTo>
                    <a:pt x="1990" y="2534"/>
                    <a:pt x="2409" y="2217"/>
                    <a:pt x="2649" y="1811"/>
                  </a:cubicBezTo>
                  <a:cubicBezTo>
                    <a:pt x="2725" y="1672"/>
                    <a:pt x="2789" y="1482"/>
                    <a:pt x="2674" y="1355"/>
                  </a:cubicBezTo>
                  <a:cubicBezTo>
                    <a:pt x="2548" y="1228"/>
                    <a:pt x="2282" y="1304"/>
                    <a:pt x="2155" y="1165"/>
                  </a:cubicBezTo>
                  <a:cubicBezTo>
                    <a:pt x="2003" y="1013"/>
                    <a:pt x="2167" y="734"/>
                    <a:pt x="2054" y="544"/>
                  </a:cubicBezTo>
                  <a:cubicBezTo>
                    <a:pt x="1978" y="417"/>
                    <a:pt x="1787" y="405"/>
                    <a:pt x="1635" y="405"/>
                  </a:cubicBezTo>
                  <a:cubicBezTo>
                    <a:pt x="1581" y="409"/>
                    <a:pt x="1524" y="413"/>
                    <a:pt x="1468" y="413"/>
                  </a:cubicBezTo>
                  <a:cubicBezTo>
                    <a:pt x="1366" y="413"/>
                    <a:pt x="1265" y="399"/>
                    <a:pt x="1192" y="341"/>
                  </a:cubicBezTo>
                  <a:cubicBezTo>
                    <a:pt x="1103" y="253"/>
                    <a:pt x="1065" y="126"/>
                    <a:pt x="964" y="50"/>
                  </a:cubicBezTo>
                  <a:cubicBezTo>
                    <a:pt x="916" y="16"/>
                    <a:pt x="855" y="0"/>
                    <a:pt x="79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734375" y="665325"/>
              <a:ext cx="48525" cy="47725"/>
            </a:xfrm>
            <a:custGeom>
              <a:avLst/>
              <a:gdLst/>
              <a:ahLst/>
              <a:cxnLst/>
              <a:rect l="l" t="t" r="r" b="b"/>
              <a:pathLst>
                <a:path w="1941" h="1909" extrusionOk="0">
                  <a:moveTo>
                    <a:pt x="225" y="1"/>
                  </a:moveTo>
                  <a:cubicBezTo>
                    <a:pt x="178" y="1"/>
                    <a:pt x="132" y="9"/>
                    <a:pt x="89" y="38"/>
                  </a:cubicBezTo>
                  <a:cubicBezTo>
                    <a:pt x="0" y="114"/>
                    <a:pt x="39" y="266"/>
                    <a:pt x="76" y="379"/>
                  </a:cubicBezTo>
                  <a:cubicBezTo>
                    <a:pt x="242" y="760"/>
                    <a:pt x="470" y="1102"/>
                    <a:pt x="761" y="1407"/>
                  </a:cubicBezTo>
                  <a:cubicBezTo>
                    <a:pt x="928" y="1585"/>
                    <a:pt x="1173" y="1908"/>
                    <a:pt x="1453" y="1908"/>
                  </a:cubicBezTo>
                  <a:cubicBezTo>
                    <a:pt x="1492" y="1908"/>
                    <a:pt x="1532" y="1902"/>
                    <a:pt x="1572" y="1888"/>
                  </a:cubicBezTo>
                  <a:cubicBezTo>
                    <a:pt x="1724" y="1838"/>
                    <a:pt x="1940" y="1635"/>
                    <a:pt x="1788" y="1469"/>
                  </a:cubicBezTo>
                  <a:cubicBezTo>
                    <a:pt x="1724" y="1393"/>
                    <a:pt x="1611" y="1381"/>
                    <a:pt x="1509" y="1368"/>
                  </a:cubicBezTo>
                  <a:cubicBezTo>
                    <a:pt x="1420" y="1356"/>
                    <a:pt x="1306" y="1305"/>
                    <a:pt x="1281" y="1216"/>
                  </a:cubicBezTo>
                  <a:cubicBezTo>
                    <a:pt x="1268" y="1140"/>
                    <a:pt x="1318" y="1064"/>
                    <a:pt x="1293" y="988"/>
                  </a:cubicBezTo>
                  <a:cubicBezTo>
                    <a:pt x="1281" y="900"/>
                    <a:pt x="1192" y="861"/>
                    <a:pt x="1116" y="836"/>
                  </a:cubicBezTo>
                  <a:cubicBezTo>
                    <a:pt x="1040" y="823"/>
                    <a:pt x="964" y="823"/>
                    <a:pt x="887" y="798"/>
                  </a:cubicBezTo>
                  <a:cubicBezTo>
                    <a:pt x="811" y="760"/>
                    <a:pt x="749" y="697"/>
                    <a:pt x="761" y="621"/>
                  </a:cubicBezTo>
                  <a:cubicBezTo>
                    <a:pt x="786" y="481"/>
                    <a:pt x="1027" y="430"/>
                    <a:pt x="1014" y="291"/>
                  </a:cubicBezTo>
                  <a:cubicBezTo>
                    <a:pt x="1002" y="215"/>
                    <a:pt x="926" y="177"/>
                    <a:pt x="850" y="151"/>
                  </a:cubicBezTo>
                  <a:cubicBezTo>
                    <a:pt x="685" y="100"/>
                    <a:pt x="507" y="50"/>
                    <a:pt x="343" y="12"/>
                  </a:cubicBezTo>
                  <a:cubicBezTo>
                    <a:pt x="303" y="6"/>
                    <a:pt x="264" y="1"/>
                    <a:pt x="225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5735150" y="720425"/>
              <a:ext cx="18575" cy="17150"/>
            </a:xfrm>
            <a:custGeom>
              <a:avLst/>
              <a:gdLst/>
              <a:ahLst/>
              <a:cxnLst/>
              <a:rect l="l" t="t" r="r" b="b"/>
              <a:pathLst>
                <a:path w="743" h="686" extrusionOk="0">
                  <a:moveTo>
                    <a:pt x="337" y="1"/>
                  </a:moveTo>
                  <a:lnTo>
                    <a:pt x="337" y="1"/>
                  </a:lnTo>
                  <a:cubicBezTo>
                    <a:pt x="337" y="1"/>
                    <a:pt x="1" y="685"/>
                    <a:pt x="352" y="685"/>
                  </a:cubicBezTo>
                  <a:cubicBezTo>
                    <a:pt x="356" y="685"/>
                    <a:pt x="359" y="685"/>
                    <a:pt x="363" y="685"/>
                  </a:cubicBezTo>
                  <a:cubicBezTo>
                    <a:pt x="743" y="673"/>
                    <a:pt x="337" y="1"/>
                    <a:pt x="33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5720900" y="736600"/>
              <a:ext cx="18550" cy="17450"/>
            </a:xfrm>
            <a:custGeom>
              <a:avLst/>
              <a:gdLst/>
              <a:ahLst/>
              <a:cxnLst/>
              <a:rect l="l" t="t" r="r" b="b"/>
              <a:pathLst>
                <a:path w="742" h="698" extrusionOk="0">
                  <a:moveTo>
                    <a:pt x="336" y="1"/>
                  </a:moveTo>
                  <a:cubicBezTo>
                    <a:pt x="336" y="1"/>
                    <a:pt x="1" y="697"/>
                    <a:pt x="352" y="697"/>
                  </a:cubicBezTo>
                  <a:cubicBezTo>
                    <a:pt x="355" y="697"/>
                    <a:pt x="358" y="697"/>
                    <a:pt x="362" y="697"/>
                  </a:cubicBezTo>
                  <a:cubicBezTo>
                    <a:pt x="742" y="685"/>
                    <a:pt x="336" y="1"/>
                    <a:pt x="3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5654500" y="743500"/>
              <a:ext cx="37425" cy="53925"/>
            </a:xfrm>
            <a:custGeom>
              <a:avLst/>
              <a:gdLst/>
              <a:ahLst/>
              <a:cxnLst/>
              <a:rect l="l" t="t" r="r" b="b"/>
              <a:pathLst>
                <a:path w="1497" h="2157" extrusionOk="0">
                  <a:moveTo>
                    <a:pt x="777" y="0"/>
                  </a:moveTo>
                  <a:cubicBezTo>
                    <a:pt x="665" y="0"/>
                    <a:pt x="551" y="40"/>
                    <a:pt x="445" y="130"/>
                  </a:cubicBezTo>
                  <a:cubicBezTo>
                    <a:pt x="39" y="497"/>
                    <a:pt x="1" y="1423"/>
                    <a:pt x="254" y="1816"/>
                  </a:cubicBezTo>
                  <a:cubicBezTo>
                    <a:pt x="402" y="2044"/>
                    <a:pt x="621" y="2157"/>
                    <a:pt x="820" y="2157"/>
                  </a:cubicBezTo>
                  <a:cubicBezTo>
                    <a:pt x="963" y="2157"/>
                    <a:pt x="1095" y="2098"/>
                    <a:pt x="1180" y="1981"/>
                  </a:cubicBezTo>
                  <a:cubicBezTo>
                    <a:pt x="1332" y="1765"/>
                    <a:pt x="1497" y="1283"/>
                    <a:pt x="1459" y="815"/>
                  </a:cubicBezTo>
                  <a:cubicBezTo>
                    <a:pt x="1421" y="351"/>
                    <a:pt x="1107" y="0"/>
                    <a:pt x="777" y="0"/>
                  </a:cubicBezTo>
                  <a:close/>
                </a:path>
              </a:pathLst>
            </a:custGeom>
            <a:solidFill>
              <a:srgbClr val="FF9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654500" y="743500"/>
              <a:ext cx="37425" cy="53925"/>
            </a:xfrm>
            <a:custGeom>
              <a:avLst/>
              <a:gdLst/>
              <a:ahLst/>
              <a:cxnLst/>
              <a:rect l="l" t="t" r="r" b="b"/>
              <a:pathLst>
                <a:path w="1497" h="2157" extrusionOk="0">
                  <a:moveTo>
                    <a:pt x="777" y="0"/>
                  </a:moveTo>
                  <a:cubicBezTo>
                    <a:pt x="665" y="0"/>
                    <a:pt x="551" y="40"/>
                    <a:pt x="445" y="130"/>
                  </a:cubicBezTo>
                  <a:cubicBezTo>
                    <a:pt x="39" y="497"/>
                    <a:pt x="1" y="1423"/>
                    <a:pt x="254" y="1816"/>
                  </a:cubicBezTo>
                  <a:cubicBezTo>
                    <a:pt x="402" y="2044"/>
                    <a:pt x="621" y="2157"/>
                    <a:pt x="820" y="2157"/>
                  </a:cubicBezTo>
                  <a:cubicBezTo>
                    <a:pt x="963" y="2157"/>
                    <a:pt x="1095" y="2098"/>
                    <a:pt x="1180" y="1981"/>
                  </a:cubicBezTo>
                  <a:cubicBezTo>
                    <a:pt x="1332" y="1765"/>
                    <a:pt x="1497" y="1283"/>
                    <a:pt x="1459" y="815"/>
                  </a:cubicBezTo>
                  <a:cubicBezTo>
                    <a:pt x="1421" y="351"/>
                    <a:pt x="1107" y="0"/>
                    <a:pt x="777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5665375" y="755275"/>
              <a:ext cx="14850" cy="27650"/>
            </a:xfrm>
            <a:custGeom>
              <a:avLst/>
              <a:gdLst/>
              <a:ahLst/>
              <a:cxnLst/>
              <a:rect l="l" t="t" r="r" b="b"/>
              <a:pathLst>
                <a:path w="594" h="1106" extrusionOk="0">
                  <a:moveTo>
                    <a:pt x="174" y="1"/>
                  </a:moveTo>
                  <a:cubicBezTo>
                    <a:pt x="162" y="1"/>
                    <a:pt x="137" y="26"/>
                    <a:pt x="149" y="52"/>
                  </a:cubicBezTo>
                  <a:cubicBezTo>
                    <a:pt x="187" y="128"/>
                    <a:pt x="264" y="192"/>
                    <a:pt x="314" y="254"/>
                  </a:cubicBezTo>
                  <a:cubicBezTo>
                    <a:pt x="326" y="280"/>
                    <a:pt x="352" y="318"/>
                    <a:pt x="365" y="344"/>
                  </a:cubicBezTo>
                  <a:cubicBezTo>
                    <a:pt x="352" y="356"/>
                    <a:pt x="352" y="356"/>
                    <a:pt x="340" y="356"/>
                  </a:cubicBezTo>
                  <a:cubicBezTo>
                    <a:pt x="314" y="369"/>
                    <a:pt x="301" y="381"/>
                    <a:pt x="276" y="394"/>
                  </a:cubicBezTo>
                  <a:cubicBezTo>
                    <a:pt x="238" y="420"/>
                    <a:pt x="200" y="445"/>
                    <a:pt x="162" y="483"/>
                  </a:cubicBezTo>
                  <a:cubicBezTo>
                    <a:pt x="98" y="547"/>
                    <a:pt x="22" y="635"/>
                    <a:pt x="10" y="736"/>
                  </a:cubicBezTo>
                  <a:cubicBezTo>
                    <a:pt x="1" y="746"/>
                    <a:pt x="11" y="754"/>
                    <a:pt x="22" y="754"/>
                  </a:cubicBezTo>
                  <a:cubicBezTo>
                    <a:pt x="27" y="754"/>
                    <a:pt x="32" y="753"/>
                    <a:pt x="35" y="749"/>
                  </a:cubicBezTo>
                  <a:cubicBezTo>
                    <a:pt x="98" y="699"/>
                    <a:pt x="162" y="623"/>
                    <a:pt x="225" y="559"/>
                  </a:cubicBezTo>
                  <a:cubicBezTo>
                    <a:pt x="250" y="533"/>
                    <a:pt x="289" y="496"/>
                    <a:pt x="314" y="483"/>
                  </a:cubicBezTo>
                  <a:cubicBezTo>
                    <a:pt x="340" y="470"/>
                    <a:pt x="352" y="457"/>
                    <a:pt x="365" y="445"/>
                  </a:cubicBezTo>
                  <a:cubicBezTo>
                    <a:pt x="377" y="432"/>
                    <a:pt x="390" y="432"/>
                    <a:pt x="402" y="420"/>
                  </a:cubicBezTo>
                  <a:cubicBezTo>
                    <a:pt x="416" y="445"/>
                    <a:pt x="428" y="470"/>
                    <a:pt x="428" y="496"/>
                  </a:cubicBezTo>
                  <a:cubicBezTo>
                    <a:pt x="492" y="673"/>
                    <a:pt x="492" y="876"/>
                    <a:pt x="453" y="1066"/>
                  </a:cubicBezTo>
                  <a:cubicBezTo>
                    <a:pt x="453" y="1093"/>
                    <a:pt x="468" y="1106"/>
                    <a:pt x="485" y="1106"/>
                  </a:cubicBezTo>
                  <a:cubicBezTo>
                    <a:pt x="500" y="1106"/>
                    <a:pt x="518" y="1096"/>
                    <a:pt x="529" y="1079"/>
                  </a:cubicBezTo>
                  <a:cubicBezTo>
                    <a:pt x="593" y="876"/>
                    <a:pt x="593" y="648"/>
                    <a:pt x="529" y="445"/>
                  </a:cubicBezTo>
                  <a:cubicBezTo>
                    <a:pt x="492" y="344"/>
                    <a:pt x="453" y="254"/>
                    <a:pt x="390" y="178"/>
                  </a:cubicBezTo>
                  <a:cubicBezTo>
                    <a:pt x="340" y="102"/>
                    <a:pt x="264" y="14"/>
                    <a:pt x="174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5188375" y="817575"/>
              <a:ext cx="142625" cy="112800"/>
            </a:xfrm>
            <a:custGeom>
              <a:avLst/>
              <a:gdLst/>
              <a:ahLst/>
              <a:cxnLst/>
              <a:rect l="l" t="t" r="r" b="b"/>
              <a:pathLst>
                <a:path w="5705" h="4512" extrusionOk="0">
                  <a:moveTo>
                    <a:pt x="3119" y="0"/>
                  </a:moveTo>
                  <a:cubicBezTo>
                    <a:pt x="3021" y="0"/>
                    <a:pt x="2923" y="6"/>
                    <a:pt x="2826" y="19"/>
                  </a:cubicBezTo>
                  <a:cubicBezTo>
                    <a:pt x="2104" y="108"/>
                    <a:pt x="1471" y="551"/>
                    <a:pt x="1026" y="1122"/>
                  </a:cubicBezTo>
                  <a:cubicBezTo>
                    <a:pt x="583" y="1692"/>
                    <a:pt x="304" y="2377"/>
                    <a:pt x="76" y="3061"/>
                  </a:cubicBezTo>
                  <a:cubicBezTo>
                    <a:pt x="38" y="3188"/>
                    <a:pt x="0" y="3315"/>
                    <a:pt x="12" y="3441"/>
                  </a:cubicBezTo>
                  <a:cubicBezTo>
                    <a:pt x="26" y="3568"/>
                    <a:pt x="88" y="3708"/>
                    <a:pt x="203" y="3759"/>
                  </a:cubicBezTo>
                  <a:cubicBezTo>
                    <a:pt x="243" y="3779"/>
                    <a:pt x="285" y="3787"/>
                    <a:pt x="329" y="3787"/>
                  </a:cubicBezTo>
                  <a:cubicBezTo>
                    <a:pt x="452" y="3787"/>
                    <a:pt x="585" y="3719"/>
                    <a:pt x="697" y="3644"/>
                  </a:cubicBezTo>
                  <a:cubicBezTo>
                    <a:pt x="1116" y="3353"/>
                    <a:pt x="1483" y="2985"/>
                    <a:pt x="1762" y="2554"/>
                  </a:cubicBezTo>
                  <a:lnTo>
                    <a:pt x="1762" y="2554"/>
                  </a:lnTo>
                  <a:cubicBezTo>
                    <a:pt x="1635" y="3049"/>
                    <a:pt x="1508" y="3556"/>
                    <a:pt x="1572" y="4063"/>
                  </a:cubicBezTo>
                  <a:cubicBezTo>
                    <a:pt x="1597" y="4227"/>
                    <a:pt x="1660" y="4430"/>
                    <a:pt x="1826" y="4494"/>
                  </a:cubicBezTo>
                  <a:cubicBezTo>
                    <a:pt x="1859" y="4506"/>
                    <a:pt x="1892" y="4511"/>
                    <a:pt x="1925" y="4511"/>
                  </a:cubicBezTo>
                  <a:cubicBezTo>
                    <a:pt x="2102" y="4511"/>
                    <a:pt x="2265" y="4352"/>
                    <a:pt x="2383" y="4202"/>
                  </a:cubicBezTo>
                  <a:cubicBezTo>
                    <a:pt x="2789" y="3695"/>
                    <a:pt x="3105" y="3125"/>
                    <a:pt x="3347" y="2516"/>
                  </a:cubicBezTo>
                  <a:lnTo>
                    <a:pt x="3347" y="2516"/>
                  </a:lnTo>
                  <a:cubicBezTo>
                    <a:pt x="3308" y="2731"/>
                    <a:pt x="3271" y="2947"/>
                    <a:pt x="3308" y="3162"/>
                  </a:cubicBezTo>
                  <a:cubicBezTo>
                    <a:pt x="3347" y="3378"/>
                    <a:pt x="3460" y="3593"/>
                    <a:pt x="3663" y="3669"/>
                  </a:cubicBezTo>
                  <a:cubicBezTo>
                    <a:pt x="3728" y="3696"/>
                    <a:pt x="3794" y="3709"/>
                    <a:pt x="3860" y="3709"/>
                  </a:cubicBezTo>
                  <a:cubicBezTo>
                    <a:pt x="4104" y="3709"/>
                    <a:pt x="4348" y="3545"/>
                    <a:pt x="4538" y="3365"/>
                  </a:cubicBezTo>
                  <a:cubicBezTo>
                    <a:pt x="4981" y="2947"/>
                    <a:pt x="5336" y="2415"/>
                    <a:pt x="5539" y="1832"/>
                  </a:cubicBezTo>
                  <a:cubicBezTo>
                    <a:pt x="5640" y="1540"/>
                    <a:pt x="5704" y="1097"/>
                    <a:pt x="5426" y="869"/>
                  </a:cubicBezTo>
                  <a:cubicBezTo>
                    <a:pt x="5108" y="602"/>
                    <a:pt x="4652" y="399"/>
                    <a:pt x="4272" y="247"/>
                  </a:cubicBezTo>
                  <a:cubicBezTo>
                    <a:pt x="3907" y="95"/>
                    <a:pt x="3510" y="0"/>
                    <a:pt x="311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5410200" y="739850"/>
              <a:ext cx="142925" cy="103250"/>
            </a:xfrm>
            <a:custGeom>
              <a:avLst/>
              <a:gdLst/>
              <a:ahLst/>
              <a:cxnLst/>
              <a:rect l="l" t="t" r="r" b="b"/>
              <a:pathLst>
                <a:path w="5717" h="4130" extrusionOk="0">
                  <a:moveTo>
                    <a:pt x="2920" y="1"/>
                  </a:moveTo>
                  <a:cubicBezTo>
                    <a:pt x="2277" y="1"/>
                    <a:pt x="1635" y="178"/>
                    <a:pt x="1141" y="593"/>
                  </a:cubicBezTo>
                  <a:cubicBezTo>
                    <a:pt x="761" y="910"/>
                    <a:pt x="507" y="1353"/>
                    <a:pt x="330" y="1823"/>
                  </a:cubicBezTo>
                  <a:cubicBezTo>
                    <a:pt x="190" y="2203"/>
                    <a:pt x="38" y="2685"/>
                    <a:pt x="26" y="3090"/>
                  </a:cubicBezTo>
                  <a:cubicBezTo>
                    <a:pt x="0" y="3457"/>
                    <a:pt x="367" y="3699"/>
                    <a:pt x="659" y="3825"/>
                  </a:cubicBezTo>
                  <a:cubicBezTo>
                    <a:pt x="1134" y="4025"/>
                    <a:pt x="1644" y="4129"/>
                    <a:pt x="2159" y="4129"/>
                  </a:cubicBezTo>
                  <a:cubicBezTo>
                    <a:pt x="2263" y="4129"/>
                    <a:pt x="2367" y="4125"/>
                    <a:pt x="2472" y="4117"/>
                  </a:cubicBezTo>
                  <a:cubicBezTo>
                    <a:pt x="2789" y="4091"/>
                    <a:pt x="3169" y="3990"/>
                    <a:pt x="3271" y="3686"/>
                  </a:cubicBezTo>
                  <a:cubicBezTo>
                    <a:pt x="3347" y="3471"/>
                    <a:pt x="3283" y="3242"/>
                    <a:pt x="3144" y="3065"/>
                  </a:cubicBezTo>
                  <a:cubicBezTo>
                    <a:pt x="3017" y="2900"/>
                    <a:pt x="2827" y="2773"/>
                    <a:pt x="2637" y="2659"/>
                  </a:cubicBezTo>
                  <a:lnTo>
                    <a:pt x="2637" y="2659"/>
                  </a:lnTo>
                  <a:cubicBezTo>
                    <a:pt x="3245" y="2900"/>
                    <a:pt x="3891" y="3040"/>
                    <a:pt x="4538" y="3090"/>
                  </a:cubicBezTo>
                  <a:cubicBezTo>
                    <a:pt x="4566" y="3092"/>
                    <a:pt x="4595" y="3093"/>
                    <a:pt x="4625" y="3093"/>
                  </a:cubicBezTo>
                  <a:cubicBezTo>
                    <a:pt x="4823" y="3093"/>
                    <a:pt x="5044" y="3051"/>
                    <a:pt x="5121" y="2874"/>
                  </a:cubicBezTo>
                  <a:cubicBezTo>
                    <a:pt x="5184" y="2710"/>
                    <a:pt x="5083" y="2533"/>
                    <a:pt x="4969" y="2393"/>
                  </a:cubicBezTo>
                  <a:cubicBezTo>
                    <a:pt x="4640" y="2000"/>
                    <a:pt x="4183" y="1759"/>
                    <a:pt x="3727" y="1518"/>
                  </a:cubicBezTo>
                  <a:lnTo>
                    <a:pt x="3727" y="1518"/>
                  </a:lnTo>
                  <a:cubicBezTo>
                    <a:pt x="3928" y="1553"/>
                    <a:pt x="4131" y="1571"/>
                    <a:pt x="4335" y="1571"/>
                  </a:cubicBezTo>
                  <a:cubicBezTo>
                    <a:pt x="4644" y="1571"/>
                    <a:pt x="4954" y="1531"/>
                    <a:pt x="5260" y="1455"/>
                  </a:cubicBezTo>
                  <a:cubicBezTo>
                    <a:pt x="5426" y="1417"/>
                    <a:pt x="5615" y="1341"/>
                    <a:pt x="5679" y="1176"/>
                  </a:cubicBezTo>
                  <a:cubicBezTo>
                    <a:pt x="5717" y="1049"/>
                    <a:pt x="5654" y="910"/>
                    <a:pt x="5565" y="821"/>
                  </a:cubicBezTo>
                  <a:cubicBezTo>
                    <a:pt x="5476" y="733"/>
                    <a:pt x="5362" y="669"/>
                    <a:pt x="5235" y="618"/>
                  </a:cubicBezTo>
                  <a:cubicBezTo>
                    <a:pt x="4576" y="314"/>
                    <a:pt x="3891" y="60"/>
                    <a:pt x="3169" y="10"/>
                  </a:cubicBezTo>
                  <a:cubicBezTo>
                    <a:pt x="3086" y="4"/>
                    <a:pt x="3003" y="1"/>
                    <a:pt x="292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5424450" y="736900"/>
              <a:ext cx="146125" cy="137175"/>
            </a:xfrm>
            <a:custGeom>
              <a:avLst/>
              <a:gdLst/>
              <a:ahLst/>
              <a:cxnLst/>
              <a:rect l="l" t="t" r="r" b="b"/>
              <a:pathLst>
                <a:path w="5845" h="5487" extrusionOk="0">
                  <a:moveTo>
                    <a:pt x="3689" y="1"/>
                  </a:moveTo>
                  <a:cubicBezTo>
                    <a:pt x="3808" y="24"/>
                    <a:pt x="3924" y="56"/>
                    <a:pt x="4038" y="95"/>
                  </a:cubicBezTo>
                  <a:lnTo>
                    <a:pt x="4038" y="95"/>
                  </a:lnTo>
                  <a:cubicBezTo>
                    <a:pt x="3932" y="36"/>
                    <a:pt x="3813" y="1"/>
                    <a:pt x="3689" y="1"/>
                  </a:cubicBezTo>
                  <a:close/>
                  <a:moveTo>
                    <a:pt x="4038" y="95"/>
                  </a:moveTo>
                  <a:lnTo>
                    <a:pt x="4038" y="95"/>
                  </a:lnTo>
                  <a:cubicBezTo>
                    <a:pt x="4358" y="275"/>
                    <a:pt x="4567" y="679"/>
                    <a:pt x="4462" y="1040"/>
                  </a:cubicBezTo>
                  <a:cubicBezTo>
                    <a:pt x="4361" y="1391"/>
                    <a:pt x="3991" y="1628"/>
                    <a:pt x="3630" y="1628"/>
                  </a:cubicBezTo>
                  <a:cubicBezTo>
                    <a:pt x="3496" y="1628"/>
                    <a:pt x="3363" y="1594"/>
                    <a:pt x="3245" y="1522"/>
                  </a:cubicBezTo>
                  <a:lnTo>
                    <a:pt x="3245" y="1522"/>
                  </a:lnTo>
                  <a:cubicBezTo>
                    <a:pt x="3309" y="1699"/>
                    <a:pt x="3499" y="1789"/>
                    <a:pt x="3664" y="1877"/>
                  </a:cubicBezTo>
                  <a:cubicBezTo>
                    <a:pt x="3828" y="1966"/>
                    <a:pt x="4006" y="2118"/>
                    <a:pt x="3968" y="2308"/>
                  </a:cubicBezTo>
                  <a:cubicBezTo>
                    <a:pt x="3930" y="2498"/>
                    <a:pt x="3702" y="2574"/>
                    <a:pt x="3499" y="2600"/>
                  </a:cubicBezTo>
                  <a:cubicBezTo>
                    <a:pt x="3126" y="2663"/>
                    <a:pt x="2748" y="2692"/>
                    <a:pt x="2371" y="2692"/>
                  </a:cubicBezTo>
                  <a:cubicBezTo>
                    <a:pt x="2146" y="2692"/>
                    <a:pt x="1922" y="2682"/>
                    <a:pt x="1699" y="2663"/>
                  </a:cubicBezTo>
                  <a:lnTo>
                    <a:pt x="1699" y="2663"/>
                  </a:lnTo>
                  <a:cubicBezTo>
                    <a:pt x="2016" y="3056"/>
                    <a:pt x="2028" y="3665"/>
                    <a:pt x="1712" y="4070"/>
                  </a:cubicBezTo>
                  <a:cubicBezTo>
                    <a:pt x="1572" y="4260"/>
                    <a:pt x="1369" y="4387"/>
                    <a:pt x="1141" y="4451"/>
                  </a:cubicBezTo>
                  <a:cubicBezTo>
                    <a:pt x="1085" y="4469"/>
                    <a:pt x="1020" y="4474"/>
                    <a:pt x="952" y="4474"/>
                  </a:cubicBezTo>
                  <a:cubicBezTo>
                    <a:pt x="858" y="4474"/>
                    <a:pt x="758" y="4464"/>
                    <a:pt x="668" y="4464"/>
                  </a:cubicBezTo>
                  <a:cubicBezTo>
                    <a:pt x="603" y="4464"/>
                    <a:pt x="544" y="4469"/>
                    <a:pt x="495" y="4488"/>
                  </a:cubicBezTo>
                  <a:cubicBezTo>
                    <a:pt x="0" y="4691"/>
                    <a:pt x="825" y="5274"/>
                    <a:pt x="1065" y="5363"/>
                  </a:cubicBezTo>
                  <a:cubicBezTo>
                    <a:pt x="1293" y="5454"/>
                    <a:pt x="1538" y="5486"/>
                    <a:pt x="1789" y="5486"/>
                  </a:cubicBezTo>
                  <a:cubicBezTo>
                    <a:pt x="1957" y="5486"/>
                    <a:pt x="2127" y="5472"/>
                    <a:pt x="2295" y="5451"/>
                  </a:cubicBezTo>
                  <a:cubicBezTo>
                    <a:pt x="3144" y="5350"/>
                    <a:pt x="4006" y="5084"/>
                    <a:pt x="4690" y="4539"/>
                  </a:cubicBezTo>
                  <a:cubicBezTo>
                    <a:pt x="5363" y="4006"/>
                    <a:pt x="5844" y="3170"/>
                    <a:pt x="5794" y="2308"/>
                  </a:cubicBezTo>
                  <a:cubicBezTo>
                    <a:pt x="5748" y="1301"/>
                    <a:pt x="4985" y="425"/>
                    <a:pt x="4038" y="9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5298325" y="779050"/>
              <a:ext cx="165450" cy="146775"/>
            </a:xfrm>
            <a:custGeom>
              <a:avLst/>
              <a:gdLst/>
              <a:ahLst/>
              <a:cxnLst/>
              <a:rect l="l" t="t" r="r" b="b"/>
              <a:pathLst>
                <a:path w="6618" h="5871" extrusionOk="0">
                  <a:moveTo>
                    <a:pt x="3319" y="1"/>
                  </a:moveTo>
                  <a:cubicBezTo>
                    <a:pt x="2987" y="1"/>
                    <a:pt x="2650" y="58"/>
                    <a:pt x="2320" y="179"/>
                  </a:cubicBezTo>
                  <a:cubicBezTo>
                    <a:pt x="799" y="723"/>
                    <a:pt x="0" y="2410"/>
                    <a:pt x="558" y="3931"/>
                  </a:cubicBezTo>
                  <a:cubicBezTo>
                    <a:pt x="985" y="5122"/>
                    <a:pt x="2112" y="5870"/>
                    <a:pt x="3312" y="5870"/>
                  </a:cubicBezTo>
                  <a:cubicBezTo>
                    <a:pt x="3643" y="5870"/>
                    <a:pt x="3981" y="5813"/>
                    <a:pt x="4310" y="5692"/>
                  </a:cubicBezTo>
                  <a:cubicBezTo>
                    <a:pt x="5831" y="5148"/>
                    <a:pt x="6617" y="3461"/>
                    <a:pt x="6072" y="1940"/>
                  </a:cubicBezTo>
                  <a:cubicBezTo>
                    <a:pt x="5645" y="748"/>
                    <a:pt x="4518" y="1"/>
                    <a:pt x="331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5305925" y="825975"/>
              <a:ext cx="147075" cy="99850"/>
            </a:xfrm>
            <a:custGeom>
              <a:avLst/>
              <a:gdLst/>
              <a:ahLst/>
              <a:cxnLst/>
              <a:rect l="l" t="t" r="r" b="b"/>
              <a:pathLst>
                <a:path w="5883" h="3994" extrusionOk="0">
                  <a:moveTo>
                    <a:pt x="279" y="0"/>
                  </a:moveTo>
                  <a:cubicBezTo>
                    <a:pt x="26" y="634"/>
                    <a:pt x="0" y="1356"/>
                    <a:pt x="254" y="2054"/>
                  </a:cubicBezTo>
                  <a:cubicBezTo>
                    <a:pt x="681" y="3245"/>
                    <a:pt x="1808" y="3993"/>
                    <a:pt x="3008" y="3993"/>
                  </a:cubicBezTo>
                  <a:cubicBezTo>
                    <a:pt x="3339" y="3993"/>
                    <a:pt x="3677" y="3936"/>
                    <a:pt x="4006" y="3815"/>
                  </a:cubicBezTo>
                  <a:cubicBezTo>
                    <a:pt x="4995" y="3460"/>
                    <a:pt x="5679" y="2624"/>
                    <a:pt x="5882" y="1660"/>
                  </a:cubicBezTo>
                  <a:lnTo>
                    <a:pt x="5882" y="1660"/>
                  </a:lnTo>
                  <a:cubicBezTo>
                    <a:pt x="5591" y="2421"/>
                    <a:pt x="4969" y="3055"/>
                    <a:pt x="4146" y="3347"/>
                  </a:cubicBezTo>
                  <a:cubicBezTo>
                    <a:pt x="3814" y="3468"/>
                    <a:pt x="3474" y="3526"/>
                    <a:pt x="3140" y="3526"/>
                  </a:cubicBezTo>
                  <a:cubicBezTo>
                    <a:pt x="1943" y="3526"/>
                    <a:pt x="820" y="2786"/>
                    <a:pt x="394" y="1597"/>
                  </a:cubicBezTo>
                  <a:cubicBezTo>
                    <a:pt x="203" y="1065"/>
                    <a:pt x="166" y="507"/>
                    <a:pt x="27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5316075" y="794650"/>
              <a:ext cx="130275" cy="115550"/>
            </a:xfrm>
            <a:custGeom>
              <a:avLst/>
              <a:gdLst/>
              <a:ahLst/>
              <a:cxnLst/>
              <a:rect l="l" t="t" r="r" b="b"/>
              <a:pathLst>
                <a:path w="5211" h="4622" extrusionOk="0">
                  <a:moveTo>
                    <a:pt x="2599" y="1"/>
                  </a:moveTo>
                  <a:cubicBezTo>
                    <a:pt x="2338" y="1"/>
                    <a:pt x="2073" y="45"/>
                    <a:pt x="1813" y="138"/>
                  </a:cubicBezTo>
                  <a:cubicBezTo>
                    <a:pt x="622" y="569"/>
                    <a:pt x="0" y="1899"/>
                    <a:pt x="431" y="3091"/>
                  </a:cubicBezTo>
                  <a:cubicBezTo>
                    <a:pt x="769" y="4036"/>
                    <a:pt x="1662" y="4622"/>
                    <a:pt x="2607" y="4622"/>
                  </a:cubicBezTo>
                  <a:cubicBezTo>
                    <a:pt x="2866" y="4622"/>
                    <a:pt x="3129" y="4578"/>
                    <a:pt x="3385" y="4485"/>
                  </a:cubicBezTo>
                  <a:cubicBezTo>
                    <a:pt x="4589" y="4054"/>
                    <a:pt x="5210" y="2724"/>
                    <a:pt x="4779" y="1519"/>
                  </a:cubicBezTo>
                  <a:cubicBezTo>
                    <a:pt x="4441" y="584"/>
                    <a:pt x="3549" y="1"/>
                    <a:pt x="259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333800" y="794900"/>
              <a:ext cx="65650" cy="101125"/>
            </a:xfrm>
            <a:custGeom>
              <a:avLst/>
              <a:gdLst/>
              <a:ahLst/>
              <a:cxnLst/>
              <a:rect l="l" t="t" r="r" b="b"/>
              <a:pathLst>
                <a:path w="2626" h="4045" extrusionOk="0">
                  <a:moveTo>
                    <a:pt x="2093" y="1"/>
                  </a:moveTo>
                  <a:cubicBezTo>
                    <a:pt x="1421" y="1218"/>
                    <a:pt x="787" y="2472"/>
                    <a:pt x="1" y="3626"/>
                  </a:cubicBezTo>
                  <a:cubicBezTo>
                    <a:pt x="116" y="3778"/>
                    <a:pt x="229" y="3917"/>
                    <a:pt x="369" y="4044"/>
                  </a:cubicBezTo>
                  <a:cubicBezTo>
                    <a:pt x="901" y="3207"/>
                    <a:pt x="1319" y="2308"/>
                    <a:pt x="1826" y="1458"/>
                  </a:cubicBezTo>
                  <a:cubicBezTo>
                    <a:pt x="2093" y="1015"/>
                    <a:pt x="2359" y="559"/>
                    <a:pt x="2625" y="115"/>
                  </a:cubicBezTo>
                  <a:cubicBezTo>
                    <a:pt x="2460" y="52"/>
                    <a:pt x="2270" y="13"/>
                    <a:pt x="209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45225" y="799650"/>
              <a:ext cx="72900" cy="109050"/>
            </a:xfrm>
            <a:custGeom>
              <a:avLst/>
              <a:gdLst/>
              <a:ahLst/>
              <a:cxnLst/>
              <a:rect l="l" t="t" r="r" b="b"/>
              <a:pathLst>
                <a:path w="2916" h="4362" extrusionOk="0">
                  <a:moveTo>
                    <a:pt x="2383" y="1"/>
                  </a:moveTo>
                  <a:cubicBezTo>
                    <a:pt x="2067" y="521"/>
                    <a:pt x="1724" y="1040"/>
                    <a:pt x="1420" y="1560"/>
                  </a:cubicBezTo>
                  <a:cubicBezTo>
                    <a:pt x="951" y="2333"/>
                    <a:pt x="533" y="3170"/>
                    <a:pt x="0" y="3918"/>
                  </a:cubicBezTo>
                  <a:cubicBezTo>
                    <a:pt x="279" y="4133"/>
                    <a:pt x="597" y="4285"/>
                    <a:pt x="951" y="4361"/>
                  </a:cubicBezTo>
                  <a:cubicBezTo>
                    <a:pt x="1344" y="3284"/>
                    <a:pt x="1902" y="2245"/>
                    <a:pt x="2434" y="1217"/>
                  </a:cubicBezTo>
                  <a:cubicBezTo>
                    <a:pt x="2599" y="926"/>
                    <a:pt x="2751" y="634"/>
                    <a:pt x="2916" y="330"/>
                  </a:cubicBezTo>
                  <a:cubicBezTo>
                    <a:pt x="2751" y="203"/>
                    <a:pt x="2574" y="90"/>
                    <a:pt x="238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378175" y="819625"/>
              <a:ext cx="53600" cy="90650"/>
            </a:xfrm>
            <a:custGeom>
              <a:avLst/>
              <a:gdLst/>
              <a:ahLst/>
              <a:cxnLst/>
              <a:rect l="l" t="t" r="r" b="b"/>
              <a:pathLst>
                <a:path w="2144" h="3626" extrusionOk="0">
                  <a:moveTo>
                    <a:pt x="2029" y="1"/>
                  </a:moveTo>
                  <a:cubicBezTo>
                    <a:pt x="1851" y="317"/>
                    <a:pt x="1687" y="634"/>
                    <a:pt x="1509" y="951"/>
                  </a:cubicBezTo>
                  <a:cubicBezTo>
                    <a:pt x="1205" y="1522"/>
                    <a:pt x="901" y="2105"/>
                    <a:pt x="571" y="2663"/>
                  </a:cubicBezTo>
                  <a:cubicBezTo>
                    <a:pt x="394" y="2979"/>
                    <a:pt x="229" y="3334"/>
                    <a:pt x="1" y="3626"/>
                  </a:cubicBezTo>
                  <a:lnTo>
                    <a:pt x="115" y="3626"/>
                  </a:lnTo>
                  <a:cubicBezTo>
                    <a:pt x="203" y="3626"/>
                    <a:pt x="279" y="3613"/>
                    <a:pt x="369" y="3613"/>
                  </a:cubicBezTo>
                  <a:cubicBezTo>
                    <a:pt x="445" y="3410"/>
                    <a:pt x="546" y="3220"/>
                    <a:pt x="648" y="3043"/>
                  </a:cubicBezTo>
                  <a:cubicBezTo>
                    <a:pt x="977" y="2333"/>
                    <a:pt x="1395" y="1649"/>
                    <a:pt x="1750" y="964"/>
                  </a:cubicBezTo>
                  <a:cubicBezTo>
                    <a:pt x="1890" y="711"/>
                    <a:pt x="2017" y="457"/>
                    <a:pt x="2143" y="204"/>
                  </a:cubicBezTo>
                  <a:cubicBezTo>
                    <a:pt x="2105" y="127"/>
                    <a:pt x="2067" y="64"/>
                    <a:pt x="2029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52825" y="807500"/>
              <a:ext cx="60875" cy="88450"/>
            </a:xfrm>
            <a:custGeom>
              <a:avLst/>
              <a:gdLst/>
              <a:ahLst/>
              <a:cxnLst/>
              <a:rect l="l" t="t" r="r" b="b"/>
              <a:pathLst>
                <a:path w="2435" h="3538" extrusionOk="0">
                  <a:moveTo>
                    <a:pt x="610" y="1"/>
                  </a:moveTo>
                  <a:cubicBezTo>
                    <a:pt x="576" y="1"/>
                    <a:pt x="542" y="6"/>
                    <a:pt x="508" y="16"/>
                  </a:cubicBezTo>
                  <a:lnTo>
                    <a:pt x="495" y="29"/>
                  </a:lnTo>
                  <a:cubicBezTo>
                    <a:pt x="406" y="55"/>
                    <a:pt x="343" y="118"/>
                    <a:pt x="318" y="207"/>
                  </a:cubicBezTo>
                  <a:cubicBezTo>
                    <a:pt x="279" y="283"/>
                    <a:pt x="279" y="371"/>
                    <a:pt x="318" y="460"/>
                  </a:cubicBezTo>
                  <a:lnTo>
                    <a:pt x="330" y="486"/>
                  </a:lnTo>
                  <a:cubicBezTo>
                    <a:pt x="166" y="638"/>
                    <a:pt x="51" y="841"/>
                    <a:pt x="26" y="1043"/>
                  </a:cubicBezTo>
                  <a:cubicBezTo>
                    <a:pt x="0" y="1334"/>
                    <a:pt x="127" y="1855"/>
                    <a:pt x="609" y="1981"/>
                  </a:cubicBezTo>
                  <a:cubicBezTo>
                    <a:pt x="749" y="2007"/>
                    <a:pt x="862" y="2019"/>
                    <a:pt x="952" y="2019"/>
                  </a:cubicBezTo>
                  <a:lnTo>
                    <a:pt x="1205" y="2627"/>
                  </a:lnTo>
                  <a:cubicBezTo>
                    <a:pt x="1167" y="2615"/>
                    <a:pt x="1141" y="2590"/>
                    <a:pt x="1116" y="2551"/>
                  </a:cubicBezTo>
                  <a:cubicBezTo>
                    <a:pt x="1051" y="2459"/>
                    <a:pt x="952" y="2400"/>
                    <a:pt x="844" y="2400"/>
                  </a:cubicBezTo>
                  <a:cubicBezTo>
                    <a:pt x="805" y="2400"/>
                    <a:pt x="764" y="2408"/>
                    <a:pt x="724" y="2425"/>
                  </a:cubicBezTo>
                  <a:cubicBezTo>
                    <a:pt x="698" y="2425"/>
                    <a:pt x="685" y="2438"/>
                    <a:pt x="660" y="2450"/>
                  </a:cubicBezTo>
                  <a:cubicBezTo>
                    <a:pt x="508" y="2551"/>
                    <a:pt x="470" y="2754"/>
                    <a:pt x="571" y="2906"/>
                  </a:cubicBezTo>
                  <a:cubicBezTo>
                    <a:pt x="742" y="3180"/>
                    <a:pt x="1047" y="3331"/>
                    <a:pt x="1374" y="3331"/>
                  </a:cubicBezTo>
                  <a:cubicBezTo>
                    <a:pt x="1411" y="3331"/>
                    <a:pt x="1447" y="3329"/>
                    <a:pt x="1484" y="3325"/>
                  </a:cubicBezTo>
                  <a:lnTo>
                    <a:pt x="1496" y="3337"/>
                  </a:lnTo>
                  <a:cubicBezTo>
                    <a:pt x="1545" y="3463"/>
                    <a:pt x="1659" y="3537"/>
                    <a:pt x="1790" y="3537"/>
                  </a:cubicBezTo>
                  <a:cubicBezTo>
                    <a:pt x="1830" y="3537"/>
                    <a:pt x="1873" y="3530"/>
                    <a:pt x="1915" y="3515"/>
                  </a:cubicBezTo>
                  <a:lnTo>
                    <a:pt x="1927" y="3515"/>
                  </a:lnTo>
                  <a:cubicBezTo>
                    <a:pt x="2003" y="3477"/>
                    <a:pt x="2067" y="3413"/>
                    <a:pt x="2105" y="3337"/>
                  </a:cubicBezTo>
                  <a:cubicBezTo>
                    <a:pt x="2130" y="3249"/>
                    <a:pt x="2130" y="3160"/>
                    <a:pt x="2105" y="3084"/>
                  </a:cubicBezTo>
                  <a:lnTo>
                    <a:pt x="2093" y="3058"/>
                  </a:lnTo>
                  <a:cubicBezTo>
                    <a:pt x="2307" y="2830"/>
                    <a:pt x="2434" y="2501"/>
                    <a:pt x="2384" y="2196"/>
                  </a:cubicBezTo>
                  <a:cubicBezTo>
                    <a:pt x="2321" y="1804"/>
                    <a:pt x="2079" y="1525"/>
                    <a:pt x="1687" y="1411"/>
                  </a:cubicBezTo>
                  <a:cubicBezTo>
                    <a:pt x="1572" y="1385"/>
                    <a:pt x="1471" y="1373"/>
                    <a:pt x="1395" y="1360"/>
                  </a:cubicBezTo>
                  <a:lnTo>
                    <a:pt x="1217" y="942"/>
                  </a:lnTo>
                  <a:lnTo>
                    <a:pt x="1217" y="942"/>
                  </a:lnTo>
                  <a:cubicBezTo>
                    <a:pt x="1270" y="972"/>
                    <a:pt x="1326" y="984"/>
                    <a:pt x="1382" y="984"/>
                  </a:cubicBezTo>
                  <a:cubicBezTo>
                    <a:pt x="1421" y="984"/>
                    <a:pt x="1460" y="978"/>
                    <a:pt x="1496" y="967"/>
                  </a:cubicBezTo>
                  <a:cubicBezTo>
                    <a:pt x="1572" y="942"/>
                    <a:pt x="1636" y="891"/>
                    <a:pt x="1674" y="827"/>
                  </a:cubicBezTo>
                  <a:cubicBezTo>
                    <a:pt x="1763" y="675"/>
                    <a:pt x="1712" y="473"/>
                    <a:pt x="1560" y="371"/>
                  </a:cubicBezTo>
                  <a:cubicBezTo>
                    <a:pt x="1388" y="269"/>
                    <a:pt x="1185" y="217"/>
                    <a:pt x="989" y="217"/>
                  </a:cubicBezTo>
                  <a:cubicBezTo>
                    <a:pt x="968" y="217"/>
                    <a:pt x="947" y="218"/>
                    <a:pt x="926" y="219"/>
                  </a:cubicBezTo>
                  <a:lnTo>
                    <a:pt x="926" y="207"/>
                  </a:lnTo>
                  <a:cubicBezTo>
                    <a:pt x="866" y="76"/>
                    <a:pt x="742" y="1"/>
                    <a:pt x="6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56950" y="811650"/>
              <a:ext cx="52625" cy="80125"/>
            </a:xfrm>
            <a:custGeom>
              <a:avLst/>
              <a:gdLst/>
              <a:ahLst/>
              <a:cxnLst/>
              <a:rect l="l" t="t" r="r" b="b"/>
              <a:pathLst>
                <a:path w="2105" h="3205" extrusionOk="0">
                  <a:moveTo>
                    <a:pt x="482" y="687"/>
                  </a:moveTo>
                  <a:lnTo>
                    <a:pt x="761" y="1359"/>
                  </a:lnTo>
                  <a:cubicBezTo>
                    <a:pt x="711" y="1359"/>
                    <a:pt x="635" y="1346"/>
                    <a:pt x="571" y="1334"/>
                  </a:cubicBezTo>
                  <a:cubicBezTo>
                    <a:pt x="381" y="1283"/>
                    <a:pt x="343" y="1030"/>
                    <a:pt x="356" y="928"/>
                  </a:cubicBezTo>
                  <a:cubicBezTo>
                    <a:pt x="368" y="852"/>
                    <a:pt x="419" y="763"/>
                    <a:pt x="482" y="687"/>
                  </a:cubicBezTo>
                  <a:close/>
                  <a:moveTo>
                    <a:pt x="1255" y="1701"/>
                  </a:moveTo>
                  <a:cubicBezTo>
                    <a:pt x="1294" y="1701"/>
                    <a:pt x="1331" y="1714"/>
                    <a:pt x="1382" y="1726"/>
                  </a:cubicBezTo>
                  <a:cubicBezTo>
                    <a:pt x="1585" y="1777"/>
                    <a:pt x="1699" y="1904"/>
                    <a:pt x="1725" y="2106"/>
                  </a:cubicBezTo>
                  <a:cubicBezTo>
                    <a:pt x="1750" y="2259"/>
                    <a:pt x="1699" y="2411"/>
                    <a:pt x="1598" y="2512"/>
                  </a:cubicBezTo>
                  <a:lnTo>
                    <a:pt x="1255" y="1701"/>
                  </a:lnTo>
                  <a:close/>
                  <a:moveTo>
                    <a:pt x="457" y="1"/>
                  </a:moveTo>
                  <a:cubicBezTo>
                    <a:pt x="435" y="1"/>
                    <a:pt x="413" y="5"/>
                    <a:pt x="393" y="15"/>
                  </a:cubicBezTo>
                  <a:cubicBezTo>
                    <a:pt x="305" y="41"/>
                    <a:pt x="266" y="142"/>
                    <a:pt x="305" y="230"/>
                  </a:cubicBezTo>
                  <a:lnTo>
                    <a:pt x="356" y="370"/>
                  </a:lnTo>
                  <a:cubicBezTo>
                    <a:pt x="165" y="509"/>
                    <a:pt x="51" y="712"/>
                    <a:pt x="26" y="890"/>
                  </a:cubicBezTo>
                  <a:cubicBezTo>
                    <a:pt x="1" y="1131"/>
                    <a:pt x="102" y="1549"/>
                    <a:pt x="482" y="1650"/>
                  </a:cubicBezTo>
                  <a:cubicBezTo>
                    <a:pt x="606" y="1679"/>
                    <a:pt x="716" y="1693"/>
                    <a:pt x="811" y="1693"/>
                  </a:cubicBezTo>
                  <a:cubicBezTo>
                    <a:pt x="842" y="1693"/>
                    <a:pt x="872" y="1692"/>
                    <a:pt x="900" y="1689"/>
                  </a:cubicBezTo>
                  <a:lnTo>
                    <a:pt x="1294" y="2664"/>
                  </a:lnTo>
                  <a:cubicBezTo>
                    <a:pt x="1274" y="2666"/>
                    <a:pt x="1254" y="2667"/>
                    <a:pt x="1234" y="2667"/>
                  </a:cubicBezTo>
                  <a:cubicBezTo>
                    <a:pt x="1082" y="2667"/>
                    <a:pt x="912" y="2620"/>
                    <a:pt x="812" y="2475"/>
                  </a:cubicBezTo>
                  <a:cubicBezTo>
                    <a:pt x="779" y="2425"/>
                    <a:pt x="725" y="2397"/>
                    <a:pt x="671" y="2397"/>
                  </a:cubicBezTo>
                  <a:cubicBezTo>
                    <a:pt x="641" y="2397"/>
                    <a:pt x="611" y="2406"/>
                    <a:pt x="584" y="2424"/>
                  </a:cubicBezTo>
                  <a:cubicBezTo>
                    <a:pt x="508" y="2475"/>
                    <a:pt x="482" y="2576"/>
                    <a:pt x="533" y="2652"/>
                  </a:cubicBezTo>
                  <a:cubicBezTo>
                    <a:pt x="700" y="2888"/>
                    <a:pt x="959" y="2994"/>
                    <a:pt x="1209" y="2994"/>
                  </a:cubicBezTo>
                  <a:cubicBezTo>
                    <a:pt x="1281" y="2994"/>
                    <a:pt x="1352" y="2985"/>
                    <a:pt x="1420" y="2968"/>
                  </a:cubicBezTo>
                  <a:lnTo>
                    <a:pt x="1483" y="3108"/>
                  </a:lnTo>
                  <a:cubicBezTo>
                    <a:pt x="1503" y="3168"/>
                    <a:pt x="1571" y="3204"/>
                    <a:pt x="1636" y="3204"/>
                  </a:cubicBezTo>
                  <a:cubicBezTo>
                    <a:pt x="1653" y="3204"/>
                    <a:pt x="1670" y="3202"/>
                    <a:pt x="1686" y="3197"/>
                  </a:cubicBezTo>
                  <a:lnTo>
                    <a:pt x="1699" y="3197"/>
                  </a:lnTo>
                  <a:cubicBezTo>
                    <a:pt x="1775" y="3159"/>
                    <a:pt x="1813" y="3070"/>
                    <a:pt x="1788" y="2982"/>
                  </a:cubicBezTo>
                  <a:lnTo>
                    <a:pt x="1725" y="2842"/>
                  </a:lnTo>
                  <a:cubicBezTo>
                    <a:pt x="1965" y="2664"/>
                    <a:pt x="2105" y="2360"/>
                    <a:pt x="2054" y="2056"/>
                  </a:cubicBezTo>
                  <a:cubicBezTo>
                    <a:pt x="2004" y="1726"/>
                    <a:pt x="1801" y="1498"/>
                    <a:pt x="1471" y="1410"/>
                  </a:cubicBezTo>
                  <a:cubicBezTo>
                    <a:pt x="1344" y="1371"/>
                    <a:pt x="1230" y="1359"/>
                    <a:pt x="1116" y="1359"/>
                  </a:cubicBezTo>
                  <a:lnTo>
                    <a:pt x="787" y="548"/>
                  </a:lnTo>
                  <a:cubicBezTo>
                    <a:pt x="806" y="546"/>
                    <a:pt x="825" y="545"/>
                    <a:pt x="844" y="545"/>
                  </a:cubicBezTo>
                  <a:cubicBezTo>
                    <a:pt x="942" y="545"/>
                    <a:pt x="1046" y="573"/>
                    <a:pt x="1142" y="636"/>
                  </a:cubicBezTo>
                  <a:cubicBezTo>
                    <a:pt x="1165" y="648"/>
                    <a:pt x="1191" y="654"/>
                    <a:pt x="1218" y="654"/>
                  </a:cubicBezTo>
                  <a:cubicBezTo>
                    <a:pt x="1276" y="654"/>
                    <a:pt x="1335" y="626"/>
                    <a:pt x="1370" y="573"/>
                  </a:cubicBezTo>
                  <a:cubicBezTo>
                    <a:pt x="1407" y="497"/>
                    <a:pt x="1382" y="396"/>
                    <a:pt x="1306" y="345"/>
                  </a:cubicBezTo>
                  <a:cubicBezTo>
                    <a:pt x="1164" y="259"/>
                    <a:pt x="992" y="216"/>
                    <a:pt x="824" y="216"/>
                  </a:cubicBezTo>
                  <a:cubicBezTo>
                    <a:pt x="769" y="216"/>
                    <a:pt x="713" y="221"/>
                    <a:pt x="660" y="230"/>
                  </a:cubicBezTo>
                  <a:lnTo>
                    <a:pt x="609" y="104"/>
                  </a:lnTo>
                  <a:cubicBezTo>
                    <a:pt x="581" y="39"/>
                    <a:pt x="518" y="1"/>
                    <a:pt x="45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090250" y="938200"/>
              <a:ext cx="108075" cy="123800"/>
            </a:xfrm>
            <a:custGeom>
              <a:avLst/>
              <a:gdLst/>
              <a:ahLst/>
              <a:cxnLst/>
              <a:rect l="l" t="t" r="r" b="b"/>
              <a:pathLst>
                <a:path w="4323" h="4952" extrusionOk="0">
                  <a:moveTo>
                    <a:pt x="950" y="0"/>
                  </a:moveTo>
                  <a:cubicBezTo>
                    <a:pt x="916" y="0"/>
                    <a:pt x="883" y="3"/>
                    <a:pt x="849" y="11"/>
                  </a:cubicBezTo>
                  <a:cubicBezTo>
                    <a:pt x="723" y="24"/>
                    <a:pt x="609" y="100"/>
                    <a:pt x="571" y="213"/>
                  </a:cubicBezTo>
                  <a:cubicBezTo>
                    <a:pt x="520" y="366"/>
                    <a:pt x="621" y="518"/>
                    <a:pt x="723" y="644"/>
                  </a:cubicBezTo>
                  <a:cubicBezTo>
                    <a:pt x="1015" y="1013"/>
                    <a:pt x="1395" y="1317"/>
                    <a:pt x="1813" y="1532"/>
                  </a:cubicBezTo>
                  <a:cubicBezTo>
                    <a:pt x="1517" y="1484"/>
                    <a:pt x="1221" y="1436"/>
                    <a:pt x="927" y="1436"/>
                  </a:cubicBezTo>
                  <a:cubicBezTo>
                    <a:pt x="756" y="1436"/>
                    <a:pt x="587" y="1452"/>
                    <a:pt x="418" y="1494"/>
                  </a:cubicBezTo>
                  <a:cubicBezTo>
                    <a:pt x="254" y="1520"/>
                    <a:pt x="89" y="1608"/>
                    <a:pt x="51" y="1760"/>
                  </a:cubicBezTo>
                  <a:cubicBezTo>
                    <a:pt x="1" y="1951"/>
                    <a:pt x="178" y="2128"/>
                    <a:pt x="356" y="2242"/>
                  </a:cubicBezTo>
                  <a:cubicBezTo>
                    <a:pt x="863" y="2559"/>
                    <a:pt x="1407" y="2799"/>
                    <a:pt x="1978" y="2965"/>
                  </a:cubicBezTo>
                  <a:cubicBezTo>
                    <a:pt x="1893" y="2959"/>
                    <a:pt x="1806" y="2953"/>
                    <a:pt x="1717" y="2953"/>
                  </a:cubicBezTo>
                  <a:cubicBezTo>
                    <a:pt x="1607" y="2953"/>
                    <a:pt x="1494" y="2962"/>
                    <a:pt x="1382" y="2990"/>
                  </a:cubicBezTo>
                  <a:cubicBezTo>
                    <a:pt x="1192" y="3041"/>
                    <a:pt x="1015" y="3167"/>
                    <a:pt x="951" y="3357"/>
                  </a:cubicBezTo>
                  <a:cubicBezTo>
                    <a:pt x="875" y="3649"/>
                    <a:pt x="1091" y="3928"/>
                    <a:pt x="1306" y="4131"/>
                  </a:cubicBezTo>
                  <a:cubicBezTo>
                    <a:pt x="1737" y="4498"/>
                    <a:pt x="2244" y="4765"/>
                    <a:pt x="2789" y="4904"/>
                  </a:cubicBezTo>
                  <a:cubicBezTo>
                    <a:pt x="2897" y="4932"/>
                    <a:pt x="3020" y="4951"/>
                    <a:pt x="3141" y="4951"/>
                  </a:cubicBezTo>
                  <a:cubicBezTo>
                    <a:pt x="3349" y="4951"/>
                    <a:pt x="3552" y="4894"/>
                    <a:pt x="3663" y="4726"/>
                  </a:cubicBezTo>
                  <a:cubicBezTo>
                    <a:pt x="3879" y="4410"/>
                    <a:pt x="4032" y="3979"/>
                    <a:pt x="4133" y="3611"/>
                  </a:cubicBezTo>
                  <a:cubicBezTo>
                    <a:pt x="4260" y="3180"/>
                    <a:pt x="4323" y="2711"/>
                    <a:pt x="4221" y="2267"/>
                  </a:cubicBezTo>
                  <a:cubicBezTo>
                    <a:pt x="4069" y="1621"/>
                    <a:pt x="3601" y="1075"/>
                    <a:pt x="3043" y="720"/>
                  </a:cubicBezTo>
                  <a:cubicBezTo>
                    <a:pt x="2485" y="366"/>
                    <a:pt x="1838" y="176"/>
                    <a:pt x="1192" y="36"/>
                  </a:cubicBezTo>
                  <a:cubicBezTo>
                    <a:pt x="1111" y="18"/>
                    <a:pt x="1031" y="0"/>
                    <a:pt x="95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6062375" y="933225"/>
              <a:ext cx="87075" cy="141150"/>
            </a:xfrm>
            <a:custGeom>
              <a:avLst/>
              <a:gdLst/>
              <a:ahLst/>
              <a:cxnLst/>
              <a:rect l="l" t="t" r="r" b="b"/>
              <a:pathLst>
                <a:path w="3483" h="5646" extrusionOk="0">
                  <a:moveTo>
                    <a:pt x="3139" y="118"/>
                  </a:moveTo>
                  <a:cubicBezTo>
                    <a:pt x="3240" y="150"/>
                    <a:pt x="3339" y="189"/>
                    <a:pt x="3435" y="235"/>
                  </a:cubicBezTo>
                  <a:cubicBezTo>
                    <a:pt x="3347" y="171"/>
                    <a:pt x="3245" y="133"/>
                    <a:pt x="3139" y="118"/>
                  </a:cubicBezTo>
                  <a:close/>
                  <a:moveTo>
                    <a:pt x="2377" y="1"/>
                  </a:moveTo>
                  <a:cubicBezTo>
                    <a:pt x="1711" y="1"/>
                    <a:pt x="1047" y="259"/>
                    <a:pt x="621" y="767"/>
                  </a:cubicBezTo>
                  <a:cubicBezTo>
                    <a:pt x="114" y="1376"/>
                    <a:pt x="0" y="2251"/>
                    <a:pt x="203" y="3024"/>
                  </a:cubicBezTo>
                  <a:cubicBezTo>
                    <a:pt x="406" y="3784"/>
                    <a:pt x="887" y="4457"/>
                    <a:pt x="1471" y="5001"/>
                  </a:cubicBezTo>
                  <a:cubicBezTo>
                    <a:pt x="1749" y="5268"/>
                    <a:pt x="2054" y="5508"/>
                    <a:pt x="2421" y="5610"/>
                  </a:cubicBezTo>
                  <a:cubicBezTo>
                    <a:pt x="2488" y="5630"/>
                    <a:pt x="2625" y="5646"/>
                    <a:pt x="2774" y="5646"/>
                  </a:cubicBezTo>
                  <a:cubicBezTo>
                    <a:pt x="3100" y="5646"/>
                    <a:pt x="3482" y="5568"/>
                    <a:pt x="3308" y="5280"/>
                  </a:cubicBezTo>
                  <a:cubicBezTo>
                    <a:pt x="3220" y="5141"/>
                    <a:pt x="2966" y="5052"/>
                    <a:pt x="2852" y="4900"/>
                  </a:cubicBezTo>
                  <a:cubicBezTo>
                    <a:pt x="2725" y="4735"/>
                    <a:pt x="2649" y="4519"/>
                    <a:pt x="2649" y="4304"/>
                  </a:cubicBezTo>
                  <a:cubicBezTo>
                    <a:pt x="2637" y="3835"/>
                    <a:pt x="2978" y="3392"/>
                    <a:pt x="3435" y="3277"/>
                  </a:cubicBezTo>
                  <a:lnTo>
                    <a:pt x="1964" y="1781"/>
                  </a:lnTo>
                  <a:cubicBezTo>
                    <a:pt x="2022" y="1657"/>
                    <a:pt x="2152" y="1619"/>
                    <a:pt x="2289" y="1619"/>
                  </a:cubicBezTo>
                  <a:cubicBezTo>
                    <a:pt x="2333" y="1619"/>
                    <a:pt x="2378" y="1623"/>
                    <a:pt x="2421" y="1629"/>
                  </a:cubicBezTo>
                  <a:cubicBezTo>
                    <a:pt x="2508" y="1643"/>
                    <a:pt x="2602" y="1660"/>
                    <a:pt x="2692" y="1660"/>
                  </a:cubicBezTo>
                  <a:cubicBezTo>
                    <a:pt x="2772" y="1660"/>
                    <a:pt x="2850" y="1646"/>
                    <a:pt x="2916" y="1604"/>
                  </a:cubicBezTo>
                  <a:cubicBezTo>
                    <a:pt x="2459" y="1553"/>
                    <a:pt x="2130" y="1009"/>
                    <a:pt x="2294" y="578"/>
                  </a:cubicBezTo>
                  <a:cubicBezTo>
                    <a:pt x="2406" y="286"/>
                    <a:pt x="2722" y="110"/>
                    <a:pt x="3028" y="110"/>
                  </a:cubicBezTo>
                  <a:cubicBezTo>
                    <a:pt x="3065" y="110"/>
                    <a:pt x="3102" y="112"/>
                    <a:pt x="3139" y="118"/>
                  </a:cubicBezTo>
                  <a:lnTo>
                    <a:pt x="3139" y="118"/>
                  </a:lnTo>
                  <a:cubicBezTo>
                    <a:pt x="2894" y="39"/>
                    <a:pt x="2636" y="1"/>
                    <a:pt x="237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6224275" y="1040650"/>
              <a:ext cx="140750" cy="91800"/>
            </a:xfrm>
            <a:custGeom>
              <a:avLst/>
              <a:gdLst/>
              <a:ahLst/>
              <a:cxnLst/>
              <a:rect l="l" t="t" r="r" b="b"/>
              <a:pathLst>
                <a:path w="5630" h="3672" extrusionOk="0">
                  <a:moveTo>
                    <a:pt x="2639" y="1"/>
                  </a:moveTo>
                  <a:cubicBezTo>
                    <a:pt x="2316" y="1"/>
                    <a:pt x="1996" y="61"/>
                    <a:pt x="1700" y="197"/>
                  </a:cubicBezTo>
                  <a:cubicBezTo>
                    <a:pt x="1294" y="388"/>
                    <a:pt x="952" y="717"/>
                    <a:pt x="685" y="1084"/>
                  </a:cubicBezTo>
                  <a:cubicBezTo>
                    <a:pt x="471" y="1402"/>
                    <a:pt x="217" y="1782"/>
                    <a:pt x="102" y="2137"/>
                  </a:cubicBezTo>
                  <a:cubicBezTo>
                    <a:pt x="1" y="2453"/>
                    <a:pt x="255" y="2758"/>
                    <a:pt x="483" y="2948"/>
                  </a:cubicBezTo>
                  <a:cubicBezTo>
                    <a:pt x="927" y="3290"/>
                    <a:pt x="1459" y="3531"/>
                    <a:pt x="2017" y="3645"/>
                  </a:cubicBezTo>
                  <a:cubicBezTo>
                    <a:pt x="2109" y="3661"/>
                    <a:pt x="2206" y="3672"/>
                    <a:pt x="2303" y="3672"/>
                  </a:cubicBezTo>
                  <a:cubicBezTo>
                    <a:pt x="2513" y="3672"/>
                    <a:pt x="2715" y="3620"/>
                    <a:pt x="2828" y="3455"/>
                  </a:cubicBezTo>
                  <a:cubicBezTo>
                    <a:pt x="2955" y="3290"/>
                    <a:pt x="2942" y="3062"/>
                    <a:pt x="2866" y="2884"/>
                  </a:cubicBezTo>
                  <a:cubicBezTo>
                    <a:pt x="2790" y="2695"/>
                    <a:pt x="2651" y="2543"/>
                    <a:pt x="2524" y="2390"/>
                  </a:cubicBezTo>
                  <a:lnTo>
                    <a:pt x="2524" y="2390"/>
                  </a:lnTo>
                  <a:cubicBezTo>
                    <a:pt x="2992" y="2758"/>
                    <a:pt x="3525" y="3036"/>
                    <a:pt x="4083" y="3239"/>
                  </a:cubicBezTo>
                  <a:cubicBezTo>
                    <a:pt x="4184" y="3271"/>
                    <a:pt x="4298" y="3300"/>
                    <a:pt x="4401" y="3300"/>
                  </a:cubicBezTo>
                  <a:cubicBezTo>
                    <a:pt x="4504" y="3300"/>
                    <a:pt x="4596" y="3271"/>
                    <a:pt x="4654" y="3189"/>
                  </a:cubicBezTo>
                  <a:cubicBezTo>
                    <a:pt x="4755" y="3062"/>
                    <a:pt x="4716" y="2872"/>
                    <a:pt x="4640" y="2732"/>
                  </a:cubicBezTo>
                  <a:cubicBezTo>
                    <a:pt x="4451" y="2301"/>
                    <a:pt x="4096" y="1972"/>
                    <a:pt x="3753" y="1655"/>
                  </a:cubicBezTo>
                  <a:lnTo>
                    <a:pt x="3753" y="1655"/>
                  </a:lnTo>
                  <a:cubicBezTo>
                    <a:pt x="4184" y="1845"/>
                    <a:pt x="4654" y="1960"/>
                    <a:pt x="5122" y="1972"/>
                  </a:cubicBezTo>
                  <a:cubicBezTo>
                    <a:pt x="5147" y="1974"/>
                    <a:pt x="5172" y="1975"/>
                    <a:pt x="5197" y="1975"/>
                  </a:cubicBezTo>
                  <a:cubicBezTo>
                    <a:pt x="5342" y="1975"/>
                    <a:pt x="5490" y="1939"/>
                    <a:pt x="5566" y="1820"/>
                  </a:cubicBezTo>
                  <a:cubicBezTo>
                    <a:pt x="5629" y="1718"/>
                    <a:pt x="5617" y="1591"/>
                    <a:pt x="5553" y="1490"/>
                  </a:cubicBezTo>
                  <a:cubicBezTo>
                    <a:pt x="5502" y="1376"/>
                    <a:pt x="5401" y="1300"/>
                    <a:pt x="5313" y="1224"/>
                  </a:cubicBezTo>
                  <a:cubicBezTo>
                    <a:pt x="4806" y="806"/>
                    <a:pt x="4260" y="400"/>
                    <a:pt x="3639" y="185"/>
                  </a:cubicBezTo>
                  <a:cubicBezTo>
                    <a:pt x="3321" y="68"/>
                    <a:pt x="2979" y="1"/>
                    <a:pt x="26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118450" y="1030350"/>
              <a:ext cx="153400" cy="134400"/>
            </a:xfrm>
            <a:custGeom>
              <a:avLst/>
              <a:gdLst/>
              <a:ahLst/>
              <a:cxnLst/>
              <a:rect l="l" t="t" r="r" b="b"/>
              <a:pathLst>
                <a:path w="6136" h="5376" extrusionOk="0">
                  <a:moveTo>
                    <a:pt x="3074" y="0"/>
                  </a:moveTo>
                  <a:cubicBezTo>
                    <a:pt x="2135" y="0"/>
                    <a:pt x="1222" y="492"/>
                    <a:pt x="723" y="1370"/>
                  </a:cubicBezTo>
                  <a:cubicBezTo>
                    <a:pt x="0" y="2663"/>
                    <a:pt x="457" y="4310"/>
                    <a:pt x="1750" y="5033"/>
                  </a:cubicBezTo>
                  <a:cubicBezTo>
                    <a:pt x="2165" y="5265"/>
                    <a:pt x="2617" y="5376"/>
                    <a:pt x="3063" y="5376"/>
                  </a:cubicBezTo>
                  <a:cubicBezTo>
                    <a:pt x="4006" y="5376"/>
                    <a:pt x="4923" y="4884"/>
                    <a:pt x="5413" y="4006"/>
                  </a:cubicBezTo>
                  <a:cubicBezTo>
                    <a:pt x="6135" y="2713"/>
                    <a:pt x="5679" y="1079"/>
                    <a:pt x="4386" y="343"/>
                  </a:cubicBezTo>
                  <a:cubicBezTo>
                    <a:pt x="3970" y="111"/>
                    <a:pt x="3519" y="0"/>
                    <a:pt x="307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6118450" y="1034150"/>
              <a:ext cx="109350" cy="130625"/>
            </a:xfrm>
            <a:custGeom>
              <a:avLst/>
              <a:gdLst/>
              <a:ahLst/>
              <a:cxnLst/>
              <a:rect l="l" t="t" r="r" b="b"/>
              <a:pathLst>
                <a:path w="4374" h="5225" extrusionOk="0">
                  <a:moveTo>
                    <a:pt x="2168" y="1"/>
                  </a:moveTo>
                  <a:lnTo>
                    <a:pt x="2168" y="1"/>
                  </a:lnTo>
                  <a:cubicBezTo>
                    <a:pt x="1585" y="217"/>
                    <a:pt x="1065" y="635"/>
                    <a:pt x="723" y="1218"/>
                  </a:cubicBezTo>
                  <a:cubicBezTo>
                    <a:pt x="0" y="2511"/>
                    <a:pt x="457" y="4158"/>
                    <a:pt x="1750" y="4881"/>
                  </a:cubicBezTo>
                  <a:cubicBezTo>
                    <a:pt x="2171" y="5114"/>
                    <a:pt x="2627" y="5225"/>
                    <a:pt x="3076" y="5225"/>
                  </a:cubicBezTo>
                  <a:cubicBezTo>
                    <a:pt x="3531" y="5225"/>
                    <a:pt x="3978" y="5111"/>
                    <a:pt x="4374" y="4894"/>
                  </a:cubicBezTo>
                  <a:lnTo>
                    <a:pt x="4374" y="4894"/>
                  </a:lnTo>
                  <a:cubicBezTo>
                    <a:pt x="4084" y="4992"/>
                    <a:pt x="3778" y="5044"/>
                    <a:pt x="3470" y="5044"/>
                  </a:cubicBezTo>
                  <a:cubicBezTo>
                    <a:pt x="3025" y="5044"/>
                    <a:pt x="2575" y="4936"/>
                    <a:pt x="2155" y="4704"/>
                  </a:cubicBezTo>
                  <a:cubicBezTo>
                    <a:pt x="862" y="3969"/>
                    <a:pt x="406" y="2333"/>
                    <a:pt x="1129" y="1040"/>
                  </a:cubicBezTo>
                  <a:cubicBezTo>
                    <a:pt x="1382" y="584"/>
                    <a:pt x="1750" y="242"/>
                    <a:pt x="216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34625" y="1044650"/>
              <a:ext cx="121075" cy="105900"/>
            </a:xfrm>
            <a:custGeom>
              <a:avLst/>
              <a:gdLst/>
              <a:ahLst/>
              <a:cxnLst/>
              <a:rect l="l" t="t" r="r" b="b"/>
              <a:pathLst>
                <a:path w="4843" h="4236" extrusionOk="0">
                  <a:moveTo>
                    <a:pt x="2422" y="1"/>
                  </a:moveTo>
                  <a:cubicBezTo>
                    <a:pt x="1685" y="1"/>
                    <a:pt x="969" y="390"/>
                    <a:pt x="583" y="1076"/>
                  </a:cubicBezTo>
                  <a:cubicBezTo>
                    <a:pt x="0" y="2104"/>
                    <a:pt x="367" y="3397"/>
                    <a:pt x="1381" y="3967"/>
                  </a:cubicBezTo>
                  <a:cubicBezTo>
                    <a:pt x="1710" y="4149"/>
                    <a:pt x="2066" y="4236"/>
                    <a:pt x="2417" y="4236"/>
                  </a:cubicBezTo>
                  <a:cubicBezTo>
                    <a:pt x="3162" y="4236"/>
                    <a:pt x="3884" y="3845"/>
                    <a:pt x="4271" y="3155"/>
                  </a:cubicBezTo>
                  <a:cubicBezTo>
                    <a:pt x="4842" y="2141"/>
                    <a:pt x="4487" y="848"/>
                    <a:pt x="3460" y="278"/>
                  </a:cubicBezTo>
                  <a:cubicBezTo>
                    <a:pt x="3132" y="90"/>
                    <a:pt x="2775" y="1"/>
                    <a:pt x="2422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142225" y="1066475"/>
              <a:ext cx="102075" cy="30775"/>
            </a:xfrm>
            <a:custGeom>
              <a:avLst/>
              <a:gdLst/>
              <a:ahLst/>
              <a:cxnLst/>
              <a:rect l="l" t="t" r="r" b="b"/>
              <a:pathLst>
                <a:path w="4083" h="1231" extrusionOk="0">
                  <a:moveTo>
                    <a:pt x="3841" y="1"/>
                  </a:moveTo>
                  <a:cubicBezTo>
                    <a:pt x="2586" y="267"/>
                    <a:pt x="1331" y="584"/>
                    <a:pt x="63" y="724"/>
                  </a:cubicBezTo>
                  <a:cubicBezTo>
                    <a:pt x="26" y="888"/>
                    <a:pt x="0" y="1065"/>
                    <a:pt x="0" y="1231"/>
                  </a:cubicBezTo>
                  <a:cubicBezTo>
                    <a:pt x="900" y="1091"/>
                    <a:pt x="1775" y="850"/>
                    <a:pt x="2662" y="698"/>
                  </a:cubicBezTo>
                  <a:cubicBezTo>
                    <a:pt x="3131" y="609"/>
                    <a:pt x="3600" y="521"/>
                    <a:pt x="4082" y="445"/>
                  </a:cubicBezTo>
                  <a:cubicBezTo>
                    <a:pt x="4018" y="293"/>
                    <a:pt x="3930" y="141"/>
                    <a:pt x="3841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142225" y="1082325"/>
              <a:ext cx="105875" cy="40575"/>
            </a:xfrm>
            <a:custGeom>
              <a:avLst/>
              <a:gdLst/>
              <a:ahLst/>
              <a:cxnLst/>
              <a:rect l="l" t="t" r="r" b="b"/>
              <a:pathLst>
                <a:path w="4235" h="1623" extrusionOk="0">
                  <a:moveTo>
                    <a:pt x="4145" y="0"/>
                  </a:moveTo>
                  <a:cubicBezTo>
                    <a:pt x="3600" y="90"/>
                    <a:pt x="3043" y="166"/>
                    <a:pt x="2497" y="267"/>
                  </a:cubicBezTo>
                  <a:cubicBezTo>
                    <a:pt x="1674" y="406"/>
                    <a:pt x="849" y="622"/>
                    <a:pt x="0" y="685"/>
                  </a:cubicBezTo>
                  <a:cubicBezTo>
                    <a:pt x="13" y="1015"/>
                    <a:pt x="102" y="1332"/>
                    <a:pt x="266" y="1623"/>
                  </a:cubicBezTo>
                  <a:cubicBezTo>
                    <a:pt x="1255" y="1243"/>
                    <a:pt x="2307" y="1015"/>
                    <a:pt x="3334" y="774"/>
                  </a:cubicBezTo>
                  <a:cubicBezTo>
                    <a:pt x="3638" y="710"/>
                    <a:pt x="3942" y="634"/>
                    <a:pt x="4234" y="571"/>
                  </a:cubicBezTo>
                  <a:cubicBezTo>
                    <a:pt x="4234" y="381"/>
                    <a:pt x="4209" y="191"/>
                    <a:pt x="4145" y="0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153625" y="1111175"/>
              <a:ext cx="92875" cy="25050"/>
            </a:xfrm>
            <a:custGeom>
              <a:avLst/>
              <a:gdLst/>
              <a:ahLst/>
              <a:cxnLst/>
              <a:rect l="l" t="t" r="r" b="b"/>
              <a:pathLst>
                <a:path w="3715" h="1002" extrusionOk="0">
                  <a:moveTo>
                    <a:pt x="3714" y="0"/>
                  </a:moveTo>
                  <a:lnTo>
                    <a:pt x="3714" y="0"/>
                  </a:lnTo>
                  <a:cubicBezTo>
                    <a:pt x="3385" y="63"/>
                    <a:pt x="3068" y="139"/>
                    <a:pt x="2751" y="203"/>
                  </a:cubicBezTo>
                  <a:cubicBezTo>
                    <a:pt x="2168" y="330"/>
                    <a:pt x="1585" y="469"/>
                    <a:pt x="990" y="584"/>
                  </a:cubicBezTo>
                  <a:cubicBezTo>
                    <a:pt x="672" y="646"/>
                    <a:pt x="330" y="748"/>
                    <a:pt x="1" y="761"/>
                  </a:cubicBezTo>
                  <a:cubicBezTo>
                    <a:pt x="64" y="849"/>
                    <a:pt x="140" y="925"/>
                    <a:pt x="216" y="1001"/>
                  </a:cubicBezTo>
                  <a:cubicBezTo>
                    <a:pt x="406" y="938"/>
                    <a:pt x="596" y="888"/>
                    <a:pt x="787" y="849"/>
                  </a:cubicBezTo>
                  <a:cubicBezTo>
                    <a:pt x="1471" y="660"/>
                    <a:pt x="2193" y="545"/>
                    <a:pt x="2891" y="381"/>
                  </a:cubicBezTo>
                  <a:lnTo>
                    <a:pt x="3651" y="190"/>
                  </a:lnTo>
                  <a:cubicBezTo>
                    <a:pt x="3677" y="127"/>
                    <a:pt x="3689" y="63"/>
                    <a:pt x="3714" y="0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165350" y="1059075"/>
              <a:ext cx="61500" cy="78750"/>
            </a:xfrm>
            <a:custGeom>
              <a:avLst/>
              <a:gdLst/>
              <a:ahLst/>
              <a:cxnLst/>
              <a:rect l="l" t="t" r="r" b="b"/>
              <a:pathLst>
                <a:path w="2460" h="3150" extrusionOk="0">
                  <a:moveTo>
                    <a:pt x="1916" y="0"/>
                  </a:moveTo>
                  <a:cubicBezTo>
                    <a:pt x="1882" y="0"/>
                    <a:pt x="1848" y="6"/>
                    <a:pt x="1813" y="18"/>
                  </a:cubicBezTo>
                  <a:cubicBezTo>
                    <a:pt x="1737" y="43"/>
                    <a:pt x="1674" y="94"/>
                    <a:pt x="1636" y="170"/>
                  </a:cubicBezTo>
                  <a:lnTo>
                    <a:pt x="1623" y="195"/>
                  </a:lnTo>
                  <a:cubicBezTo>
                    <a:pt x="1588" y="191"/>
                    <a:pt x="1553" y="189"/>
                    <a:pt x="1518" y="189"/>
                  </a:cubicBezTo>
                  <a:cubicBezTo>
                    <a:pt x="1348" y="189"/>
                    <a:pt x="1181" y="238"/>
                    <a:pt x="1065" y="322"/>
                  </a:cubicBezTo>
                  <a:cubicBezTo>
                    <a:pt x="837" y="474"/>
                    <a:pt x="558" y="880"/>
                    <a:pt x="761" y="1285"/>
                  </a:cubicBezTo>
                  <a:cubicBezTo>
                    <a:pt x="812" y="1400"/>
                    <a:pt x="875" y="1488"/>
                    <a:pt x="926" y="1552"/>
                  </a:cubicBezTo>
                  <a:lnTo>
                    <a:pt x="659" y="2084"/>
                  </a:lnTo>
                  <a:cubicBezTo>
                    <a:pt x="647" y="2059"/>
                    <a:pt x="647" y="2021"/>
                    <a:pt x="659" y="1970"/>
                  </a:cubicBezTo>
                  <a:cubicBezTo>
                    <a:pt x="698" y="1843"/>
                    <a:pt x="647" y="1704"/>
                    <a:pt x="521" y="1628"/>
                  </a:cubicBezTo>
                  <a:cubicBezTo>
                    <a:pt x="495" y="1615"/>
                    <a:pt x="482" y="1615"/>
                    <a:pt x="457" y="1603"/>
                  </a:cubicBezTo>
                  <a:cubicBezTo>
                    <a:pt x="431" y="1597"/>
                    <a:pt x="405" y="1594"/>
                    <a:pt x="380" y="1594"/>
                  </a:cubicBezTo>
                  <a:cubicBezTo>
                    <a:pt x="244" y="1594"/>
                    <a:pt x="119" y="1679"/>
                    <a:pt x="76" y="1818"/>
                  </a:cubicBezTo>
                  <a:cubicBezTo>
                    <a:pt x="0" y="2122"/>
                    <a:pt x="102" y="2465"/>
                    <a:pt x="355" y="2693"/>
                  </a:cubicBezTo>
                  <a:lnTo>
                    <a:pt x="343" y="2705"/>
                  </a:lnTo>
                  <a:cubicBezTo>
                    <a:pt x="267" y="2857"/>
                    <a:pt x="330" y="3035"/>
                    <a:pt x="470" y="3111"/>
                  </a:cubicBezTo>
                  <a:lnTo>
                    <a:pt x="482" y="3111"/>
                  </a:lnTo>
                  <a:cubicBezTo>
                    <a:pt x="523" y="3135"/>
                    <a:pt x="574" y="3149"/>
                    <a:pt x="626" y="3149"/>
                  </a:cubicBezTo>
                  <a:cubicBezTo>
                    <a:pt x="654" y="3149"/>
                    <a:pt x="683" y="3145"/>
                    <a:pt x="710" y="3136"/>
                  </a:cubicBezTo>
                  <a:cubicBezTo>
                    <a:pt x="786" y="3111"/>
                    <a:pt x="850" y="3048"/>
                    <a:pt x="875" y="2984"/>
                  </a:cubicBezTo>
                  <a:lnTo>
                    <a:pt x="901" y="2959"/>
                  </a:lnTo>
                  <a:cubicBezTo>
                    <a:pt x="926" y="2961"/>
                    <a:pt x="952" y="2962"/>
                    <a:pt x="978" y="2962"/>
                  </a:cubicBezTo>
                  <a:cubicBezTo>
                    <a:pt x="1235" y="2962"/>
                    <a:pt x="1500" y="2849"/>
                    <a:pt x="1661" y="2642"/>
                  </a:cubicBezTo>
                  <a:cubicBezTo>
                    <a:pt x="1902" y="2363"/>
                    <a:pt x="1952" y="2034"/>
                    <a:pt x="1788" y="1691"/>
                  </a:cubicBezTo>
                  <a:cubicBezTo>
                    <a:pt x="1750" y="1603"/>
                    <a:pt x="1699" y="1527"/>
                    <a:pt x="1648" y="1463"/>
                  </a:cubicBezTo>
                  <a:lnTo>
                    <a:pt x="1839" y="1083"/>
                  </a:lnTo>
                  <a:cubicBezTo>
                    <a:pt x="1864" y="1172"/>
                    <a:pt x="1915" y="1248"/>
                    <a:pt x="1991" y="1299"/>
                  </a:cubicBezTo>
                  <a:cubicBezTo>
                    <a:pt x="2054" y="1336"/>
                    <a:pt x="2118" y="1336"/>
                    <a:pt x="2194" y="1336"/>
                  </a:cubicBezTo>
                  <a:cubicBezTo>
                    <a:pt x="2358" y="1299"/>
                    <a:pt x="2459" y="1146"/>
                    <a:pt x="2434" y="981"/>
                  </a:cubicBezTo>
                  <a:cubicBezTo>
                    <a:pt x="2397" y="778"/>
                    <a:pt x="2307" y="601"/>
                    <a:pt x="2168" y="462"/>
                  </a:cubicBezTo>
                  <a:lnTo>
                    <a:pt x="2168" y="437"/>
                  </a:lnTo>
                  <a:cubicBezTo>
                    <a:pt x="2244" y="297"/>
                    <a:pt x="2194" y="119"/>
                    <a:pt x="2054" y="43"/>
                  </a:cubicBezTo>
                  <a:lnTo>
                    <a:pt x="2042" y="31"/>
                  </a:lnTo>
                  <a:cubicBezTo>
                    <a:pt x="2000" y="10"/>
                    <a:pt x="1958" y="0"/>
                    <a:pt x="19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168850" y="1062875"/>
              <a:ext cx="54200" cy="71200"/>
            </a:xfrm>
            <a:custGeom>
              <a:avLst/>
              <a:gdLst/>
              <a:ahLst/>
              <a:cxnLst/>
              <a:rect l="l" t="t" r="r" b="b"/>
              <a:pathLst>
                <a:path w="2168" h="2848" extrusionOk="0">
                  <a:moveTo>
                    <a:pt x="1370" y="484"/>
                  </a:moveTo>
                  <a:cubicBezTo>
                    <a:pt x="1387" y="484"/>
                    <a:pt x="1404" y="485"/>
                    <a:pt x="1420" y="487"/>
                  </a:cubicBezTo>
                  <a:lnTo>
                    <a:pt x="1116" y="1083"/>
                  </a:lnTo>
                  <a:cubicBezTo>
                    <a:pt x="1090" y="1045"/>
                    <a:pt x="1052" y="994"/>
                    <a:pt x="1026" y="931"/>
                  </a:cubicBezTo>
                  <a:cubicBezTo>
                    <a:pt x="950" y="778"/>
                    <a:pt x="1103" y="601"/>
                    <a:pt x="1179" y="538"/>
                  </a:cubicBezTo>
                  <a:cubicBezTo>
                    <a:pt x="1220" y="507"/>
                    <a:pt x="1295" y="484"/>
                    <a:pt x="1370" y="484"/>
                  </a:cubicBezTo>
                  <a:close/>
                  <a:moveTo>
                    <a:pt x="1179" y="1628"/>
                  </a:moveTo>
                  <a:cubicBezTo>
                    <a:pt x="1204" y="1654"/>
                    <a:pt x="1217" y="1691"/>
                    <a:pt x="1242" y="1730"/>
                  </a:cubicBezTo>
                  <a:cubicBezTo>
                    <a:pt x="1319" y="1907"/>
                    <a:pt x="1305" y="2059"/>
                    <a:pt x="1179" y="2198"/>
                  </a:cubicBezTo>
                  <a:cubicBezTo>
                    <a:pt x="1099" y="2301"/>
                    <a:pt x="979" y="2352"/>
                    <a:pt x="854" y="2352"/>
                  </a:cubicBezTo>
                  <a:cubicBezTo>
                    <a:pt x="840" y="2352"/>
                    <a:pt x="826" y="2352"/>
                    <a:pt x="811" y="2350"/>
                  </a:cubicBezTo>
                  <a:lnTo>
                    <a:pt x="1179" y="1628"/>
                  </a:lnTo>
                  <a:close/>
                  <a:moveTo>
                    <a:pt x="1759" y="1"/>
                  </a:moveTo>
                  <a:cubicBezTo>
                    <a:pt x="1706" y="1"/>
                    <a:pt x="1652" y="29"/>
                    <a:pt x="1635" y="82"/>
                  </a:cubicBezTo>
                  <a:lnTo>
                    <a:pt x="1572" y="209"/>
                  </a:lnTo>
                  <a:cubicBezTo>
                    <a:pt x="1513" y="195"/>
                    <a:pt x="1454" y="188"/>
                    <a:pt x="1397" y="188"/>
                  </a:cubicBezTo>
                  <a:cubicBezTo>
                    <a:pt x="1244" y="188"/>
                    <a:pt x="1103" y="233"/>
                    <a:pt x="1001" y="297"/>
                  </a:cubicBezTo>
                  <a:cubicBezTo>
                    <a:pt x="824" y="424"/>
                    <a:pt x="595" y="741"/>
                    <a:pt x="748" y="1071"/>
                  </a:cubicBezTo>
                  <a:cubicBezTo>
                    <a:pt x="824" y="1197"/>
                    <a:pt x="900" y="1299"/>
                    <a:pt x="976" y="1375"/>
                  </a:cubicBezTo>
                  <a:lnTo>
                    <a:pt x="533" y="2237"/>
                  </a:lnTo>
                  <a:cubicBezTo>
                    <a:pt x="418" y="2122"/>
                    <a:pt x="330" y="1958"/>
                    <a:pt x="381" y="1780"/>
                  </a:cubicBezTo>
                  <a:cubicBezTo>
                    <a:pt x="406" y="1704"/>
                    <a:pt x="355" y="1615"/>
                    <a:pt x="279" y="1603"/>
                  </a:cubicBezTo>
                  <a:cubicBezTo>
                    <a:pt x="261" y="1598"/>
                    <a:pt x="243" y="1595"/>
                    <a:pt x="226" y="1595"/>
                  </a:cubicBezTo>
                  <a:cubicBezTo>
                    <a:pt x="161" y="1595"/>
                    <a:pt x="109" y="1633"/>
                    <a:pt x="88" y="1704"/>
                  </a:cubicBezTo>
                  <a:cubicBezTo>
                    <a:pt x="0" y="2034"/>
                    <a:pt x="165" y="2338"/>
                    <a:pt x="393" y="2502"/>
                  </a:cubicBezTo>
                  <a:lnTo>
                    <a:pt x="342" y="2629"/>
                  </a:lnTo>
                  <a:cubicBezTo>
                    <a:pt x="304" y="2693"/>
                    <a:pt x="330" y="2781"/>
                    <a:pt x="393" y="2820"/>
                  </a:cubicBezTo>
                  <a:lnTo>
                    <a:pt x="406" y="2832"/>
                  </a:lnTo>
                  <a:cubicBezTo>
                    <a:pt x="426" y="2842"/>
                    <a:pt x="448" y="2847"/>
                    <a:pt x="469" y="2847"/>
                  </a:cubicBezTo>
                  <a:cubicBezTo>
                    <a:pt x="526" y="2847"/>
                    <a:pt x="580" y="2812"/>
                    <a:pt x="609" y="2756"/>
                  </a:cubicBezTo>
                  <a:lnTo>
                    <a:pt x="672" y="2642"/>
                  </a:lnTo>
                  <a:cubicBezTo>
                    <a:pt x="721" y="2652"/>
                    <a:pt x="771" y="2656"/>
                    <a:pt x="821" y="2656"/>
                  </a:cubicBezTo>
                  <a:cubicBezTo>
                    <a:pt x="1042" y="2656"/>
                    <a:pt x="1262" y="2566"/>
                    <a:pt x="1407" y="2401"/>
                  </a:cubicBezTo>
                  <a:cubicBezTo>
                    <a:pt x="1610" y="2161"/>
                    <a:pt x="1648" y="1894"/>
                    <a:pt x="1508" y="1603"/>
                  </a:cubicBezTo>
                  <a:cubicBezTo>
                    <a:pt x="1457" y="1488"/>
                    <a:pt x="1395" y="1400"/>
                    <a:pt x="1331" y="1324"/>
                  </a:cubicBezTo>
                  <a:lnTo>
                    <a:pt x="1699" y="614"/>
                  </a:lnTo>
                  <a:cubicBezTo>
                    <a:pt x="1775" y="690"/>
                    <a:pt x="1826" y="792"/>
                    <a:pt x="1851" y="905"/>
                  </a:cubicBezTo>
                  <a:cubicBezTo>
                    <a:pt x="1862" y="985"/>
                    <a:pt x="1924" y="1034"/>
                    <a:pt x="2001" y="1034"/>
                  </a:cubicBezTo>
                  <a:cubicBezTo>
                    <a:pt x="2010" y="1034"/>
                    <a:pt x="2019" y="1033"/>
                    <a:pt x="2028" y="1032"/>
                  </a:cubicBezTo>
                  <a:cubicBezTo>
                    <a:pt x="2104" y="1020"/>
                    <a:pt x="2167" y="944"/>
                    <a:pt x="2142" y="855"/>
                  </a:cubicBezTo>
                  <a:cubicBezTo>
                    <a:pt x="2117" y="652"/>
                    <a:pt x="2003" y="462"/>
                    <a:pt x="1838" y="335"/>
                  </a:cubicBezTo>
                  <a:lnTo>
                    <a:pt x="1902" y="221"/>
                  </a:lnTo>
                  <a:cubicBezTo>
                    <a:pt x="1939" y="145"/>
                    <a:pt x="1902" y="56"/>
                    <a:pt x="1826" y="18"/>
                  </a:cubicBezTo>
                  <a:cubicBezTo>
                    <a:pt x="1806" y="6"/>
                    <a:pt x="1783" y="1"/>
                    <a:pt x="175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426350" y="1542000"/>
              <a:ext cx="204425" cy="130025"/>
            </a:xfrm>
            <a:custGeom>
              <a:avLst/>
              <a:gdLst/>
              <a:ahLst/>
              <a:cxnLst/>
              <a:rect l="l" t="t" r="r" b="b"/>
              <a:pathLst>
                <a:path w="8177" h="5201" extrusionOk="0">
                  <a:moveTo>
                    <a:pt x="3755" y="0"/>
                  </a:moveTo>
                  <a:cubicBezTo>
                    <a:pt x="3480" y="0"/>
                    <a:pt x="3207" y="34"/>
                    <a:pt x="2941" y="108"/>
                  </a:cubicBezTo>
                  <a:cubicBezTo>
                    <a:pt x="2307" y="285"/>
                    <a:pt x="1750" y="678"/>
                    <a:pt x="1293" y="1134"/>
                  </a:cubicBezTo>
                  <a:cubicBezTo>
                    <a:pt x="901" y="1528"/>
                    <a:pt x="457" y="2009"/>
                    <a:pt x="203" y="2503"/>
                  </a:cubicBezTo>
                  <a:cubicBezTo>
                    <a:pt x="0" y="2922"/>
                    <a:pt x="292" y="3416"/>
                    <a:pt x="571" y="3733"/>
                  </a:cubicBezTo>
                  <a:cubicBezTo>
                    <a:pt x="1129" y="4329"/>
                    <a:pt x="1826" y="4798"/>
                    <a:pt x="2586" y="5077"/>
                  </a:cubicBezTo>
                  <a:cubicBezTo>
                    <a:pt x="2783" y="5146"/>
                    <a:pt x="3008" y="5200"/>
                    <a:pt x="3222" y="5200"/>
                  </a:cubicBezTo>
                  <a:cubicBezTo>
                    <a:pt x="3436" y="5200"/>
                    <a:pt x="3639" y="5146"/>
                    <a:pt x="3791" y="5001"/>
                  </a:cubicBezTo>
                  <a:cubicBezTo>
                    <a:pt x="3994" y="4798"/>
                    <a:pt x="4044" y="4469"/>
                    <a:pt x="3980" y="4190"/>
                  </a:cubicBezTo>
                  <a:cubicBezTo>
                    <a:pt x="3904" y="3911"/>
                    <a:pt x="3752" y="3657"/>
                    <a:pt x="3600" y="3416"/>
                  </a:cubicBezTo>
                  <a:lnTo>
                    <a:pt x="3600" y="3416"/>
                  </a:lnTo>
                  <a:cubicBezTo>
                    <a:pt x="4196" y="4038"/>
                    <a:pt x="4881" y="4570"/>
                    <a:pt x="5628" y="4976"/>
                  </a:cubicBezTo>
                  <a:cubicBezTo>
                    <a:pt x="5792" y="5069"/>
                    <a:pt x="5984" y="5148"/>
                    <a:pt x="6158" y="5148"/>
                  </a:cubicBezTo>
                  <a:cubicBezTo>
                    <a:pt x="6267" y="5148"/>
                    <a:pt x="6369" y="5117"/>
                    <a:pt x="6453" y="5038"/>
                  </a:cubicBezTo>
                  <a:cubicBezTo>
                    <a:pt x="6617" y="4886"/>
                    <a:pt x="6605" y="4607"/>
                    <a:pt x="6541" y="4379"/>
                  </a:cubicBezTo>
                  <a:cubicBezTo>
                    <a:pt x="6364" y="3733"/>
                    <a:pt x="5946" y="3188"/>
                    <a:pt x="5527" y="2655"/>
                  </a:cubicBezTo>
                  <a:lnTo>
                    <a:pt x="5527" y="2655"/>
                  </a:lnTo>
                  <a:cubicBezTo>
                    <a:pt x="6098" y="3023"/>
                    <a:pt x="6732" y="3289"/>
                    <a:pt x="7403" y="3429"/>
                  </a:cubicBezTo>
                  <a:cubicBezTo>
                    <a:pt x="7485" y="3443"/>
                    <a:pt x="7572" y="3453"/>
                    <a:pt x="7657" y="3453"/>
                  </a:cubicBezTo>
                  <a:cubicBezTo>
                    <a:pt x="7808" y="3453"/>
                    <a:pt x="7953" y="3420"/>
                    <a:pt x="8050" y="3315"/>
                  </a:cubicBezTo>
                  <a:cubicBezTo>
                    <a:pt x="8164" y="3188"/>
                    <a:pt x="8177" y="2985"/>
                    <a:pt x="8126" y="2821"/>
                  </a:cubicBezTo>
                  <a:cubicBezTo>
                    <a:pt x="8062" y="2669"/>
                    <a:pt x="7949" y="2529"/>
                    <a:pt x="7834" y="2402"/>
                  </a:cubicBezTo>
                  <a:cubicBezTo>
                    <a:pt x="7213" y="1680"/>
                    <a:pt x="6529" y="995"/>
                    <a:pt x="5692" y="526"/>
                  </a:cubicBezTo>
                  <a:cubicBezTo>
                    <a:pt x="5099" y="202"/>
                    <a:pt x="4423" y="0"/>
                    <a:pt x="375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5211175" y="1660825"/>
              <a:ext cx="137250" cy="192925"/>
            </a:xfrm>
            <a:custGeom>
              <a:avLst/>
              <a:gdLst/>
              <a:ahLst/>
              <a:cxnLst/>
              <a:rect l="l" t="t" r="r" b="b"/>
              <a:pathLst>
                <a:path w="5490" h="7717" extrusionOk="0">
                  <a:moveTo>
                    <a:pt x="3918" y="1"/>
                  </a:moveTo>
                  <a:cubicBezTo>
                    <a:pt x="3889" y="1"/>
                    <a:pt x="3859" y="2"/>
                    <a:pt x="3829" y="7"/>
                  </a:cubicBezTo>
                  <a:cubicBezTo>
                    <a:pt x="3283" y="83"/>
                    <a:pt x="2675" y="349"/>
                    <a:pt x="2193" y="590"/>
                  </a:cubicBezTo>
                  <a:cubicBezTo>
                    <a:pt x="1598" y="869"/>
                    <a:pt x="1053" y="1262"/>
                    <a:pt x="672" y="1807"/>
                  </a:cubicBezTo>
                  <a:cubicBezTo>
                    <a:pt x="128" y="2580"/>
                    <a:pt x="1" y="3606"/>
                    <a:pt x="165" y="4545"/>
                  </a:cubicBezTo>
                  <a:cubicBezTo>
                    <a:pt x="330" y="5483"/>
                    <a:pt x="748" y="6358"/>
                    <a:pt x="1230" y="7181"/>
                  </a:cubicBezTo>
                  <a:cubicBezTo>
                    <a:pt x="1306" y="7333"/>
                    <a:pt x="1407" y="7485"/>
                    <a:pt x="1534" y="7587"/>
                  </a:cubicBezTo>
                  <a:cubicBezTo>
                    <a:pt x="1632" y="7667"/>
                    <a:pt x="1755" y="7716"/>
                    <a:pt x="1872" y="7716"/>
                  </a:cubicBezTo>
                  <a:cubicBezTo>
                    <a:pt x="1922" y="7716"/>
                    <a:pt x="1970" y="7707"/>
                    <a:pt x="2016" y="7688"/>
                  </a:cubicBezTo>
                  <a:cubicBezTo>
                    <a:pt x="2232" y="7600"/>
                    <a:pt x="2308" y="7333"/>
                    <a:pt x="2333" y="7105"/>
                  </a:cubicBezTo>
                  <a:cubicBezTo>
                    <a:pt x="2435" y="6434"/>
                    <a:pt x="2396" y="5736"/>
                    <a:pt x="2219" y="5090"/>
                  </a:cubicBezTo>
                  <a:lnTo>
                    <a:pt x="2219" y="5090"/>
                  </a:lnTo>
                  <a:cubicBezTo>
                    <a:pt x="2587" y="5648"/>
                    <a:pt x="2967" y="6231"/>
                    <a:pt x="3525" y="6611"/>
                  </a:cubicBezTo>
                  <a:cubicBezTo>
                    <a:pt x="3660" y="6701"/>
                    <a:pt x="3827" y="6785"/>
                    <a:pt x="3985" y="6785"/>
                  </a:cubicBezTo>
                  <a:cubicBezTo>
                    <a:pt x="4049" y="6785"/>
                    <a:pt x="4112" y="6771"/>
                    <a:pt x="4171" y="6738"/>
                  </a:cubicBezTo>
                  <a:cubicBezTo>
                    <a:pt x="4437" y="6611"/>
                    <a:pt x="4437" y="6243"/>
                    <a:pt x="4387" y="5952"/>
                  </a:cubicBezTo>
                  <a:cubicBezTo>
                    <a:pt x="4247" y="5102"/>
                    <a:pt x="3968" y="4279"/>
                    <a:pt x="3588" y="3505"/>
                  </a:cubicBezTo>
                  <a:lnTo>
                    <a:pt x="3588" y="3505"/>
                  </a:lnTo>
                  <a:cubicBezTo>
                    <a:pt x="3765" y="3733"/>
                    <a:pt x="3943" y="3975"/>
                    <a:pt x="4184" y="4127"/>
                  </a:cubicBezTo>
                  <a:cubicBezTo>
                    <a:pt x="4335" y="4222"/>
                    <a:pt x="4517" y="4283"/>
                    <a:pt x="4697" y="4283"/>
                  </a:cubicBezTo>
                  <a:cubicBezTo>
                    <a:pt x="4803" y="4283"/>
                    <a:pt x="4909" y="4262"/>
                    <a:pt x="5007" y="4215"/>
                  </a:cubicBezTo>
                  <a:cubicBezTo>
                    <a:pt x="5388" y="4037"/>
                    <a:pt x="5489" y="3530"/>
                    <a:pt x="5477" y="3099"/>
                  </a:cubicBezTo>
                  <a:cubicBezTo>
                    <a:pt x="5464" y="2288"/>
                    <a:pt x="5249" y="1477"/>
                    <a:pt x="4868" y="755"/>
                  </a:cubicBezTo>
                  <a:cubicBezTo>
                    <a:pt x="4679" y="411"/>
                    <a:pt x="4344" y="1"/>
                    <a:pt x="391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275200" y="1541700"/>
              <a:ext cx="220250" cy="193775"/>
            </a:xfrm>
            <a:custGeom>
              <a:avLst/>
              <a:gdLst/>
              <a:ahLst/>
              <a:cxnLst/>
              <a:rect l="l" t="t" r="r" b="b"/>
              <a:pathLst>
                <a:path w="8810" h="7751" extrusionOk="0">
                  <a:moveTo>
                    <a:pt x="4390" y="0"/>
                  </a:moveTo>
                  <a:cubicBezTo>
                    <a:pt x="3872" y="0"/>
                    <a:pt x="3345" y="104"/>
                    <a:pt x="2840" y="323"/>
                  </a:cubicBezTo>
                  <a:cubicBezTo>
                    <a:pt x="888" y="1185"/>
                    <a:pt x="0" y="3479"/>
                    <a:pt x="862" y="5431"/>
                  </a:cubicBezTo>
                  <a:cubicBezTo>
                    <a:pt x="1491" y="6886"/>
                    <a:pt x="2913" y="7751"/>
                    <a:pt x="4402" y="7751"/>
                  </a:cubicBezTo>
                  <a:cubicBezTo>
                    <a:pt x="4923" y="7751"/>
                    <a:pt x="5452" y="7645"/>
                    <a:pt x="5958" y="7421"/>
                  </a:cubicBezTo>
                  <a:cubicBezTo>
                    <a:pt x="7922" y="6559"/>
                    <a:pt x="8810" y="4278"/>
                    <a:pt x="7948" y="2312"/>
                  </a:cubicBezTo>
                  <a:cubicBezTo>
                    <a:pt x="7308" y="863"/>
                    <a:pt x="5885" y="0"/>
                    <a:pt x="43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5285975" y="1609650"/>
              <a:ext cx="195225" cy="125825"/>
            </a:xfrm>
            <a:custGeom>
              <a:avLst/>
              <a:gdLst/>
              <a:ahLst/>
              <a:cxnLst/>
              <a:rect l="l" t="t" r="r" b="b"/>
              <a:pathLst>
                <a:path w="7809" h="5033" extrusionOk="0">
                  <a:moveTo>
                    <a:pt x="279" y="0"/>
                  </a:moveTo>
                  <a:cubicBezTo>
                    <a:pt x="0" y="862"/>
                    <a:pt x="38" y="1825"/>
                    <a:pt x="431" y="2713"/>
                  </a:cubicBezTo>
                  <a:cubicBezTo>
                    <a:pt x="1060" y="4168"/>
                    <a:pt x="2482" y="5033"/>
                    <a:pt x="3971" y="5033"/>
                  </a:cubicBezTo>
                  <a:cubicBezTo>
                    <a:pt x="4492" y="5033"/>
                    <a:pt x="5021" y="4927"/>
                    <a:pt x="5527" y="4703"/>
                  </a:cubicBezTo>
                  <a:cubicBezTo>
                    <a:pt x="6807" y="4146"/>
                    <a:pt x="7631" y="2979"/>
                    <a:pt x="7809" y="1699"/>
                  </a:cubicBezTo>
                  <a:lnTo>
                    <a:pt x="7809" y="1699"/>
                  </a:lnTo>
                  <a:cubicBezTo>
                    <a:pt x="7479" y="2726"/>
                    <a:pt x="6731" y="3613"/>
                    <a:pt x="5666" y="4082"/>
                  </a:cubicBezTo>
                  <a:cubicBezTo>
                    <a:pt x="5162" y="4304"/>
                    <a:pt x="4636" y="4409"/>
                    <a:pt x="4119" y="4409"/>
                  </a:cubicBezTo>
                  <a:cubicBezTo>
                    <a:pt x="2631" y="4409"/>
                    <a:pt x="1210" y="3540"/>
                    <a:pt x="570" y="2092"/>
                  </a:cubicBezTo>
                  <a:cubicBezTo>
                    <a:pt x="266" y="1408"/>
                    <a:pt x="178" y="685"/>
                    <a:pt x="27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298325" y="1562250"/>
              <a:ext cx="173675" cy="152675"/>
            </a:xfrm>
            <a:custGeom>
              <a:avLst/>
              <a:gdLst/>
              <a:ahLst/>
              <a:cxnLst/>
              <a:rect l="l" t="t" r="r" b="b"/>
              <a:pathLst>
                <a:path w="6947" h="6107" extrusionOk="0">
                  <a:moveTo>
                    <a:pt x="3474" y="0"/>
                  </a:moveTo>
                  <a:cubicBezTo>
                    <a:pt x="3063" y="0"/>
                    <a:pt x="2645" y="84"/>
                    <a:pt x="2244" y="261"/>
                  </a:cubicBezTo>
                  <a:cubicBezTo>
                    <a:pt x="710" y="933"/>
                    <a:pt x="0" y="2733"/>
                    <a:pt x="685" y="4279"/>
                  </a:cubicBezTo>
                  <a:cubicBezTo>
                    <a:pt x="1184" y="5427"/>
                    <a:pt x="2303" y="6107"/>
                    <a:pt x="3479" y="6107"/>
                  </a:cubicBezTo>
                  <a:cubicBezTo>
                    <a:pt x="3889" y="6107"/>
                    <a:pt x="4304" y="6024"/>
                    <a:pt x="4703" y="5851"/>
                  </a:cubicBezTo>
                  <a:cubicBezTo>
                    <a:pt x="6250" y="5166"/>
                    <a:pt x="6947" y="3366"/>
                    <a:pt x="6275" y="1820"/>
                  </a:cubicBezTo>
                  <a:cubicBezTo>
                    <a:pt x="5768" y="684"/>
                    <a:pt x="4649" y="0"/>
                    <a:pt x="347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5325900" y="1562425"/>
              <a:ext cx="78625" cy="136925"/>
            </a:xfrm>
            <a:custGeom>
              <a:avLst/>
              <a:gdLst/>
              <a:ahLst/>
              <a:cxnLst/>
              <a:rect l="l" t="t" r="r" b="b"/>
              <a:pathLst>
                <a:path w="3145" h="5477" extrusionOk="0">
                  <a:moveTo>
                    <a:pt x="2434" y="1"/>
                  </a:moveTo>
                  <a:cubicBezTo>
                    <a:pt x="1661" y="1661"/>
                    <a:pt x="925" y="3373"/>
                    <a:pt x="1" y="4957"/>
                  </a:cubicBezTo>
                  <a:cubicBezTo>
                    <a:pt x="153" y="5147"/>
                    <a:pt x="330" y="5325"/>
                    <a:pt x="520" y="5477"/>
                  </a:cubicBezTo>
                  <a:cubicBezTo>
                    <a:pt x="1141" y="4323"/>
                    <a:pt x="1623" y="3106"/>
                    <a:pt x="2206" y="1953"/>
                  </a:cubicBezTo>
                  <a:cubicBezTo>
                    <a:pt x="2523" y="1331"/>
                    <a:pt x="2827" y="711"/>
                    <a:pt x="3144" y="89"/>
                  </a:cubicBezTo>
                  <a:cubicBezTo>
                    <a:pt x="2916" y="38"/>
                    <a:pt x="2675" y="1"/>
                    <a:pt x="2434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5341750" y="1567175"/>
              <a:ext cx="88125" cy="146750"/>
            </a:xfrm>
            <a:custGeom>
              <a:avLst/>
              <a:gdLst/>
              <a:ahLst/>
              <a:cxnLst/>
              <a:rect l="l" t="t" r="r" b="b"/>
              <a:pathLst>
                <a:path w="3525" h="5870" extrusionOk="0">
                  <a:moveTo>
                    <a:pt x="2801" y="1"/>
                  </a:moveTo>
                  <a:cubicBezTo>
                    <a:pt x="2421" y="710"/>
                    <a:pt x="2028" y="1408"/>
                    <a:pt x="1660" y="2118"/>
                  </a:cubicBezTo>
                  <a:cubicBezTo>
                    <a:pt x="1116" y="3195"/>
                    <a:pt x="646" y="4336"/>
                    <a:pt x="0" y="5363"/>
                  </a:cubicBezTo>
                  <a:cubicBezTo>
                    <a:pt x="381" y="5629"/>
                    <a:pt x="824" y="5806"/>
                    <a:pt x="1293" y="5870"/>
                  </a:cubicBezTo>
                  <a:cubicBezTo>
                    <a:pt x="1724" y="4412"/>
                    <a:pt x="2358" y="2992"/>
                    <a:pt x="2979" y="1598"/>
                  </a:cubicBezTo>
                  <a:cubicBezTo>
                    <a:pt x="3156" y="1192"/>
                    <a:pt x="3347" y="786"/>
                    <a:pt x="3524" y="381"/>
                  </a:cubicBezTo>
                  <a:cubicBezTo>
                    <a:pt x="3308" y="229"/>
                    <a:pt x="3055" y="90"/>
                    <a:pt x="2801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386750" y="1591250"/>
              <a:ext cx="62775" cy="123625"/>
            </a:xfrm>
            <a:custGeom>
              <a:avLst/>
              <a:gdLst/>
              <a:ahLst/>
              <a:cxnLst/>
              <a:rect l="l" t="t" r="r" b="b"/>
              <a:pathLst>
                <a:path w="2511" h="4945" extrusionOk="0">
                  <a:moveTo>
                    <a:pt x="2333" y="1"/>
                  </a:moveTo>
                  <a:cubicBezTo>
                    <a:pt x="2130" y="432"/>
                    <a:pt x="1939" y="863"/>
                    <a:pt x="1736" y="1294"/>
                  </a:cubicBezTo>
                  <a:cubicBezTo>
                    <a:pt x="1381" y="2080"/>
                    <a:pt x="1027" y="2866"/>
                    <a:pt x="659" y="3639"/>
                  </a:cubicBezTo>
                  <a:cubicBezTo>
                    <a:pt x="457" y="4057"/>
                    <a:pt x="266" y="4539"/>
                    <a:pt x="0" y="4944"/>
                  </a:cubicBezTo>
                  <a:cubicBezTo>
                    <a:pt x="152" y="4944"/>
                    <a:pt x="317" y="4919"/>
                    <a:pt x="469" y="4894"/>
                  </a:cubicBezTo>
                  <a:cubicBezTo>
                    <a:pt x="558" y="4628"/>
                    <a:pt x="659" y="4375"/>
                    <a:pt x="786" y="4121"/>
                  </a:cubicBezTo>
                  <a:cubicBezTo>
                    <a:pt x="1153" y="3158"/>
                    <a:pt x="1648" y="2220"/>
                    <a:pt x="2066" y="1282"/>
                  </a:cubicBezTo>
                  <a:cubicBezTo>
                    <a:pt x="2206" y="939"/>
                    <a:pt x="2358" y="597"/>
                    <a:pt x="2510" y="242"/>
                  </a:cubicBezTo>
                  <a:cubicBezTo>
                    <a:pt x="2459" y="166"/>
                    <a:pt x="2396" y="77"/>
                    <a:pt x="233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5346825" y="1580575"/>
              <a:ext cx="82725" cy="113925"/>
            </a:xfrm>
            <a:custGeom>
              <a:avLst/>
              <a:gdLst/>
              <a:ahLst/>
              <a:cxnLst/>
              <a:rect l="l" t="t" r="r" b="b"/>
              <a:pathLst>
                <a:path w="3309" h="4557" extrusionOk="0">
                  <a:moveTo>
                    <a:pt x="724" y="1"/>
                  </a:moveTo>
                  <a:cubicBezTo>
                    <a:pt x="668" y="1"/>
                    <a:pt x="611" y="12"/>
                    <a:pt x="558" y="35"/>
                  </a:cubicBezTo>
                  <a:cubicBezTo>
                    <a:pt x="545" y="35"/>
                    <a:pt x="533" y="35"/>
                    <a:pt x="533" y="48"/>
                  </a:cubicBezTo>
                  <a:cubicBezTo>
                    <a:pt x="431" y="98"/>
                    <a:pt x="355" y="188"/>
                    <a:pt x="317" y="289"/>
                  </a:cubicBezTo>
                  <a:cubicBezTo>
                    <a:pt x="279" y="403"/>
                    <a:pt x="279" y="517"/>
                    <a:pt x="330" y="619"/>
                  </a:cubicBezTo>
                  <a:lnTo>
                    <a:pt x="355" y="656"/>
                  </a:lnTo>
                  <a:cubicBezTo>
                    <a:pt x="152" y="872"/>
                    <a:pt x="26" y="1163"/>
                    <a:pt x="12" y="1417"/>
                  </a:cubicBezTo>
                  <a:cubicBezTo>
                    <a:pt x="0" y="1810"/>
                    <a:pt x="215" y="2481"/>
                    <a:pt x="862" y="2596"/>
                  </a:cubicBezTo>
                  <a:cubicBezTo>
                    <a:pt x="1040" y="2633"/>
                    <a:pt x="1192" y="2633"/>
                    <a:pt x="1318" y="2633"/>
                  </a:cubicBezTo>
                  <a:lnTo>
                    <a:pt x="1699" y="3407"/>
                  </a:lnTo>
                  <a:cubicBezTo>
                    <a:pt x="1660" y="3382"/>
                    <a:pt x="1609" y="3356"/>
                    <a:pt x="1572" y="3306"/>
                  </a:cubicBezTo>
                  <a:cubicBezTo>
                    <a:pt x="1493" y="3201"/>
                    <a:pt x="1367" y="3138"/>
                    <a:pt x="1234" y="3138"/>
                  </a:cubicBezTo>
                  <a:cubicBezTo>
                    <a:pt x="1173" y="3138"/>
                    <a:pt x="1111" y="3151"/>
                    <a:pt x="1052" y="3179"/>
                  </a:cubicBezTo>
                  <a:cubicBezTo>
                    <a:pt x="1026" y="3191"/>
                    <a:pt x="1001" y="3204"/>
                    <a:pt x="964" y="3230"/>
                  </a:cubicBezTo>
                  <a:cubicBezTo>
                    <a:pt x="773" y="3369"/>
                    <a:pt x="735" y="3648"/>
                    <a:pt x="887" y="3838"/>
                  </a:cubicBezTo>
                  <a:cubicBezTo>
                    <a:pt x="1119" y="4143"/>
                    <a:pt x="1490" y="4317"/>
                    <a:pt x="1892" y="4317"/>
                  </a:cubicBezTo>
                  <a:cubicBezTo>
                    <a:pt x="1974" y="4317"/>
                    <a:pt x="2058" y="4310"/>
                    <a:pt x="2142" y="4295"/>
                  </a:cubicBezTo>
                  <a:lnTo>
                    <a:pt x="2142" y="4307"/>
                  </a:lnTo>
                  <a:cubicBezTo>
                    <a:pt x="2217" y="4467"/>
                    <a:pt x="2376" y="4557"/>
                    <a:pt x="2541" y="4557"/>
                  </a:cubicBezTo>
                  <a:cubicBezTo>
                    <a:pt x="2598" y="4557"/>
                    <a:pt x="2657" y="4546"/>
                    <a:pt x="2713" y="4523"/>
                  </a:cubicBezTo>
                  <a:lnTo>
                    <a:pt x="2725" y="4509"/>
                  </a:lnTo>
                  <a:cubicBezTo>
                    <a:pt x="2826" y="4459"/>
                    <a:pt x="2902" y="4371"/>
                    <a:pt x="2941" y="4256"/>
                  </a:cubicBezTo>
                  <a:cubicBezTo>
                    <a:pt x="2978" y="4155"/>
                    <a:pt x="2978" y="4028"/>
                    <a:pt x="2928" y="3926"/>
                  </a:cubicBezTo>
                  <a:lnTo>
                    <a:pt x="2902" y="3889"/>
                  </a:lnTo>
                  <a:cubicBezTo>
                    <a:pt x="3181" y="3585"/>
                    <a:pt x="3308" y="3141"/>
                    <a:pt x="3220" y="2735"/>
                  </a:cubicBezTo>
                  <a:cubicBezTo>
                    <a:pt x="3093" y="2216"/>
                    <a:pt x="2763" y="1886"/>
                    <a:pt x="2231" y="1772"/>
                  </a:cubicBezTo>
                  <a:cubicBezTo>
                    <a:pt x="2079" y="1734"/>
                    <a:pt x="1952" y="1721"/>
                    <a:pt x="1838" y="1721"/>
                  </a:cubicBezTo>
                  <a:lnTo>
                    <a:pt x="1572" y="1176"/>
                  </a:lnTo>
                  <a:lnTo>
                    <a:pt x="1572" y="1176"/>
                  </a:lnTo>
                  <a:cubicBezTo>
                    <a:pt x="1632" y="1209"/>
                    <a:pt x="1699" y="1225"/>
                    <a:pt x="1766" y="1225"/>
                  </a:cubicBezTo>
                  <a:cubicBezTo>
                    <a:pt x="1826" y="1225"/>
                    <a:pt x="1885" y="1212"/>
                    <a:pt x="1939" y="1188"/>
                  </a:cubicBezTo>
                  <a:cubicBezTo>
                    <a:pt x="2040" y="1151"/>
                    <a:pt x="2117" y="1075"/>
                    <a:pt x="2155" y="986"/>
                  </a:cubicBezTo>
                  <a:cubicBezTo>
                    <a:pt x="2269" y="783"/>
                    <a:pt x="2180" y="517"/>
                    <a:pt x="1964" y="403"/>
                  </a:cubicBezTo>
                  <a:cubicBezTo>
                    <a:pt x="1767" y="304"/>
                    <a:pt x="1538" y="251"/>
                    <a:pt x="1314" y="251"/>
                  </a:cubicBezTo>
                  <a:cubicBezTo>
                    <a:pt x="1251" y="251"/>
                    <a:pt x="1189" y="255"/>
                    <a:pt x="1128" y="264"/>
                  </a:cubicBezTo>
                  <a:lnTo>
                    <a:pt x="1116" y="238"/>
                  </a:lnTo>
                  <a:cubicBezTo>
                    <a:pt x="1041" y="89"/>
                    <a:pt x="883" y="1"/>
                    <a:pt x="724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352525" y="1585975"/>
              <a:ext cx="71650" cy="103100"/>
            </a:xfrm>
            <a:custGeom>
              <a:avLst/>
              <a:gdLst/>
              <a:ahLst/>
              <a:cxnLst/>
              <a:rect l="l" t="t" r="r" b="b"/>
              <a:pathLst>
                <a:path w="2866" h="4124" extrusionOk="0">
                  <a:moveTo>
                    <a:pt x="583" y="896"/>
                  </a:moveTo>
                  <a:lnTo>
                    <a:pt x="1014" y="1772"/>
                  </a:lnTo>
                  <a:cubicBezTo>
                    <a:pt x="938" y="1772"/>
                    <a:pt x="849" y="1758"/>
                    <a:pt x="748" y="1746"/>
                  </a:cubicBezTo>
                  <a:cubicBezTo>
                    <a:pt x="507" y="1695"/>
                    <a:pt x="431" y="1366"/>
                    <a:pt x="443" y="1226"/>
                  </a:cubicBezTo>
                  <a:cubicBezTo>
                    <a:pt x="443" y="1125"/>
                    <a:pt x="494" y="998"/>
                    <a:pt x="583" y="896"/>
                  </a:cubicBezTo>
                  <a:close/>
                  <a:moveTo>
                    <a:pt x="1699" y="2164"/>
                  </a:moveTo>
                  <a:cubicBezTo>
                    <a:pt x="1750" y="2164"/>
                    <a:pt x="1800" y="2177"/>
                    <a:pt x="1863" y="2189"/>
                  </a:cubicBezTo>
                  <a:cubicBezTo>
                    <a:pt x="2142" y="2253"/>
                    <a:pt x="2294" y="2392"/>
                    <a:pt x="2358" y="2671"/>
                  </a:cubicBezTo>
                  <a:cubicBezTo>
                    <a:pt x="2396" y="2862"/>
                    <a:pt x="2333" y="3064"/>
                    <a:pt x="2206" y="3217"/>
                  </a:cubicBezTo>
                  <a:lnTo>
                    <a:pt x="1699" y="2164"/>
                  </a:lnTo>
                  <a:close/>
                  <a:moveTo>
                    <a:pt x="499" y="0"/>
                  </a:moveTo>
                  <a:cubicBezTo>
                    <a:pt x="468" y="0"/>
                    <a:pt x="436" y="7"/>
                    <a:pt x="406" y="22"/>
                  </a:cubicBezTo>
                  <a:cubicBezTo>
                    <a:pt x="291" y="73"/>
                    <a:pt x="254" y="200"/>
                    <a:pt x="305" y="313"/>
                  </a:cubicBezTo>
                  <a:lnTo>
                    <a:pt x="393" y="491"/>
                  </a:lnTo>
                  <a:cubicBezTo>
                    <a:pt x="152" y="694"/>
                    <a:pt x="12" y="986"/>
                    <a:pt x="0" y="1214"/>
                  </a:cubicBezTo>
                  <a:cubicBezTo>
                    <a:pt x="0" y="1530"/>
                    <a:pt x="165" y="2076"/>
                    <a:pt x="672" y="2177"/>
                  </a:cubicBezTo>
                  <a:cubicBezTo>
                    <a:pt x="780" y="2196"/>
                    <a:pt x="878" y="2202"/>
                    <a:pt x="970" y="2202"/>
                  </a:cubicBezTo>
                  <a:cubicBezTo>
                    <a:pt x="1062" y="2202"/>
                    <a:pt x="1147" y="2196"/>
                    <a:pt x="1229" y="2189"/>
                  </a:cubicBezTo>
                  <a:lnTo>
                    <a:pt x="1838" y="3432"/>
                  </a:lnTo>
                  <a:cubicBezTo>
                    <a:pt x="1782" y="3441"/>
                    <a:pt x="1725" y="3446"/>
                    <a:pt x="1667" y="3446"/>
                  </a:cubicBezTo>
                  <a:cubicBezTo>
                    <a:pt x="1486" y="3446"/>
                    <a:pt x="1304" y="3392"/>
                    <a:pt x="1179" y="3229"/>
                  </a:cubicBezTo>
                  <a:cubicBezTo>
                    <a:pt x="1133" y="3168"/>
                    <a:pt x="1066" y="3139"/>
                    <a:pt x="999" y="3139"/>
                  </a:cubicBezTo>
                  <a:cubicBezTo>
                    <a:pt x="955" y="3139"/>
                    <a:pt x="910" y="3153"/>
                    <a:pt x="874" y="3178"/>
                  </a:cubicBezTo>
                  <a:cubicBezTo>
                    <a:pt x="773" y="3254"/>
                    <a:pt x="761" y="3394"/>
                    <a:pt x="837" y="3482"/>
                  </a:cubicBezTo>
                  <a:cubicBezTo>
                    <a:pt x="1044" y="3762"/>
                    <a:pt x="1354" y="3881"/>
                    <a:pt x="1662" y="3881"/>
                  </a:cubicBezTo>
                  <a:cubicBezTo>
                    <a:pt x="1787" y="3881"/>
                    <a:pt x="1911" y="3862"/>
                    <a:pt x="2028" y="3825"/>
                  </a:cubicBezTo>
                  <a:lnTo>
                    <a:pt x="2117" y="4002"/>
                  </a:lnTo>
                  <a:cubicBezTo>
                    <a:pt x="2154" y="4077"/>
                    <a:pt x="2232" y="4124"/>
                    <a:pt x="2311" y="4124"/>
                  </a:cubicBezTo>
                  <a:cubicBezTo>
                    <a:pt x="2339" y="4124"/>
                    <a:pt x="2368" y="4117"/>
                    <a:pt x="2396" y="4104"/>
                  </a:cubicBezTo>
                  <a:lnTo>
                    <a:pt x="2409" y="4104"/>
                  </a:lnTo>
                  <a:cubicBezTo>
                    <a:pt x="2510" y="4040"/>
                    <a:pt x="2561" y="3913"/>
                    <a:pt x="2497" y="3812"/>
                  </a:cubicBezTo>
                  <a:lnTo>
                    <a:pt x="2409" y="3622"/>
                  </a:lnTo>
                  <a:cubicBezTo>
                    <a:pt x="2713" y="3381"/>
                    <a:pt x="2865" y="2963"/>
                    <a:pt x="2776" y="2570"/>
                  </a:cubicBezTo>
                  <a:cubicBezTo>
                    <a:pt x="2674" y="2139"/>
                    <a:pt x="2396" y="1860"/>
                    <a:pt x="1952" y="1758"/>
                  </a:cubicBezTo>
                  <a:cubicBezTo>
                    <a:pt x="1839" y="1734"/>
                    <a:pt x="1737" y="1726"/>
                    <a:pt x="1641" y="1726"/>
                  </a:cubicBezTo>
                  <a:cubicBezTo>
                    <a:pt x="1586" y="1726"/>
                    <a:pt x="1534" y="1729"/>
                    <a:pt x="1483" y="1733"/>
                  </a:cubicBezTo>
                  <a:lnTo>
                    <a:pt x="976" y="694"/>
                  </a:lnTo>
                  <a:cubicBezTo>
                    <a:pt x="1014" y="687"/>
                    <a:pt x="1053" y="684"/>
                    <a:pt x="1092" y="684"/>
                  </a:cubicBezTo>
                  <a:cubicBezTo>
                    <a:pt x="1210" y="684"/>
                    <a:pt x="1331" y="713"/>
                    <a:pt x="1445" y="770"/>
                  </a:cubicBezTo>
                  <a:cubicBezTo>
                    <a:pt x="1476" y="785"/>
                    <a:pt x="1510" y="792"/>
                    <a:pt x="1543" y="792"/>
                  </a:cubicBezTo>
                  <a:cubicBezTo>
                    <a:pt x="1622" y="792"/>
                    <a:pt x="1701" y="752"/>
                    <a:pt x="1736" y="681"/>
                  </a:cubicBezTo>
                  <a:cubicBezTo>
                    <a:pt x="1787" y="567"/>
                    <a:pt x="1750" y="440"/>
                    <a:pt x="1635" y="389"/>
                  </a:cubicBezTo>
                  <a:cubicBezTo>
                    <a:pt x="1459" y="297"/>
                    <a:pt x="1267" y="250"/>
                    <a:pt x="1072" y="250"/>
                  </a:cubicBezTo>
                  <a:cubicBezTo>
                    <a:pt x="972" y="250"/>
                    <a:pt x="872" y="262"/>
                    <a:pt x="773" y="288"/>
                  </a:cubicBezTo>
                  <a:lnTo>
                    <a:pt x="697" y="124"/>
                  </a:lnTo>
                  <a:cubicBezTo>
                    <a:pt x="653" y="43"/>
                    <a:pt x="576" y="0"/>
                    <a:pt x="499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/>
          <p:nvPr/>
        </p:nvSpPr>
        <p:spPr>
          <a:xfrm>
            <a:off x="5221000" y="2746588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629850" y="-340625"/>
            <a:ext cx="4423525" cy="5701225"/>
          </a:xfrm>
          <a:custGeom>
            <a:avLst/>
            <a:gdLst/>
            <a:ahLst/>
            <a:cxnLst/>
            <a:rect l="l" t="t" r="r" b="b"/>
            <a:pathLst>
              <a:path w="176941" h="228049" extrusionOk="0">
                <a:moveTo>
                  <a:pt x="0" y="0"/>
                </a:moveTo>
                <a:lnTo>
                  <a:pt x="37363" y="101355"/>
                </a:lnTo>
                <a:lnTo>
                  <a:pt x="76875" y="61844"/>
                </a:lnTo>
                <a:lnTo>
                  <a:pt x="176941" y="228049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4994643" y="275655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Consolas" panose="020B0609020204030204" pitchFamily="49" charset="0"/>
                <a:cs typeface="Consolas" panose="020B0609020204030204" pitchFamily="49" charset="0"/>
              </a:rPr>
              <a:t>Bagging</a:t>
            </a:r>
          </a:p>
        </p:txBody>
      </p:sp>
      <p:sp>
        <p:nvSpPr>
          <p:cNvPr id="378" name="Google Shape;378;p36"/>
          <p:cNvSpPr txBox="1">
            <a:spLocks noGrp="1"/>
          </p:cNvSpPr>
          <p:nvPr>
            <p:ph type="title" idx="2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1"/>
          </p:nvPr>
        </p:nvSpPr>
        <p:spPr>
          <a:xfrm>
            <a:off x="4989610" y="3586912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并行组合</a:t>
            </a:r>
          </a:p>
        </p:txBody>
      </p:sp>
      <p:grpSp>
        <p:nvGrpSpPr>
          <p:cNvPr id="380" name="Google Shape;380;p36"/>
          <p:cNvGrpSpPr/>
          <p:nvPr/>
        </p:nvGrpSpPr>
        <p:grpSpPr>
          <a:xfrm>
            <a:off x="-487498" y="-685178"/>
            <a:ext cx="4898378" cy="5076191"/>
            <a:chOff x="-106900" y="273425"/>
            <a:chExt cx="4174873" cy="4326422"/>
          </a:xfrm>
        </p:grpSpPr>
        <p:grpSp>
          <p:nvGrpSpPr>
            <p:cNvPr id="381" name="Google Shape;381;p36"/>
            <p:cNvGrpSpPr/>
            <p:nvPr/>
          </p:nvGrpSpPr>
          <p:grpSpPr>
            <a:xfrm>
              <a:off x="720006" y="1328858"/>
              <a:ext cx="3347966" cy="3270989"/>
              <a:chOff x="4571000" y="1484300"/>
              <a:chExt cx="2809875" cy="2745500"/>
            </a:xfrm>
          </p:grpSpPr>
          <p:sp>
            <p:nvSpPr>
              <p:cNvPr id="382" name="Google Shape;382;p36"/>
              <p:cNvSpPr/>
              <p:nvPr/>
            </p:nvSpPr>
            <p:spPr>
              <a:xfrm>
                <a:off x="5189650" y="1859350"/>
                <a:ext cx="943225" cy="238850"/>
              </a:xfrm>
              <a:custGeom>
                <a:avLst/>
                <a:gdLst/>
                <a:ahLst/>
                <a:cxnLst/>
                <a:rect l="l" t="t" r="r" b="b"/>
                <a:pathLst>
                  <a:path w="37729" h="9554" extrusionOk="0">
                    <a:moveTo>
                      <a:pt x="16024" y="0"/>
                    </a:moveTo>
                    <a:cubicBezTo>
                      <a:pt x="11088" y="0"/>
                      <a:pt x="6895" y="2511"/>
                      <a:pt x="5513" y="5958"/>
                    </a:cubicBezTo>
                    <a:cubicBezTo>
                      <a:pt x="5363" y="5936"/>
                      <a:pt x="5193" y="5936"/>
                      <a:pt x="5044" y="5936"/>
                    </a:cubicBezTo>
                    <a:cubicBezTo>
                      <a:pt x="2256" y="5936"/>
                      <a:pt x="1" y="7553"/>
                      <a:pt x="1" y="9553"/>
                    </a:cubicBezTo>
                    <a:lnTo>
                      <a:pt x="37728" y="9553"/>
                    </a:lnTo>
                    <a:cubicBezTo>
                      <a:pt x="37090" y="7511"/>
                      <a:pt x="33728" y="5936"/>
                      <a:pt x="29685" y="5936"/>
                    </a:cubicBezTo>
                    <a:cubicBezTo>
                      <a:pt x="28599" y="5936"/>
                      <a:pt x="27578" y="6043"/>
                      <a:pt x="26641" y="6256"/>
                    </a:cubicBezTo>
                    <a:cubicBezTo>
                      <a:pt x="25407" y="2659"/>
                      <a:pt x="21109" y="0"/>
                      <a:pt x="1602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6167950" y="2796100"/>
                <a:ext cx="868200" cy="238900"/>
              </a:xfrm>
              <a:custGeom>
                <a:avLst/>
                <a:gdLst/>
                <a:ahLst/>
                <a:cxnLst/>
                <a:rect l="l" t="t" r="r" b="b"/>
                <a:pathLst>
                  <a:path w="34728" h="9556" extrusionOk="0">
                    <a:moveTo>
                      <a:pt x="16023" y="1"/>
                    </a:moveTo>
                    <a:cubicBezTo>
                      <a:pt x="11086" y="1"/>
                      <a:pt x="6895" y="2512"/>
                      <a:pt x="5533" y="5959"/>
                    </a:cubicBezTo>
                    <a:cubicBezTo>
                      <a:pt x="5363" y="5938"/>
                      <a:pt x="5213" y="5938"/>
                      <a:pt x="5043" y="5938"/>
                    </a:cubicBezTo>
                    <a:cubicBezTo>
                      <a:pt x="2256" y="5938"/>
                      <a:pt x="1" y="7556"/>
                      <a:pt x="1" y="9556"/>
                    </a:cubicBezTo>
                    <a:lnTo>
                      <a:pt x="34728" y="9556"/>
                    </a:lnTo>
                    <a:cubicBezTo>
                      <a:pt x="34728" y="7556"/>
                      <a:pt x="32472" y="5938"/>
                      <a:pt x="29684" y="5938"/>
                    </a:cubicBezTo>
                    <a:cubicBezTo>
                      <a:pt x="28599" y="5938"/>
                      <a:pt x="27578" y="6194"/>
                      <a:pt x="26769" y="6597"/>
                    </a:cubicBezTo>
                    <a:cubicBezTo>
                      <a:pt x="25683" y="2832"/>
                      <a:pt x="21280" y="1"/>
                      <a:pt x="16023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4693850" y="2373225"/>
                <a:ext cx="1191650" cy="210675"/>
              </a:xfrm>
              <a:custGeom>
                <a:avLst/>
                <a:gdLst/>
                <a:ahLst/>
                <a:cxnLst/>
                <a:rect l="l" t="t" r="r" b="b"/>
                <a:pathLst>
                  <a:path w="47666" h="8427" extrusionOk="0">
                    <a:moveTo>
                      <a:pt x="30707" y="0"/>
                    </a:moveTo>
                    <a:cubicBezTo>
                      <a:pt x="26174" y="0"/>
                      <a:pt x="22301" y="2086"/>
                      <a:pt x="20621" y="5085"/>
                    </a:cubicBezTo>
                    <a:cubicBezTo>
                      <a:pt x="20025" y="4915"/>
                      <a:pt x="19364" y="4809"/>
                      <a:pt x="18684" y="4809"/>
                    </a:cubicBezTo>
                    <a:cubicBezTo>
                      <a:pt x="17216" y="4809"/>
                      <a:pt x="15875" y="5277"/>
                      <a:pt x="14961" y="6001"/>
                    </a:cubicBezTo>
                    <a:cubicBezTo>
                      <a:pt x="13492" y="4852"/>
                      <a:pt x="11003" y="4086"/>
                      <a:pt x="8172" y="4086"/>
                    </a:cubicBezTo>
                    <a:cubicBezTo>
                      <a:pt x="3661" y="4086"/>
                      <a:pt x="1" y="6043"/>
                      <a:pt x="1" y="8427"/>
                    </a:cubicBezTo>
                    <a:lnTo>
                      <a:pt x="47665" y="8427"/>
                    </a:lnTo>
                    <a:cubicBezTo>
                      <a:pt x="47665" y="6426"/>
                      <a:pt x="45410" y="4809"/>
                      <a:pt x="42623" y="4809"/>
                    </a:cubicBezTo>
                    <a:cubicBezTo>
                      <a:pt x="41962" y="4809"/>
                      <a:pt x="41346" y="4894"/>
                      <a:pt x="40771" y="5065"/>
                    </a:cubicBezTo>
                    <a:cubicBezTo>
                      <a:pt x="39068" y="2086"/>
                      <a:pt x="35196" y="0"/>
                      <a:pt x="30707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6244000" y="2033825"/>
                <a:ext cx="1136875" cy="247375"/>
              </a:xfrm>
              <a:custGeom>
                <a:avLst/>
                <a:gdLst/>
                <a:ahLst/>
                <a:cxnLst/>
                <a:rect l="l" t="t" r="r" b="b"/>
                <a:pathLst>
                  <a:path w="45475" h="9895" extrusionOk="0">
                    <a:moveTo>
                      <a:pt x="16025" y="1"/>
                    </a:moveTo>
                    <a:cubicBezTo>
                      <a:pt x="11088" y="1"/>
                      <a:pt x="6895" y="2511"/>
                      <a:pt x="5513" y="5959"/>
                    </a:cubicBezTo>
                    <a:cubicBezTo>
                      <a:pt x="5363" y="5936"/>
                      <a:pt x="5193" y="5936"/>
                      <a:pt x="5045" y="5936"/>
                    </a:cubicBezTo>
                    <a:cubicBezTo>
                      <a:pt x="2256" y="5936"/>
                      <a:pt x="1" y="7554"/>
                      <a:pt x="1" y="9554"/>
                    </a:cubicBezTo>
                    <a:cubicBezTo>
                      <a:pt x="1" y="9681"/>
                      <a:pt x="1" y="9789"/>
                      <a:pt x="23" y="9894"/>
                    </a:cubicBezTo>
                    <a:lnTo>
                      <a:pt x="45474" y="9894"/>
                    </a:lnTo>
                    <a:cubicBezTo>
                      <a:pt x="45219" y="8086"/>
                      <a:pt x="43069" y="6660"/>
                      <a:pt x="40473" y="6660"/>
                    </a:cubicBezTo>
                    <a:cubicBezTo>
                      <a:pt x="38898" y="6660"/>
                      <a:pt x="37516" y="7171"/>
                      <a:pt x="36580" y="7959"/>
                    </a:cubicBezTo>
                    <a:cubicBezTo>
                      <a:pt x="35133" y="6745"/>
                      <a:pt x="32579" y="5936"/>
                      <a:pt x="29663" y="5936"/>
                    </a:cubicBezTo>
                    <a:cubicBezTo>
                      <a:pt x="28599" y="5936"/>
                      <a:pt x="27578" y="6044"/>
                      <a:pt x="26642" y="6256"/>
                    </a:cubicBezTo>
                    <a:cubicBezTo>
                      <a:pt x="25387" y="2639"/>
                      <a:pt x="21109" y="1"/>
                      <a:pt x="16025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4571000" y="1484300"/>
                <a:ext cx="2763050" cy="2010325"/>
              </a:xfrm>
              <a:custGeom>
                <a:avLst/>
                <a:gdLst/>
                <a:ahLst/>
                <a:cxnLst/>
                <a:rect l="l" t="t" r="r" b="b"/>
                <a:pathLst>
                  <a:path w="110522" h="80413" extrusionOk="0">
                    <a:moveTo>
                      <a:pt x="0" y="0"/>
                    </a:moveTo>
                    <a:lnTo>
                      <a:pt x="0" y="21534"/>
                    </a:lnTo>
                    <a:lnTo>
                      <a:pt x="40408" y="55687"/>
                    </a:lnTo>
                    <a:lnTo>
                      <a:pt x="57708" y="33217"/>
                    </a:lnTo>
                    <a:lnTo>
                      <a:pt x="99562" y="73453"/>
                    </a:lnTo>
                    <a:lnTo>
                      <a:pt x="93136" y="75901"/>
                    </a:lnTo>
                    <a:lnTo>
                      <a:pt x="110522" y="80412"/>
                    </a:lnTo>
                    <a:lnTo>
                      <a:pt x="101903" y="63240"/>
                    </a:lnTo>
                    <a:lnTo>
                      <a:pt x="101457" y="69816"/>
                    </a:lnTo>
                    <a:lnTo>
                      <a:pt x="57558" y="20322"/>
                    </a:lnTo>
                    <a:lnTo>
                      <a:pt x="40791" y="36068"/>
                    </a:lnTo>
                    <a:lnTo>
                      <a:pt x="113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5343400" y="3546175"/>
                <a:ext cx="111610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44644" h="1428" extrusionOk="0">
                    <a:moveTo>
                      <a:pt x="702" y="1"/>
                    </a:moveTo>
                    <a:cubicBezTo>
                      <a:pt x="512" y="1"/>
                      <a:pt x="319" y="86"/>
                      <a:pt x="192" y="213"/>
                    </a:cubicBezTo>
                    <a:cubicBezTo>
                      <a:pt x="64" y="341"/>
                      <a:pt x="1" y="511"/>
                      <a:pt x="1" y="724"/>
                    </a:cubicBezTo>
                    <a:cubicBezTo>
                      <a:pt x="1" y="1107"/>
                      <a:pt x="319" y="1427"/>
                      <a:pt x="702" y="1427"/>
                    </a:cubicBezTo>
                    <a:lnTo>
                      <a:pt x="43920" y="1427"/>
                    </a:lnTo>
                    <a:cubicBezTo>
                      <a:pt x="44111" y="1427"/>
                      <a:pt x="44303" y="1342"/>
                      <a:pt x="44431" y="1214"/>
                    </a:cubicBezTo>
                    <a:cubicBezTo>
                      <a:pt x="44558" y="1087"/>
                      <a:pt x="44644" y="916"/>
                      <a:pt x="44644" y="724"/>
                    </a:cubicBezTo>
                    <a:cubicBezTo>
                      <a:pt x="44644" y="321"/>
                      <a:pt x="44324" y="1"/>
                      <a:pt x="43920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7136125" y="3546175"/>
                <a:ext cx="1622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1428" extrusionOk="0">
                    <a:moveTo>
                      <a:pt x="724" y="1"/>
                    </a:moveTo>
                    <a:cubicBezTo>
                      <a:pt x="532" y="1"/>
                      <a:pt x="341" y="86"/>
                      <a:pt x="214" y="213"/>
                    </a:cubicBezTo>
                    <a:cubicBezTo>
                      <a:pt x="86" y="341"/>
                      <a:pt x="1" y="511"/>
                      <a:pt x="1" y="724"/>
                    </a:cubicBezTo>
                    <a:cubicBezTo>
                      <a:pt x="1" y="1107"/>
                      <a:pt x="319" y="1427"/>
                      <a:pt x="724" y="1427"/>
                    </a:cubicBezTo>
                    <a:lnTo>
                      <a:pt x="5767" y="1427"/>
                    </a:lnTo>
                    <a:cubicBezTo>
                      <a:pt x="5959" y="1427"/>
                      <a:pt x="6150" y="1342"/>
                      <a:pt x="6277" y="1214"/>
                    </a:cubicBezTo>
                    <a:cubicBezTo>
                      <a:pt x="6405" y="1087"/>
                      <a:pt x="6490" y="916"/>
                      <a:pt x="6490" y="724"/>
                    </a:cubicBezTo>
                    <a:cubicBezTo>
                      <a:pt x="6490" y="321"/>
                      <a:pt x="6172" y="1"/>
                      <a:pt x="5767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4818900" y="3546175"/>
                <a:ext cx="16225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1428" extrusionOk="0">
                    <a:moveTo>
                      <a:pt x="724" y="1"/>
                    </a:moveTo>
                    <a:cubicBezTo>
                      <a:pt x="531" y="1"/>
                      <a:pt x="341" y="86"/>
                      <a:pt x="213" y="213"/>
                    </a:cubicBezTo>
                    <a:cubicBezTo>
                      <a:pt x="85" y="341"/>
                      <a:pt x="0" y="511"/>
                      <a:pt x="0" y="724"/>
                    </a:cubicBezTo>
                    <a:cubicBezTo>
                      <a:pt x="0" y="1107"/>
                      <a:pt x="319" y="1427"/>
                      <a:pt x="724" y="1427"/>
                    </a:cubicBezTo>
                    <a:lnTo>
                      <a:pt x="5766" y="1427"/>
                    </a:lnTo>
                    <a:cubicBezTo>
                      <a:pt x="5979" y="1427"/>
                      <a:pt x="6149" y="1342"/>
                      <a:pt x="6277" y="1214"/>
                    </a:cubicBezTo>
                    <a:cubicBezTo>
                      <a:pt x="6404" y="1087"/>
                      <a:pt x="6489" y="916"/>
                      <a:pt x="6489" y="724"/>
                    </a:cubicBezTo>
                    <a:cubicBezTo>
                      <a:pt x="6489" y="321"/>
                      <a:pt x="6171" y="1"/>
                      <a:pt x="5766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5071050" y="3474900"/>
                <a:ext cx="3564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7" extrusionOk="0">
                    <a:moveTo>
                      <a:pt x="702" y="0"/>
                    </a:moveTo>
                    <a:cubicBezTo>
                      <a:pt x="511" y="0"/>
                      <a:pt x="341" y="65"/>
                      <a:pt x="191" y="193"/>
                    </a:cubicBezTo>
                    <a:cubicBezTo>
                      <a:pt x="63" y="320"/>
                      <a:pt x="0" y="511"/>
                      <a:pt x="0" y="703"/>
                    </a:cubicBezTo>
                    <a:cubicBezTo>
                      <a:pt x="0" y="1107"/>
                      <a:pt x="319" y="1427"/>
                      <a:pt x="702" y="1427"/>
                    </a:cubicBezTo>
                    <a:lnTo>
                      <a:pt x="13534" y="1427"/>
                    </a:lnTo>
                    <a:cubicBezTo>
                      <a:pt x="13746" y="1427"/>
                      <a:pt x="13917" y="1342"/>
                      <a:pt x="14044" y="1214"/>
                    </a:cubicBezTo>
                    <a:cubicBezTo>
                      <a:pt x="14172" y="1086"/>
                      <a:pt x="14257" y="894"/>
                      <a:pt x="14257" y="703"/>
                    </a:cubicBezTo>
                    <a:cubicBezTo>
                      <a:pt x="14257" y="320"/>
                      <a:pt x="13937" y="0"/>
                      <a:pt x="1353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690850" y="3474900"/>
                <a:ext cx="3570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80" h="1427" extrusionOk="0">
                    <a:moveTo>
                      <a:pt x="724" y="0"/>
                    </a:moveTo>
                    <a:cubicBezTo>
                      <a:pt x="534" y="0"/>
                      <a:pt x="341" y="65"/>
                      <a:pt x="214" y="193"/>
                    </a:cubicBezTo>
                    <a:cubicBezTo>
                      <a:pt x="86" y="320"/>
                      <a:pt x="1" y="511"/>
                      <a:pt x="1" y="703"/>
                    </a:cubicBezTo>
                    <a:cubicBezTo>
                      <a:pt x="1" y="1107"/>
                      <a:pt x="321" y="1427"/>
                      <a:pt x="724" y="1427"/>
                    </a:cubicBezTo>
                    <a:lnTo>
                      <a:pt x="13556" y="1427"/>
                    </a:lnTo>
                    <a:cubicBezTo>
                      <a:pt x="13747" y="1427"/>
                      <a:pt x="13939" y="1342"/>
                      <a:pt x="14067" y="1214"/>
                    </a:cubicBezTo>
                    <a:cubicBezTo>
                      <a:pt x="14195" y="1086"/>
                      <a:pt x="14280" y="894"/>
                      <a:pt x="14280" y="703"/>
                    </a:cubicBezTo>
                    <a:cubicBezTo>
                      <a:pt x="14280" y="320"/>
                      <a:pt x="13960" y="0"/>
                      <a:pt x="13556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5884975" y="2620025"/>
                <a:ext cx="46852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8472" extrusionOk="0">
                    <a:moveTo>
                      <a:pt x="1064" y="1"/>
                    </a:moveTo>
                    <a:cubicBezTo>
                      <a:pt x="312" y="1"/>
                      <a:pt x="1" y="3607"/>
                      <a:pt x="105" y="4768"/>
                    </a:cubicBezTo>
                    <a:cubicBezTo>
                      <a:pt x="170" y="5554"/>
                      <a:pt x="6809" y="8172"/>
                      <a:pt x="7765" y="8428"/>
                    </a:cubicBezTo>
                    <a:cubicBezTo>
                      <a:pt x="7873" y="8457"/>
                      <a:pt x="8011" y="8471"/>
                      <a:pt x="8176" y="8471"/>
                    </a:cubicBezTo>
                    <a:cubicBezTo>
                      <a:pt x="10487" y="8471"/>
                      <a:pt x="17984" y="5740"/>
                      <a:pt x="18342" y="5639"/>
                    </a:cubicBezTo>
                    <a:cubicBezTo>
                      <a:pt x="18741" y="5555"/>
                      <a:pt x="18495" y="2702"/>
                      <a:pt x="17913" y="2702"/>
                    </a:cubicBezTo>
                    <a:cubicBezTo>
                      <a:pt x="17907" y="2702"/>
                      <a:pt x="17900" y="2702"/>
                      <a:pt x="17894" y="2703"/>
                    </a:cubicBezTo>
                    <a:cubicBezTo>
                      <a:pt x="14175" y="3090"/>
                      <a:pt x="9212" y="4757"/>
                      <a:pt x="8627" y="4757"/>
                    </a:cubicBezTo>
                    <a:cubicBezTo>
                      <a:pt x="8599" y="4757"/>
                      <a:pt x="8582" y="4753"/>
                      <a:pt x="8574" y="4746"/>
                    </a:cubicBezTo>
                    <a:cubicBezTo>
                      <a:pt x="8554" y="4725"/>
                      <a:pt x="1532" y="44"/>
                      <a:pt x="1084" y="1"/>
                    </a:cubicBezTo>
                    <a:cubicBezTo>
                      <a:pt x="1077" y="1"/>
                      <a:pt x="1071" y="1"/>
                      <a:pt x="1064" y="1"/>
                    </a:cubicBezTo>
                    <a:close/>
                  </a:path>
                </a:pathLst>
              </a:custGeom>
              <a:solidFill>
                <a:srgbClr val="F1D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5864625" y="2619600"/>
                <a:ext cx="478350" cy="220900"/>
              </a:xfrm>
              <a:custGeom>
                <a:avLst/>
                <a:gdLst/>
                <a:ahLst/>
                <a:cxnLst/>
                <a:rect l="l" t="t" r="r" b="b"/>
                <a:pathLst>
                  <a:path w="19134" h="8836" extrusionOk="0">
                    <a:moveTo>
                      <a:pt x="1942" y="1"/>
                    </a:moveTo>
                    <a:cubicBezTo>
                      <a:pt x="1010" y="1"/>
                      <a:pt x="1" y="3316"/>
                      <a:pt x="791" y="4998"/>
                    </a:cubicBezTo>
                    <a:cubicBezTo>
                      <a:pt x="1472" y="6445"/>
                      <a:pt x="7941" y="8317"/>
                      <a:pt x="8900" y="8785"/>
                    </a:cubicBezTo>
                    <a:cubicBezTo>
                      <a:pt x="8969" y="8819"/>
                      <a:pt x="9079" y="8835"/>
                      <a:pt x="9224" y="8835"/>
                    </a:cubicBezTo>
                    <a:cubicBezTo>
                      <a:pt x="11072" y="8835"/>
                      <a:pt x="18539" y="6263"/>
                      <a:pt x="18815" y="6125"/>
                    </a:cubicBezTo>
                    <a:cubicBezTo>
                      <a:pt x="19134" y="5976"/>
                      <a:pt x="18432" y="2870"/>
                      <a:pt x="18007" y="2592"/>
                    </a:cubicBezTo>
                    <a:cubicBezTo>
                      <a:pt x="17971" y="2566"/>
                      <a:pt x="17899" y="2554"/>
                      <a:pt x="17795" y="2554"/>
                    </a:cubicBezTo>
                    <a:cubicBezTo>
                      <a:pt x="16497" y="2554"/>
                      <a:pt x="10270" y="4448"/>
                      <a:pt x="9697" y="4448"/>
                    </a:cubicBezTo>
                    <a:cubicBezTo>
                      <a:pt x="9683" y="4448"/>
                      <a:pt x="9673" y="4447"/>
                      <a:pt x="9666" y="4444"/>
                    </a:cubicBezTo>
                    <a:cubicBezTo>
                      <a:pt x="9325" y="4337"/>
                      <a:pt x="3154" y="635"/>
                      <a:pt x="2153" y="61"/>
                    </a:cubicBezTo>
                    <a:cubicBezTo>
                      <a:pt x="2084" y="20"/>
                      <a:pt x="2013" y="1"/>
                      <a:pt x="194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5007725" y="2793975"/>
                <a:ext cx="2059800" cy="734300"/>
              </a:xfrm>
              <a:custGeom>
                <a:avLst/>
                <a:gdLst/>
                <a:ahLst/>
                <a:cxnLst/>
                <a:rect l="l" t="t" r="r" b="b"/>
                <a:pathLst>
                  <a:path w="82392" h="29372" extrusionOk="0">
                    <a:moveTo>
                      <a:pt x="932" y="1"/>
                    </a:moveTo>
                    <a:cubicBezTo>
                      <a:pt x="599" y="1"/>
                      <a:pt x="349" y="21"/>
                      <a:pt x="193" y="65"/>
                    </a:cubicBezTo>
                    <a:lnTo>
                      <a:pt x="171" y="65"/>
                    </a:lnTo>
                    <a:cubicBezTo>
                      <a:pt x="85" y="86"/>
                      <a:pt x="22" y="128"/>
                      <a:pt x="0" y="171"/>
                    </a:cubicBezTo>
                    <a:cubicBezTo>
                      <a:pt x="618" y="619"/>
                      <a:pt x="34046" y="21279"/>
                      <a:pt x="38217" y="22833"/>
                    </a:cubicBezTo>
                    <a:cubicBezTo>
                      <a:pt x="42284" y="24355"/>
                      <a:pt x="79659" y="29371"/>
                      <a:pt x="82275" y="29371"/>
                    </a:cubicBezTo>
                    <a:cubicBezTo>
                      <a:pt x="82328" y="29371"/>
                      <a:pt x="82367" y="29369"/>
                      <a:pt x="82391" y="29365"/>
                    </a:cubicBezTo>
                    <a:cubicBezTo>
                      <a:pt x="81520" y="27813"/>
                      <a:pt x="46027" y="8342"/>
                      <a:pt x="44708" y="7874"/>
                    </a:cubicBezTo>
                    <a:cubicBezTo>
                      <a:pt x="43474" y="7450"/>
                      <a:pt x="7235" y="1"/>
                      <a:pt x="932" y="1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5007725" y="2793975"/>
                <a:ext cx="2059800" cy="734300"/>
              </a:xfrm>
              <a:custGeom>
                <a:avLst/>
                <a:gdLst/>
                <a:ahLst/>
                <a:cxnLst/>
                <a:rect l="l" t="t" r="r" b="b"/>
                <a:pathLst>
                  <a:path w="82392" h="29372" extrusionOk="0">
                    <a:moveTo>
                      <a:pt x="932" y="1"/>
                    </a:moveTo>
                    <a:cubicBezTo>
                      <a:pt x="599" y="1"/>
                      <a:pt x="349" y="21"/>
                      <a:pt x="193" y="65"/>
                    </a:cubicBezTo>
                    <a:lnTo>
                      <a:pt x="171" y="65"/>
                    </a:lnTo>
                    <a:lnTo>
                      <a:pt x="0" y="171"/>
                    </a:lnTo>
                    <a:cubicBezTo>
                      <a:pt x="618" y="619"/>
                      <a:pt x="34046" y="21279"/>
                      <a:pt x="38217" y="22833"/>
                    </a:cubicBezTo>
                    <a:cubicBezTo>
                      <a:pt x="42284" y="24355"/>
                      <a:pt x="79659" y="29371"/>
                      <a:pt x="82275" y="29371"/>
                    </a:cubicBezTo>
                    <a:cubicBezTo>
                      <a:pt x="82328" y="29371"/>
                      <a:pt x="82367" y="29369"/>
                      <a:pt x="82391" y="29365"/>
                    </a:cubicBezTo>
                    <a:cubicBezTo>
                      <a:pt x="81520" y="27813"/>
                      <a:pt x="46027" y="8342"/>
                      <a:pt x="44708" y="7874"/>
                    </a:cubicBezTo>
                    <a:cubicBezTo>
                      <a:pt x="43474" y="7450"/>
                      <a:pt x="7235" y="1"/>
                      <a:pt x="93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5937600" y="2577275"/>
                <a:ext cx="646900" cy="895000"/>
              </a:xfrm>
              <a:custGeom>
                <a:avLst/>
                <a:gdLst/>
                <a:ahLst/>
                <a:cxnLst/>
                <a:rect l="l" t="t" r="r" b="b"/>
                <a:pathLst>
                  <a:path w="25876" h="35800" extrusionOk="0">
                    <a:moveTo>
                      <a:pt x="15296" y="1"/>
                    </a:moveTo>
                    <a:cubicBezTo>
                      <a:pt x="15194" y="1"/>
                      <a:pt x="15120" y="36"/>
                      <a:pt x="15088" y="115"/>
                    </a:cubicBezTo>
                    <a:cubicBezTo>
                      <a:pt x="14875" y="625"/>
                      <a:pt x="0" y="31416"/>
                      <a:pt x="746" y="31757"/>
                    </a:cubicBezTo>
                    <a:cubicBezTo>
                      <a:pt x="1512" y="32097"/>
                      <a:pt x="25875" y="35800"/>
                      <a:pt x="25875" y="35800"/>
                    </a:cubicBezTo>
                    <a:cubicBezTo>
                      <a:pt x="25875" y="35800"/>
                      <a:pt x="18450" y="2796"/>
                      <a:pt x="17832" y="1860"/>
                    </a:cubicBezTo>
                    <a:cubicBezTo>
                      <a:pt x="17310" y="1067"/>
                      <a:pt x="15859" y="1"/>
                      <a:pt x="15296" y="1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5937600" y="2577275"/>
                <a:ext cx="646900" cy="895000"/>
              </a:xfrm>
              <a:custGeom>
                <a:avLst/>
                <a:gdLst/>
                <a:ahLst/>
                <a:cxnLst/>
                <a:rect l="l" t="t" r="r" b="b"/>
                <a:pathLst>
                  <a:path w="25876" h="35800" extrusionOk="0">
                    <a:moveTo>
                      <a:pt x="15296" y="1"/>
                    </a:moveTo>
                    <a:cubicBezTo>
                      <a:pt x="15194" y="1"/>
                      <a:pt x="15120" y="36"/>
                      <a:pt x="15088" y="115"/>
                    </a:cubicBezTo>
                    <a:cubicBezTo>
                      <a:pt x="14875" y="625"/>
                      <a:pt x="0" y="31416"/>
                      <a:pt x="746" y="31757"/>
                    </a:cubicBezTo>
                    <a:cubicBezTo>
                      <a:pt x="1512" y="32097"/>
                      <a:pt x="25875" y="35800"/>
                      <a:pt x="25875" y="35800"/>
                    </a:cubicBezTo>
                    <a:cubicBezTo>
                      <a:pt x="25875" y="35800"/>
                      <a:pt x="18450" y="2796"/>
                      <a:pt x="17832" y="1860"/>
                    </a:cubicBezTo>
                    <a:cubicBezTo>
                      <a:pt x="17310" y="1067"/>
                      <a:pt x="15859" y="1"/>
                      <a:pt x="15296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6"/>
              <p:cNvSpPr/>
              <p:nvPr/>
            </p:nvSpPr>
            <p:spPr>
              <a:xfrm>
                <a:off x="5403500" y="2574225"/>
                <a:ext cx="922200" cy="797025"/>
              </a:xfrm>
              <a:custGeom>
                <a:avLst/>
                <a:gdLst/>
                <a:ahLst/>
                <a:cxnLst/>
                <a:rect l="l" t="t" r="r" b="b"/>
                <a:pathLst>
                  <a:path w="36888" h="31881" extrusionOk="0">
                    <a:moveTo>
                      <a:pt x="35979" y="0"/>
                    </a:moveTo>
                    <a:cubicBezTo>
                      <a:pt x="35266" y="0"/>
                      <a:pt x="34239" y="190"/>
                      <a:pt x="33600" y="407"/>
                    </a:cubicBezTo>
                    <a:cubicBezTo>
                      <a:pt x="32494" y="790"/>
                      <a:pt x="1" y="19878"/>
                      <a:pt x="1" y="19878"/>
                    </a:cubicBezTo>
                    <a:cubicBezTo>
                      <a:pt x="1" y="19878"/>
                      <a:pt x="19194" y="30985"/>
                      <a:pt x="21684" y="31879"/>
                    </a:cubicBezTo>
                    <a:cubicBezTo>
                      <a:pt x="21688" y="31880"/>
                      <a:pt x="21692" y="31881"/>
                      <a:pt x="21696" y="31881"/>
                    </a:cubicBezTo>
                    <a:cubicBezTo>
                      <a:pt x="22636" y="31881"/>
                      <a:pt x="36453" y="1065"/>
                      <a:pt x="36750" y="407"/>
                    </a:cubicBezTo>
                    <a:cubicBezTo>
                      <a:pt x="36888" y="112"/>
                      <a:pt x="36526" y="0"/>
                      <a:pt x="35979" y="0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6"/>
              <p:cNvSpPr/>
              <p:nvPr/>
            </p:nvSpPr>
            <p:spPr>
              <a:xfrm>
                <a:off x="5403500" y="2574225"/>
                <a:ext cx="922200" cy="797025"/>
              </a:xfrm>
              <a:custGeom>
                <a:avLst/>
                <a:gdLst/>
                <a:ahLst/>
                <a:cxnLst/>
                <a:rect l="l" t="t" r="r" b="b"/>
                <a:pathLst>
                  <a:path w="36888" h="31881" extrusionOk="0">
                    <a:moveTo>
                      <a:pt x="35979" y="0"/>
                    </a:moveTo>
                    <a:cubicBezTo>
                      <a:pt x="35266" y="0"/>
                      <a:pt x="34239" y="190"/>
                      <a:pt x="33600" y="407"/>
                    </a:cubicBezTo>
                    <a:cubicBezTo>
                      <a:pt x="32494" y="790"/>
                      <a:pt x="1" y="19878"/>
                      <a:pt x="1" y="19878"/>
                    </a:cubicBezTo>
                    <a:cubicBezTo>
                      <a:pt x="1" y="19878"/>
                      <a:pt x="19194" y="30985"/>
                      <a:pt x="21684" y="31879"/>
                    </a:cubicBezTo>
                    <a:cubicBezTo>
                      <a:pt x="21688" y="31880"/>
                      <a:pt x="21692" y="31881"/>
                      <a:pt x="21696" y="31881"/>
                    </a:cubicBezTo>
                    <a:cubicBezTo>
                      <a:pt x="22636" y="31881"/>
                      <a:pt x="36453" y="1065"/>
                      <a:pt x="36750" y="407"/>
                    </a:cubicBezTo>
                    <a:cubicBezTo>
                      <a:pt x="36888" y="112"/>
                      <a:pt x="36526" y="0"/>
                      <a:pt x="359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6"/>
              <p:cNvSpPr/>
              <p:nvPr/>
            </p:nvSpPr>
            <p:spPr>
              <a:xfrm>
                <a:off x="6234975" y="3324375"/>
                <a:ext cx="208150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4586" extrusionOk="0">
                    <a:moveTo>
                      <a:pt x="2640" y="0"/>
                    </a:moveTo>
                    <a:cubicBezTo>
                      <a:pt x="2640" y="0"/>
                      <a:pt x="64" y="1490"/>
                      <a:pt x="1" y="2298"/>
                    </a:cubicBezTo>
                    <a:cubicBezTo>
                      <a:pt x="1" y="2298"/>
                      <a:pt x="2022" y="4447"/>
                      <a:pt x="2214" y="4574"/>
                    </a:cubicBezTo>
                    <a:cubicBezTo>
                      <a:pt x="2228" y="4582"/>
                      <a:pt x="2247" y="4586"/>
                      <a:pt x="2270" y="4586"/>
                    </a:cubicBezTo>
                    <a:cubicBezTo>
                      <a:pt x="2569" y="4586"/>
                      <a:pt x="3580" y="3991"/>
                      <a:pt x="3639" y="3873"/>
                    </a:cubicBezTo>
                    <a:cubicBezTo>
                      <a:pt x="3703" y="3766"/>
                      <a:pt x="3596" y="3362"/>
                      <a:pt x="3596" y="3362"/>
                    </a:cubicBezTo>
                    <a:lnTo>
                      <a:pt x="3596" y="3362"/>
                    </a:lnTo>
                    <a:cubicBezTo>
                      <a:pt x="3596" y="3362"/>
                      <a:pt x="4064" y="3490"/>
                      <a:pt x="4172" y="3510"/>
                    </a:cubicBezTo>
                    <a:cubicBezTo>
                      <a:pt x="4257" y="3510"/>
                      <a:pt x="8002" y="829"/>
                      <a:pt x="8278" y="213"/>
                    </a:cubicBezTo>
                    <a:cubicBezTo>
                      <a:pt x="8326" y="102"/>
                      <a:pt x="8214" y="56"/>
                      <a:pt x="7997" y="56"/>
                    </a:cubicBezTo>
                    <a:cubicBezTo>
                      <a:pt x="6969" y="56"/>
                      <a:pt x="3576" y="1085"/>
                      <a:pt x="3576" y="1085"/>
                    </a:cubicBezTo>
                    <a:lnTo>
                      <a:pt x="2640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6"/>
              <p:cNvSpPr/>
              <p:nvPr/>
            </p:nvSpPr>
            <p:spPr>
              <a:xfrm>
                <a:off x="5420025" y="2544050"/>
                <a:ext cx="530925" cy="540775"/>
              </a:xfrm>
              <a:custGeom>
                <a:avLst/>
                <a:gdLst/>
                <a:ahLst/>
                <a:cxnLst/>
                <a:rect l="l" t="t" r="r" b="b"/>
                <a:pathLst>
                  <a:path w="21237" h="21631" extrusionOk="0">
                    <a:moveTo>
                      <a:pt x="17254" y="1"/>
                    </a:moveTo>
                    <a:cubicBezTo>
                      <a:pt x="15049" y="1"/>
                      <a:pt x="11872" y="516"/>
                      <a:pt x="10427" y="1444"/>
                    </a:cubicBezTo>
                    <a:cubicBezTo>
                      <a:pt x="9235" y="2210"/>
                      <a:pt x="4021" y="9977"/>
                      <a:pt x="2937" y="12040"/>
                    </a:cubicBezTo>
                    <a:cubicBezTo>
                      <a:pt x="1850" y="14083"/>
                      <a:pt x="0" y="21063"/>
                      <a:pt x="553" y="21573"/>
                    </a:cubicBezTo>
                    <a:cubicBezTo>
                      <a:pt x="598" y="21613"/>
                      <a:pt x="684" y="21631"/>
                      <a:pt x="807" y="21631"/>
                    </a:cubicBezTo>
                    <a:cubicBezTo>
                      <a:pt x="2269" y="21631"/>
                      <a:pt x="8844" y="19034"/>
                      <a:pt x="9766" y="18935"/>
                    </a:cubicBezTo>
                    <a:cubicBezTo>
                      <a:pt x="9973" y="18908"/>
                      <a:pt x="10316" y="18897"/>
                      <a:pt x="10732" y="18897"/>
                    </a:cubicBezTo>
                    <a:cubicBezTo>
                      <a:pt x="12279" y="18897"/>
                      <a:pt x="14835" y="19046"/>
                      <a:pt x="15171" y="19062"/>
                    </a:cubicBezTo>
                    <a:cubicBezTo>
                      <a:pt x="15172" y="19062"/>
                      <a:pt x="15173" y="19062"/>
                      <a:pt x="15174" y="19062"/>
                    </a:cubicBezTo>
                    <a:cubicBezTo>
                      <a:pt x="15394" y="19062"/>
                      <a:pt x="16603" y="16391"/>
                      <a:pt x="17959" y="13445"/>
                    </a:cubicBezTo>
                    <a:cubicBezTo>
                      <a:pt x="19214" y="10701"/>
                      <a:pt x="20874" y="7764"/>
                      <a:pt x="21044" y="6700"/>
                    </a:cubicBezTo>
                    <a:cubicBezTo>
                      <a:pt x="21236" y="5594"/>
                      <a:pt x="21129" y="1040"/>
                      <a:pt x="19256" y="252"/>
                    </a:cubicBezTo>
                    <a:cubicBezTo>
                      <a:pt x="18857" y="83"/>
                      <a:pt x="18132" y="1"/>
                      <a:pt x="17254" y="1"/>
                    </a:cubicBezTo>
                    <a:close/>
                  </a:path>
                </a:pathLst>
              </a:custGeom>
              <a:solidFill>
                <a:srgbClr val="FFF3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6"/>
              <p:cNvSpPr/>
              <p:nvPr/>
            </p:nvSpPr>
            <p:spPr>
              <a:xfrm>
                <a:off x="5420025" y="2544050"/>
                <a:ext cx="530925" cy="540775"/>
              </a:xfrm>
              <a:custGeom>
                <a:avLst/>
                <a:gdLst/>
                <a:ahLst/>
                <a:cxnLst/>
                <a:rect l="l" t="t" r="r" b="b"/>
                <a:pathLst>
                  <a:path w="21237" h="21631" extrusionOk="0">
                    <a:moveTo>
                      <a:pt x="17254" y="1"/>
                    </a:moveTo>
                    <a:cubicBezTo>
                      <a:pt x="15049" y="1"/>
                      <a:pt x="11872" y="516"/>
                      <a:pt x="10427" y="1444"/>
                    </a:cubicBezTo>
                    <a:cubicBezTo>
                      <a:pt x="9235" y="2210"/>
                      <a:pt x="4021" y="9977"/>
                      <a:pt x="2937" y="12040"/>
                    </a:cubicBezTo>
                    <a:cubicBezTo>
                      <a:pt x="1850" y="14083"/>
                      <a:pt x="0" y="21063"/>
                      <a:pt x="553" y="21573"/>
                    </a:cubicBezTo>
                    <a:cubicBezTo>
                      <a:pt x="598" y="21613"/>
                      <a:pt x="684" y="21631"/>
                      <a:pt x="807" y="21631"/>
                    </a:cubicBezTo>
                    <a:cubicBezTo>
                      <a:pt x="2269" y="21631"/>
                      <a:pt x="8844" y="19034"/>
                      <a:pt x="9766" y="18935"/>
                    </a:cubicBezTo>
                    <a:cubicBezTo>
                      <a:pt x="9973" y="18908"/>
                      <a:pt x="10316" y="18897"/>
                      <a:pt x="10732" y="18897"/>
                    </a:cubicBezTo>
                    <a:cubicBezTo>
                      <a:pt x="12279" y="18897"/>
                      <a:pt x="14835" y="19046"/>
                      <a:pt x="15171" y="19062"/>
                    </a:cubicBezTo>
                    <a:cubicBezTo>
                      <a:pt x="15172" y="19062"/>
                      <a:pt x="15173" y="19062"/>
                      <a:pt x="15174" y="19062"/>
                    </a:cubicBezTo>
                    <a:cubicBezTo>
                      <a:pt x="15394" y="19062"/>
                      <a:pt x="16603" y="16391"/>
                      <a:pt x="17959" y="13445"/>
                    </a:cubicBezTo>
                    <a:cubicBezTo>
                      <a:pt x="19214" y="10701"/>
                      <a:pt x="20874" y="7764"/>
                      <a:pt x="21044" y="6700"/>
                    </a:cubicBezTo>
                    <a:cubicBezTo>
                      <a:pt x="21236" y="5594"/>
                      <a:pt x="21129" y="1040"/>
                      <a:pt x="19256" y="252"/>
                    </a:cubicBezTo>
                    <a:cubicBezTo>
                      <a:pt x="18857" y="83"/>
                      <a:pt x="18132" y="1"/>
                      <a:pt x="17254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5803025" y="2615800"/>
                <a:ext cx="149500" cy="439425"/>
              </a:xfrm>
              <a:custGeom>
                <a:avLst/>
                <a:gdLst/>
                <a:ahLst/>
                <a:cxnLst/>
                <a:rect l="l" t="t" r="r" b="b"/>
                <a:pathLst>
                  <a:path w="5980" h="17577" extrusionOk="0">
                    <a:moveTo>
                      <a:pt x="5788" y="0"/>
                    </a:moveTo>
                    <a:cubicBezTo>
                      <a:pt x="5788" y="0"/>
                      <a:pt x="2660" y="7278"/>
                      <a:pt x="2447" y="7936"/>
                    </a:cubicBezTo>
                    <a:cubicBezTo>
                      <a:pt x="2319" y="8319"/>
                      <a:pt x="1596" y="10980"/>
                      <a:pt x="1043" y="13150"/>
                    </a:cubicBezTo>
                    <a:cubicBezTo>
                      <a:pt x="659" y="14703"/>
                      <a:pt x="1" y="16320"/>
                      <a:pt x="64" y="16427"/>
                    </a:cubicBezTo>
                    <a:cubicBezTo>
                      <a:pt x="190" y="16722"/>
                      <a:pt x="1272" y="17577"/>
                      <a:pt x="1360" y="17577"/>
                    </a:cubicBezTo>
                    <a:cubicBezTo>
                      <a:pt x="1361" y="17577"/>
                      <a:pt x="1362" y="17577"/>
                      <a:pt x="1363" y="17576"/>
                    </a:cubicBezTo>
                    <a:cubicBezTo>
                      <a:pt x="1448" y="17534"/>
                      <a:pt x="3448" y="9979"/>
                      <a:pt x="3894" y="9022"/>
                    </a:cubicBezTo>
                    <a:cubicBezTo>
                      <a:pt x="4362" y="8064"/>
                      <a:pt x="5746" y="4511"/>
                      <a:pt x="5874" y="3766"/>
                    </a:cubicBezTo>
                    <a:cubicBezTo>
                      <a:pt x="5979" y="3149"/>
                      <a:pt x="5894" y="1042"/>
                      <a:pt x="5809" y="276"/>
                    </a:cubicBezTo>
                    <a:cubicBezTo>
                      <a:pt x="5788" y="106"/>
                      <a:pt x="5788" y="0"/>
                      <a:pt x="5788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6"/>
              <p:cNvSpPr/>
              <p:nvPr/>
            </p:nvSpPr>
            <p:spPr>
              <a:xfrm>
                <a:off x="5829075" y="2615250"/>
                <a:ext cx="119175" cy="329325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13173" extrusionOk="0">
                    <a:moveTo>
                      <a:pt x="4746" y="0"/>
                    </a:moveTo>
                    <a:cubicBezTo>
                      <a:pt x="4746" y="0"/>
                      <a:pt x="1575" y="7300"/>
                      <a:pt x="1362" y="7958"/>
                    </a:cubicBezTo>
                    <a:cubicBezTo>
                      <a:pt x="1235" y="8341"/>
                      <a:pt x="533" y="10980"/>
                      <a:pt x="1" y="13172"/>
                    </a:cubicBezTo>
                    <a:cubicBezTo>
                      <a:pt x="1" y="13172"/>
                      <a:pt x="1001" y="10341"/>
                      <a:pt x="1087" y="10151"/>
                    </a:cubicBezTo>
                    <a:cubicBezTo>
                      <a:pt x="1192" y="9958"/>
                      <a:pt x="2917" y="7512"/>
                      <a:pt x="2937" y="7300"/>
                    </a:cubicBezTo>
                    <a:cubicBezTo>
                      <a:pt x="2980" y="7065"/>
                      <a:pt x="2767" y="5512"/>
                      <a:pt x="2767" y="5512"/>
                    </a:cubicBezTo>
                    <a:lnTo>
                      <a:pt x="2767" y="5512"/>
                    </a:lnTo>
                    <a:cubicBezTo>
                      <a:pt x="2767" y="5512"/>
                      <a:pt x="3426" y="6241"/>
                      <a:pt x="3602" y="6241"/>
                    </a:cubicBezTo>
                    <a:cubicBezTo>
                      <a:pt x="3620" y="6241"/>
                      <a:pt x="3634" y="6232"/>
                      <a:pt x="3640" y="6213"/>
                    </a:cubicBezTo>
                    <a:cubicBezTo>
                      <a:pt x="3660" y="6150"/>
                      <a:pt x="4001" y="4661"/>
                      <a:pt x="4236" y="3192"/>
                    </a:cubicBezTo>
                    <a:cubicBezTo>
                      <a:pt x="4426" y="1958"/>
                      <a:pt x="4724" y="746"/>
                      <a:pt x="4767" y="255"/>
                    </a:cubicBezTo>
                    <a:cubicBezTo>
                      <a:pt x="4767" y="85"/>
                      <a:pt x="4767" y="0"/>
                      <a:pt x="4746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6"/>
              <p:cNvSpPr/>
              <p:nvPr/>
            </p:nvSpPr>
            <p:spPr>
              <a:xfrm>
                <a:off x="5788650" y="2534000"/>
                <a:ext cx="161750" cy="208975"/>
              </a:xfrm>
              <a:custGeom>
                <a:avLst/>
                <a:gdLst/>
                <a:ahLst/>
                <a:cxnLst/>
                <a:rect l="l" t="t" r="r" b="b"/>
                <a:pathLst>
                  <a:path w="6470" h="8359" extrusionOk="0">
                    <a:moveTo>
                      <a:pt x="4297" y="745"/>
                    </a:moveTo>
                    <a:cubicBezTo>
                      <a:pt x="4383" y="745"/>
                      <a:pt x="4444" y="750"/>
                      <a:pt x="4469" y="761"/>
                    </a:cubicBezTo>
                    <a:cubicBezTo>
                      <a:pt x="4661" y="824"/>
                      <a:pt x="5555" y="3187"/>
                      <a:pt x="5597" y="3357"/>
                    </a:cubicBezTo>
                    <a:cubicBezTo>
                      <a:pt x="5660" y="3548"/>
                      <a:pt x="4554" y="6144"/>
                      <a:pt x="4363" y="6379"/>
                    </a:cubicBezTo>
                    <a:cubicBezTo>
                      <a:pt x="4151" y="6612"/>
                      <a:pt x="3384" y="7719"/>
                      <a:pt x="3172" y="7761"/>
                    </a:cubicBezTo>
                    <a:cubicBezTo>
                      <a:pt x="3142" y="7771"/>
                      <a:pt x="3099" y="7776"/>
                      <a:pt x="3047" y="7776"/>
                    </a:cubicBezTo>
                    <a:cubicBezTo>
                      <a:pt x="2760" y="7776"/>
                      <a:pt x="2204" y="7643"/>
                      <a:pt x="2150" y="7571"/>
                    </a:cubicBezTo>
                    <a:cubicBezTo>
                      <a:pt x="2001" y="7358"/>
                      <a:pt x="874" y="4655"/>
                      <a:pt x="809" y="4336"/>
                    </a:cubicBezTo>
                    <a:cubicBezTo>
                      <a:pt x="746" y="4016"/>
                      <a:pt x="1745" y="1080"/>
                      <a:pt x="1895" y="1017"/>
                    </a:cubicBezTo>
                    <a:cubicBezTo>
                      <a:pt x="2024" y="961"/>
                      <a:pt x="3726" y="745"/>
                      <a:pt x="4297" y="745"/>
                    </a:cubicBezTo>
                    <a:close/>
                    <a:moveTo>
                      <a:pt x="3798" y="1"/>
                    </a:moveTo>
                    <a:cubicBezTo>
                      <a:pt x="2671" y="1"/>
                      <a:pt x="988" y="169"/>
                      <a:pt x="766" y="549"/>
                    </a:cubicBezTo>
                    <a:cubicBezTo>
                      <a:pt x="468" y="1037"/>
                      <a:pt x="0" y="3761"/>
                      <a:pt x="128" y="4506"/>
                    </a:cubicBezTo>
                    <a:cubicBezTo>
                      <a:pt x="235" y="5250"/>
                      <a:pt x="1427" y="7761"/>
                      <a:pt x="1640" y="8039"/>
                    </a:cubicBezTo>
                    <a:cubicBezTo>
                      <a:pt x="1761" y="8179"/>
                      <a:pt x="3026" y="8359"/>
                      <a:pt x="3286" y="8359"/>
                    </a:cubicBezTo>
                    <a:cubicBezTo>
                      <a:pt x="3300" y="8359"/>
                      <a:pt x="3312" y="8358"/>
                      <a:pt x="3320" y="8357"/>
                    </a:cubicBezTo>
                    <a:cubicBezTo>
                      <a:pt x="3470" y="8337"/>
                      <a:pt x="4809" y="7123"/>
                      <a:pt x="5065" y="6719"/>
                    </a:cubicBezTo>
                    <a:cubicBezTo>
                      <a:pt x="5342" y="6336"/>
                      <a:pt x="6469" y="3633"/>
                      <a:pt x="6426" y="3102"/>
                    </a:cubicBezTo>
                    <a:cubicBezTo>
                      <a:pt x="6406" y="2591"/>
                      <a:pt x="5385" y="229"/>
                      <a:pt x="4682" y="58"/>
                    </a:cubicBezTo>
                    <a:cubicBezTo>
                      <a:pt x="4507" y="20"/>
                      <a:pt x="4186" y="1"/>
                      <a:pt x="3798" y="1"/>
                    </a:cubicBezTo>
                    <a:close/>
                  </a:path>
                </a:pathLst>
              </a:custGeom>
              <a:solidFill>
                <a:srgbClr val="2F04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6"/>
              <p:cNvSpPr/>
              <p:nvPr/>
            </p:nvSpPr>
            <p:spPr>
              <a:xfrm>
                <a:off x="5820575" y="2724150"/>
                <a:ext cx="569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198" extrusionOk="0">
                    <a:moveTo>
                      <a:pt x="757" y="1"/>
                    </a:moveTo>
                    <a:cubicBezTo>
                      <a:pt x="732" y="1"/>
                      <a:pt x="713" y="3"/>
                      <a:pt x="703" y="7"/>
                    </a:cubicBezTo>
                    <a:cubicBezTo>
                      <a:pt x="468" y="135"/>
                      <a:pt x="0" y="751"/>
                      <a:pt x="0" y="921"/>
                    </a:cubicBezTo>
                    <a:cubicBezTo>
                      <a:pt x="0" y="1071"/>
                      <a:pt x="511" y="1985"/>
                      <a:pt x="596" y="2050"/>
                    </a:cubicBezTo>
                    <a:cubicBezTo>
                      <a:pt x="703" y="2113"/>
                      <a:pt x="1319" y="2177"/>
                      <a:pt x="1447" y="2198"/>
                    </a:cubicBezTo>
                    <a:cubicBezTo>
                      <a:pt x="1597" y="2198"/>
                      <a:pt x="2193" y="1432"/>
                      <a:pt x="2235" y="1304"/>
                    </a:cubicBezTo>
                    <a:cubicBezTo>
                      <a:pt x="2278" y="1199"/>
                      <a:pt x="2065" y="368"/>
                      <a:pt x="1915" y="262"/>
                    </a:cubicBezTo>
                    <a:cubicBezTo>
                      <a:pt x="1800" y="166"/>
                      <a:pt x="992" y="1"/>
                      <a:pt x="757" y="1"/>
                    </a:cubicBezTo>
                    <a:close/>
                  </a:path>
                </a:pathLst>
              </a:custGeom>
              <a:solidFill>
                <a:srgbClr val="2F04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5765800" y="2775375"/>
                <a:ext cx="90950" cy="276900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11076" extrusionOk="0">
                    <a:moveTo>
                      <a:pt x="2787" y="1"/>
                    </a:moveTo>
                    <a:cubicBezTo>
                      <a:pt x="2489" y="299"/>
                      <a:pt x="511" y="4277"/>
                      <a:pt x="256" y="4980"/>
                    </a:cubicBezTo>
                    <a:cubicBezTo>
                      <a:pt x="0" y="5681"/>
                      <a:pt x="170" y="7852"/>
                      <a:pt x="511" y="8703"/>
                    </a:cubicBezTo>
                    <a:cubicBezTo>
                      <a:pt x="829" y="9534"/>
                      <a:pt x="1319" y="10768"/>
                      <a:pt x="1595" y="10981"/>
                    </a:cubicBezTo>
                    <a:cubicBezTo>
                      <a:pt x="1693" y="11048"/>
                      <a:pt x="1770" y="11076"/>
                      <a:pt x="1827" y="11076"/>
                    </a:cubicBezTo>
                    <a:cubicBezTo>
                      <a:pt x="1932" y="11076"/>
                      <a:pt x="1971" y="10983"/>
                      <a:pt x="1958" y="10873"/>
                    </a:cubicBezTo>
                    <a:cubicBezTo>
                      <a:pt x="1936" y="10683"/>
                      <a:pt x="1978" y="8916"/>
                      <a:pt x="1958" y="8277"/>
                    </a:cubicBezTo>
                    <a:cubicBezTo>
                      <a:pt x="1958" y="7937"/>
                      <a:pt x="2852" y="6022"/>
                      <a:pt x="2957" y="5554"/>
                    </a:cubicBezTo>
                    <a:cubicBezTo>
                      <a:pt x="3085" y="5086"/>
                      <a:pt x="3638" y="149"/>
                      <a:pt x="3638" y="149"/>
                    </a:cubicBezTo>
                    <a:lnTo>
                      <a:pt x="2787" y="1"/>
                    </a:lnTo>
                    <a:close/>
                  </a:path>
                </a:pathLst>
              </a:custGeom>
              <a:solidFill>
                <a:srgbClr val="2F04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5443925" y="3016100"/>
                <a:ext cx="887725" cy="401500"/>
              </a:xfrm>
              <a:custGeom>
                <a:avLst/>
                <a:gdLst/>
                <a:ahLst/>
                <a:cxnLst/>
                <a:rect l="l" t="t" r="r" b="b"/>
                <a:pathLst>
                  <a:path w="35509" h="16060" extrusionOk="0">
                    <a:moveTo>
                      <a:pt x="10508" y="0"/>
                    </a:moveTo>
                    <a:cubicBezTo>
                      <a:pt x="8588" y="0"/>
                      <a:pt x="6343" y="75"/>
                      <a:pt x="5045" y="373"/>
                    </a:cubicBezTo>
                    <a:cubicBezTo>
                      <a:pt x="2427" y="989"/>
                      <a:pt x="1" y="2266"/>
                      <a:pt x="1" y="2266"/>
                    </a:cubicBezTo>
                    <a:cubicBezTo>
                      <a:pt x="1" y="2266"/>
                      <a:pt x="1427" y="6033"/>
                      <a:pt x="3873" y="7415"/>
                    </a:cubicBezTo>
                    <a:cubicBezTo>
                      <a:pt x="6001" y="8607"/>
                      <a:pt x="18003" y="8331"/>
                      <a:pt x="19216" y="8459"/>
                    </a:cubicBezTo>
                    <a:cubicBezTo>
                      <a:pt x="20450" y="8586"/>
                      <a:pt x="31813" y="15949"/>
                      <a:pt x="32494" y="16054"/>
                    </a:cubicBezTo>
                    <a:cubicBezTo>
                      <a:pt x="32513" y="16058"/>
                      <a:pt x="32533" y="16059"/>
                      <a:pt x="32554" y="16059"/>
                    </a:cubicBezTo>
                    <a:cubicBezTo>
                      <a:pt x="33301" y="16059"/>
                      <a:pt x="35509" y="13902"/>
                      <a:pt x="35260" y="13055"/>
                    </a:cubicBezTo>
                    <a:cubicBezTo>
                      <a:pt x="34983" y="12161"/>
                      <a:pt x="23302" y="2095"/>
                      <a:pt x="21302" y="1607"/>
                    </a:cubicBezTo>
                    <a:cubicBezTo>
                      <a:pt x="19301" y="1139"/>
                      <a:pt x="14024" y="75"/>
                      <a:pt x="14024" y="75"/>
                    </a:cubicBezTo>
                    <a:cubicBezTo>
                      <a:pt x="14024" y="75"/>
                      <a:pt x="12428" y="0"/>
                      <a:pt x="10508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6"/>
              <p:cNvSpPr/>
              <p:nvPr/>
            </p:nvSpPr>
            <p:spPr>
              <a:xfrm>
                <a:off x="5697150" y="3033925"/>
                <a:ext cx="620650" cy="316675"/>
              </a:xfrm>
              <a:custGeom>
                <a:avLst/>
                <a:gdLst/>
                <a:ahLst/>
                <a:cxnLst/>
                <a:rect l="l" t="t" r="r" b="b"/>
                <a:pathLst>
                  <a:path w="24826" h="12667" extrusionOk="0">
                    <a:moveTo>
                      <a:pt x="23" y="0"/>
                    </a:moveTo>
                    <a:cubicBezTo>
                      <a:pt x="0" y="0"/>
                      <a:pt x="0" y="21"/>
                      <a:pt x="0" y="21"/>
                    </a:cubicBezTo>
                    <a:cubicBezTo>
                      <a:pt x="2341" y="341"/>
                      <a:pt x="9343" y="1575"/>
                      <a:pt x="10449" y="2000"/>
                    </a:cubicBezTo>
                    <a:cubicBezTo>
                      <a:pt x="11556" y="2426"/>
                      <a:pt x="20918" y="9831"/>
                      <a:pt x="24769" y="12660"/>
                    </a:cubicBezTo>
                    <a:cubicBezTo>
                      <a:pt x="24777" y="12664"/>
                      <a:pt x="24785" y="12666"/>
                      <a:pt x="24791" y="12666"/>
                    </a:cubicBezTo>
                    <a:cubicBezTo>
                      <a:pt x="24817" y="12666"/>
                      <a:pt x="24825" y="12635"/>
                      <a:pt x="24791" y="12617"/>
                    </a:cubicBezTo>
                    <a:cubicBezTo>
                      <a:pt x="20918" y="9511"/>
                      <a:pt x="11789" y="2298"/>
                      <a:pt x="10534" y="1808"/>
                    </a:cubicBezTo>
                    <a:cubicBezTo>
                      <a:pt x="9108" y="1234"/>
                      <a:pt x="2469" y="298"/>
                      <a:pt x="23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6"/>
              <p:cNvSpPr/>
              <p:nvPr/>
            </p:nvSpPr>
            <p:spPr>
              <a:xfrm>
                <a:off x="5418025" y="2543450"/>
                <a:ext cx="396175" cy="577100"/>
              </a:xfrm>
              <a:custGeom>
                <a:avLst/>
                <a:gdLst/>
                <a:ahLst/>
                <a:cxnLst/>
                <a:rect l="l" t="t" r="r" b="b"/>
                <a:pathLst>
                  <a:path w="15847" h="23084" extrusionOk="0">
                    <a:moveTo>
                      <a:pt x="15847" y="0"/>
                    </a:moveTo>
                    <a:cubicBezTo>
                      <a:pt x="15847" y="0"/>
                      <a:pt x="15676" y="43"/>
                      <a:pt x="15421" y="85"/>
                    </a:cubicBezTo>
                    <a:cubicBezTo>
                      <a:pt x="14252" y="276"/>
                      <a:pt x="11060" y="872"/>
                      <a:pt x="10527" y="1383"/>
                    </a:cubicBezTo>
                    <a:cubicBezTo>
                      <a:pt x="9868" y="2001"/>
                      <a:pt x="5272" y="6639"/>
                      <a:pt x="2846" y="11704"/>
                    </a:cubicBezTo>
                    <a:cubicBezTo>
                      <a:pt x="491" y="16621"/>
                      <a:pt x="0" y="23084"/>
                      <a:pt x="1143" y="23084"/>
                    </a:cubicBezTo>
                    <a:cubicBezTo>
                      <a:pt x="1177" y="23084"/>
                      <a:pt x="1213" y="23078"/>
                      <a:pt x="1250" y="23066"/>
                    </a:cubicBezTo>
                    <a:cubicBezTo>
                      <a:pt x="2186" y="22768"/>
                      <a:pt x="8399" y="19725"/>
                      <a:pt x="8612" y="19577"/>
                    </a:cubicBezTo>
                    <a:cubicBezTo>
                      <a:pt x="8719" y="19512"/>
                      <a:pt x="9676" y="17937"/>
                      <a:pt x="10697" y="16129"/>
                    </a:cubicBezTo>
                    <a:lnTo>
                      <a:pt x="10719" y="16107"/>
                    </a:lnTo>
                    <a:cubicBezTo>
                      <a:pt x="11889" y="14065"/>
                      <a:pt x="13166" y="11746"/>
                      <a:pt x="13443" y="11023"/>
                    </a:cubicBezTo>
                    <a:cubicBezTo>
                      <a:pt x="13974" y="9661"/>
                      <a:pt x="15443" y="829"/>
                      <a:pt x="15847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6"/>
              <p:cNvSpPr/>
              <p:nvPr/>
            </p:nvSpPr>
            <p:spPr>
              <a:xfrm>
                <a:off x="5685450" y="2541950"/>
                <a:ext cx="128750" cy="404750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16190" extrusionOk="0">
                    <a:moveTo>
                      <a:pt x="5051" y="1"/>
                    </a:moveTo>
                    <a:cubicBezTo>
                      <a:pt x="4972" y="1"/>
                      <a:pt x="4856" y="52"/>
                      <a:pt x="4724" y="145"/>
                    </a:cubicBezTo>
                    <a:cubicBezTo>
                      <a:pt x="3980" y="549"/>
                      <a:pt x="2937" y="1507"/>
                      <a:pt x="2704" y="1783"/>
                    </a:cubicBezTo>
                    <a:cubicBezTo>
                      <a:pt x="2406" y="2146"/>
                      <a:pt x="383" y="5528"/>
                      <a:pt x="448" y="5678"/>
                    </a:cubicBezTo>
                    <a:cubicBezTo>
                      <a:pt x="511" y="5826"/>
                      <a:pt x="3107" y="6124"/>
                      <a:pt x="3107" y="6124"/>
                    </a:cubicBezTo>
                    <a:cubicBezTo>
                      <a:pt x="3107" y="6124"/>
                      <a:pt x="894" y="7145"/>
                      <a:pt x="916" y="7380"/>
                    </a:cubicBezTo>
                    <a:cubicBezTo>
                      <a:pt x="916" y="7613"/>
                      <a:pt x="1044" y="11466"/>
                      <a:pt x="874" y="11997"/>
                    </a:cubicBezTo>
                    <a:cubicBezTo>
                      <a:pt x="724" y="12530"/>
                      <a:pt x="0" y="16189"/>
                      <a:pt x="0" y="16189"/>
                    </a:cubicBezTo>
                    <a:lnTo>
                      <a:pt x="22" y="16167"/>
                    </a:lnTo>
                    <a:cubicBezTo>
                      <a:pt x="1192" y="14125"/>
                      <a:pt x="2469" y="11806"/>
                      <a:pt x="2746" y="11083"/>
                    </a:cubicBezTo>
                    <a:cubicBezTo>
                      <a:pt x="3277" y="9721"/>
                      <a:pt x="4746" y="889"/>
                      <a:pt x="5150" y="60"/>
                    </a:cubicBezTo>
                    <a:cubicBezTo>
                      <a:pt x="5134" y="20"/>
                      <a:pt x="5099" y="1"/>
                      <a:pt x="5051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6"/>
              <p:cNvSpPr/>
              <p:nvPr/>
            </p:nvSpPr>
            <p:spPr>
              <a:xfrm>
                <a:off x="5620550" y="2621000"/>
                <a:ext cx="582550" cy="439550"/>
              </a:xfrm>
              <a:custGeom>
                <a:avLst/>
                <a:gdLst/>
                <a:ahLst/>
                <a:cxnLst/>
                <a:rect l="l" t="t" r="r" b="b"/>
                <a:pathLst>
                  <a:path w="23302" h="17582" extrusionOk="0">
                    <a:moveTo>
                      <a:pt x="20195" y="15516"/>
                    </a:moveTo>
                    <a:cubicBezTo>
                      <a:pt x="19854" y="15538"/>
                      <a:pt x="19641" y="15559"/>
                      <a:pt x="19641" y="15559"/>
                    </a:cubicBezTo>
                    <a:cubicBezTo>
                      <a:pt x="19641" y="15538"/>
                      <a:pt x="19854" y="15516"/>
                      <a:pt x="20195" y="15516"/>
                    </a:cubicBezTo>
                    <a:close/>
                    <a:moveTo>
                      <a:pt x="3058" y="0"/>
                    </a:moveTo>
                    <a:cubicBezTo>
                      <a:pt x="2042" y="0"/>
                      <a:pt x="614" y="822"/>
                      <a:pt x="341" y="2962"/>
                    </a:cubicBezTo>
                    <a:cubicBezTo>
                      <a:pt x="0" y="5515"/>
                      <a:pt x="3725" y="11198"/>
                      <a:pt x="5022" y="12878"/>
                    </a:cubicBezTo>
                    <a:cubicBezTo>
                      <a:pt x="6661" y="15006"/>
                      <a:pt x="16427" y="17156"/>
                      <a:pt x="16513" y="17241"/>
                    </a:cubicBezTo>
                    <a:cubicBezTo>
                      <a:pt x="16535" y="17261"/>
                      <a:pt x="16662" y="17304"/>
                      <a:pt x="16853" y="17326"/>
                    </a:cubicBezTo>
                    <a:cubicBezTo>
                      <a:pt x="17449" y="17431"/>
                      <a:pt x="18620" y="17581"/>
                      <a:pt x="19066" y="17581"/>
                    </a:cubicBezTo>
                    <a:cubicBezTo>
                      <a:pt x="19662" y="17581"/>
                      <a:pt x="22939" y="16452"/>
                      <a:pt x="22833" y="16155"/>
                    </a:cubicBezTo>
                    <a:cubicBezTo>
                      <a:pt x="22815" y="16114"/>
                      <a:pt x="22696" y="16097"/>
                      <a:pt x="22515" y="16097"/>
                    </a:cubicBezTo>
                    <a:cubicBezTo>
                      <a:pt x="22041" y="16097"/>
                      <a:pt x="21147" y="16212"/>
                      <a:pt x="20578" y="16304"/>
                    </a:cubicBezTo>
                    <a:cubicBezTo>
                      <a:pt x="21449" y="16155"/>
                      <a:pt x="23131" y="15836"/>
                      <a:pt x="23046" y="15581"/>
                    </a:cubicBezTo>
                    <a:cubicBezTo>
                      <a:pt x="23024" y="15453"/>
                      <a:pt x="22471" y="15431"/>
                      <a:pt x="21812" y="15431"/>
                    </a:cubicBezTo>
                    <a:cubicBezTo>
                      <a:pt x="22598" y="15368"/>
                      <a:pt x="23301" y="15261"/>
                      <a:pt x="23279" y="15006"/>
                    </a:cubicBezTo>
                    <a:cubicBezTo>
                      <a:pt x="23237" y="14645"/>
                      <a:pt x="19747" y="14708"/>
                      <a:pt x="19726" y="14602"/>
                    </a:cubicBezTo>
                    <a:lnTo>
                      <a:pt x="19726" y="14602"/>
                    </a:lnTo>
                    <a:cubicBezTo>
                      <a:pt x="19727" y="14602"/>
                      <a:pt x="21078" y="14713"/>
                      <a:pt x="22072" y="14713"/>
                    </a:cubicBezTo>
                    <a:cubicBezTo>
                      <a:pt x="22646" y="14713"/>
                      <a:pt x="23101" y="14676"/>
                      <a:pt x="23109" y="14560"/>
                    </a:cubicBezTo>
                    <a:cubicBezTo>
                      <a:pt x="23151" y="14177"/>
                      <a:pt x="18853" y="13771"/>
                      <a:pt x="18748" y="13729"/>
                    </a:cubicBezTo>
                    <a:cubicBezTo>
                      <a:pt x="18748" y="13728"/>
                      <a:pt x="18754" y="13727"/>
                      <a:pt x="18767" y="13727"/>
                    </a:cubicBezTo>
                    <a:cubicBezTo>
                      <a:pt x="18884" y="13727"/>
                      <a:pt x="19519" y="13770"/>
                      <a:pt x="20105" y="13770"/>
                    </a:cubicBezTo>
                    <a:cubicBezTo>
                      <a:pt x="20634" y="13770"/>
                      <a:pt x="21123" y="13735"/>
                      <a:pt x="21151" y="13601"/>
                    </a:cubicBezTo>
                    <a:cubicBezTo>
                      <a:pt x="21236" y="13176"/>
                      <a:pt x="19151" y="12878"/>
                      <a:pt x="18257" y="12835"/>
                    </a:cubicBezTo>
                    <a:cubicBezTo>
                      <a:pt x="18231" y="12833"/>
                      <a:pt x="18204" y="12832"/>
                      <a:pt x="18177" y="12832"/>
                    </a:cubicBezTo>
                    <a:cubicBezTo>
                      <a:pt x="17314" y="12832"/>
                      <a:pt x="16186" y="13777"/>
                      <a:pt x="15939" y="13942"/>
                    </a:cubicBezTo>
                    <a:lnTo>
                      <a:pt x="15896" y="13984"/>
                    </a:lnTo>
                    <a:cubicBezTo>
                      <a:pt x="15896" y="13984"/>
                      <a:pt x="15895" y="13984"/>
                      <a:pt x="15894" y="13984"/>
                    </a:cubicBezTo>
                    <a:cubicBezTo>
                      <a:pt x="15724" y="13984"/>
                      <a:pt x="8991" y="9685"/>
                      <a:pt x="8646" y="9685"/>
                    </a:cubicBezTo>
                    <a:cubicBezTo>
                      <a:pt x="8643" y="9685"/>
                      <a:pt x="8641" y="9685"/>
                      <a:pt x="8639" y="9686"/>
                    </a:cubicBezTo>
                    <a:cubicBezTo>
                      <a:pt x="8639" y="9686"/>
                      <a:pt x="4341" y="1302"/>
                      <a:pt x="4065" y="516"/>
                    </a:cubicBezTo>
                    <a:cubicBezTo>
                      <a:pt x="3941" y="191"/>
                      <a:pt x="3547" y="0"/>
                      <a:pt x="3058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6"/>
              <p:cNvSpPr/>
              <p:nvPr/>
            </p:nvSpPr>
            <p:spPr>
              <a:xfrm>
                <a:off x="5620550" y="2621000"/>
                <a:ext cx="421325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17326" extrusionOk="0">
                    <a:moveTo>
                      <a:pt x="3058" y="0"/>
                    </a:moveTo>
                    <a:cubicBezTo>
                      <a:pt x="2042" y="0"/>
                      <a:pt x="614" y="822"/>
                      <a:pt x="341" y="2962"/>
                    </a:cubicBezTo>
                    <a:cubicBezTo>
                      <a:pt x="0" y="5515"/>
                      <a:pt x="3725" y="11198"/>
                      <a:pt x="5022" y="12878"/>
                    </a:cubicBezTo>
                    <a:cubicBezTo>
                      <a:pt x="6661" y="15006"/>
                      <a:pt x="16427" y="17156"/>
                      <a:pt x="16513" y="17241"/>
                    </a:cubicBezTo>
                    <a:cubicBezTo>
                      <a:pt x="16535" y="17261"/>
                      <a:pt x="16662" y="17304"/>
                      <a:pt x="16853" y="17326"/>
                    </a:cubicBezTo>
                    <a:cubicBezTo>
                      <a:pt x="16172" y="16347"/>
                      <a:pt x="15854" y="15176"/>
                      <a:pt x="15939" y="13942"/>
                    </a:cubicBezTo>
                    <a:lnTo>
                      <a:pt x="15939" y="13942"/>
                    </a:lnTo>
                    <a:lnTo>
                      <a:pt x="15896" y="13984"/>
                    </a:lnTo>
                    <a:cubicBezTo>
                      <a:pt x="15896" y="13984"/>
                      <a:pt x="15895" y="13984"/>
                      <a:pt x="15894" y="13984"/>
                    </a:cubicBezTo>
                    <a:cubicBezTo>
                      <a:pt x="15724" y="13984"/>
                      <a:pt x="8991" y="9685"/>
                      <a:pt x="8646" y="9685"/>
                    </a:cubicBezTo>
                    <a:cubicBezTo>
                      <a:pt x="8643" y="9685"/>
                      <a:pt x="8641" y="9685"/>
                      <a:pt x="8639" y="9686"/>
                    </a:cubicBezTo>
                    <a:cubicBezTo>
                      <a:pt x="8639" y="9686"/>
                      <a:pt x="4341" y="1302"/>
                      <a:pt x="4065" y="516"/>
                    </a:cubicBezTo>
                    <a:cubicBezTo>
                      <a:pt x="3941" y="191"/>
                      <a:pt x="3547" y="0"/>
                      <a:pt x="3058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>
                <a:off x="5614175" y="2588125"/>
                <a:ext cx="401675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6067" h="18584" extrusionOk="0">
                    <a:moveTo>
                      <a:pt x="3709" y="1"/>
                    </a:moveTo>
                    <a:cubicBezTo>
                      <a:pt x="1673" y="1"/>
                      <a:pt x="0" y="4365"/>
                      <a:pt x="170" y="5703"/>
                    </a:cubicBezTo>
                    <a:cubicBezTo>
                      <a:pt x="490" y="8257"/>
                      <a:pt x="3915" y="13193"/>
                      <a:pt x="5362" y="14938"/>
                    </a:cubicBezTo>
                    <a:cubicBezTo>
                      <a:pt x="6799" y="16662"/>
                      <a:pt x="13838" y="18584"/>
                      <a:pt x="14603" y="18584"/>
                    </a:cubicBezTo>
                    <a:cubicBezTo>
                      <a:pt x="14631" y="18584"/>
                      <a:pt x="14651" y="18581"/>
                      <a:pt x="14662" y="18576"/>
                    </a:cubicBezTo>
                    <a:cubicBezTo>
                      <a:pt x="16066" y="17853"/>
                      <a:pt x="15959" y="14959"/>
                      <a:pt x="15704" y="14725"/>
                    </a:cubicBezTo>
                    <a:cubicBezTo>
                      <a:pt x="15215" y="14320"/>
                      <a:pt x="9746" y="11384"/>
                      <a:pt x="9405" y="10873"/>
                    </a:cubicBezTo>
                    <a:cubicBezTo>
                      <a:pt x="9065" y="10363"/>
                      <a:pt x="5257" y="1"/>
                      <a:pt x="3725" y="1"/>
                    </a:cubicBezTo>
                    <a:cubicBezTo>
                      <a:pt x="3719" y="1"/>
                      <a:pt x="3714" y="1"/>
                      <a:pt x="3709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5621775" y="2776225"/>
                <a:ext cx="8675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5305" extrusionOk="0">
                    <a:moveTo>
                      <a:pt x="28" y="0"/>
                    </a:moveTo>
                    <a:cubicBezTo>
                      <a:pt x="17" y="0"/>
                      <a:pt x="0" y="15"/>
                      <a:pt x="16" y="30"/>
                    </a:cubicBezTo>
                    <a:cubicBezTo>
                      <a:pt x="377" y="520"/>
                      <a:pt x="739" y="1031"/>
                      <a:pt x="1080" y="1562"/>
                    </a:cubicBezTo>
                    <a:cubicBezTo>
                      <a:pt x="1037" y="1541"/>
                      <a:pt x="1015" y="1519"/>
                      <a:pt x="973" y="1499"/>
                    </a:cubicBezTo>
                    <a:cubicBezTo>
                      <a:pt x="782" y="1349"/>
                      <a:pt x="547" y="1244"/>
                      <a:pt x="334" y="1116"/>
                    </a:cubicBezTo>
                    <a:cubicBezTo>
                      <a:pt x="314" y="1116"/>
                      <a:pt x="271" y="1136"/>
                      <a:pt x="314" y="1158"/>
                    </a:cubicBezTo>
                    <a:cubicBezTo>
                      <a:pt x="527" y="1286"/>
                      <a:pt x="717" y="1434"/>
                      <a:pt x="910" y="1584"/>
                    </a:cubicBezTo>
                    <a:cubicBezTo>
                      <a:pt x="1058" y="1690"/>
                      <a:pt x="1185" y="1839"/>
                      <a:pt x="1335" y="1945"/>
                    </a:cubicBezTo>
                    <a:cubicBezTo>
                      <a:pt x="2016" y="3031"/>
                      <a:pt x="2675" y="4137"/>
                      <a:pt x="3293" y="5264"/>
                    </a:cubicBezTo>
                    <a:cubicBezTo>
                      <a:pt x="3307" y="5293"/>
                      <a:pt x="3333" y="5305"/>
                      <a:pt x="3360" y="5305"/>
                    </a:cubicBezTo>
                    <a:cubicBezTo>
                      <a:pt x="3413" y="5305"/>
                      <a:pt x="3469" y="5258"/>
                      <a:pt x="3441" y="5201"/>
                    </a:cubicBezTo>
                    <a:cubicBezTo>
                      <a:pt x="2547" y="3286"/>
                      <a:pt x="1420" y="1604"/>
                      <a:pt x="36" y="9"/>
                    </a:cubicBezTo>
                    <a:cubicBezTo>
                      <a:pt x="36" y="3"/>
                      <a:pt x="33" y="0"/>
                      <a:pt x="28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5605650" y="2584025"/>
                <a:ext cx="127175" cy="184275"/>
              </a:xfrm>
              <a:custGeom>
                <a:avLst/>
                <a:gdLst/>
                <a:ahLst/>
                <a:cxnLst/>
                <a:rect l="l" t="t" r="r" b="b"/>
                <a:pathLst>
                  <a:path w="5087" h="7371" extrusionOk="0">
                    <a:moveTo>
                      <a:pt x="3952" y="0"/>
                    </a:moveTo>
                    <a:cubicBezTo>
                      <a:pt x="3887" y="0"/>
                      <a:pt x="3819" y="5"/>
                      <a:pt x="3746" y="15"/>
                    </a:cubicBezTo>
                    <a:cubicBezTo>
                      <a:pt x="2874" y="165"/>
                      <a:pt x="2236" y="866"/>
                      <a:pt x="1810" y="1590"/>
                    </a:cubicBezTo>
                    <a:cubicBezTo>
                      <a:pt x="767" y="3292"/>
                      <a:pt x="0" y="5420"/>
                      <a:pt x="874" y="7357"/>
                    </a:cubicBezTo>
                    <a:cubicBezTo>
                      <a:pt x="882" y="7365"/>
                      <a:pt x="894" y="7370"/>
                      <a:pt x="904" y="7370"/>
                    </a:cubicBezTo>
                    <a:cubicBezTo>
                      <a:pt x="918" y="7370"/>
                      <a:pt x="928" y="7360"/>
                      <a:pt x="916" y="7335"/>
                    </a:cubicBezTo>
                    <a:cubicBezTo>
                      <a:pt x="341" y="5803"/>
                      <a:pt x="767" y="4186"/>
                      <a:pt x="1427" y="2761"/>
                    </a:cubicBezTo>
                    <a:cubicBezTo>
                      <a:pt x="1846" y="1890"/>
                      <a:pt x="2937" y="165"/>
                      <a:pt x="3976" y="165"/>
                    </a:cubicBezTo>
                    <a:cubicBezTo>
                      <a:pt x="4358" y="165"/>
                      <a:pt x="4733" y="399"/>
                      <a:pt x="5065" y="994"/>
                    </a:cubicBezTo>
                    <a:cubicBezTo>
                      <a:pt x="5065" y="1005"/>
                      <a:pt x="5070" y="1010"/>
                      <a:pt x="5076" y="1010"/>
                    </a:cubicBezTo>
                    <a:cubicBezTo>
                      <a:pt x="5081" y="1010"/>
                      <a:pt x="5087" y="1005"/>
                      <a:pt x="5087" y="994"/>
                    </a:cubicBezTo>
                    <a:cubicBezTo>
                      <a:pt x="4817" y="436"/>
                      <a:pt x="4565" y="0"/>
                      <a:pt x="3952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5774300" y="2501900"/>
                <a:ext cx="189400" cy="201150"/>
              </a:xfrm>
              <a:custGeom>
                <a:avLst/>
                <a:gdLst/>
                <a:ahLst/>
                <a:cxnLst/>
                <a:rect l="l" t="t" r="r" b="b"/>
                <a:pathLst>
                  <a:path w="7576" h="8046" extrusionOk="0">
                    <a:moveTo>
                      <a:pt x="3994" y="0"/>
                    </a:moveTo>
                    <a:cubicBezTo>
                      <a:pt x="3961" y="0"/>
                      <a:pt x="3928" y="1"/>
                      <a:pt x="3894" y="3"/>
                    </a:cubicBezTo>
                    <a:cubicBezTo>
                      <a:pt x="3468" y="3"/>
                      <a:pt x="1192" y="1853"/>
                      <a:pt x="1150" y="2130"/>
                    </a:cubicBezTo>
                    <a:cubicBezTo>
                      <a:pt x="1085" y="2386"/>
                      <a:pt x="1" y="5152"/>
                      <a:pt x="2384" y="7450"/>
                    </a:cubicBezTo>
                    <a:lnTo>
                      <a:pt x="4788" y="5343"/>
                    </a:lnTo>
                    <a:lnTo>
                      <a:pt x="5383" y="8046"/>
                    </a:lnTo>
                    <a:cubicBezTo>
                      <a:pt x="5383" y="8046"/>
                      <a:pt x="6830" y="6619"/>
                      <a:pt x="6980" y="6173"/>
                    </a:cubicBezTo>
                    <a:cubicBezTo>
                      <a:pt x="7108" y="5726"/>
                      <a:pt x="7576" y="3470"/>
                      <a:pt x="6320" y="1768"/>
                    </a:cubicBezTo>
                    <a:cubicBezTo>
                      <a:pt x="5398" y="538"/>
                      <a:pt x="4851" y="0"/>
                      <a:pt x="3994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5837075" y="2417350"/>
                <a:ext cx="175025" cy="216750"/>
              </a:xfrm>
              <a:custGeom>
                <a:avLst/>
                <a:gdLst/>
                <a:ahLst/>
                <a:cxnLst/>
                <a:rect l="l" t="t" r="r" b="b"/>
                <a:pathLst>
                  <a:path w="7001" h="8670" extrusionOk="0">
                    <a:moveTo>
                      <a:pt x="3426" y="1"/>
                    </a:moveTo>
                    <a:cubicBezTo>
                      <a:pt x="3426" y="1"/>
                      <a:pt x="2639" y="1087"/>
                      <a:pt x="1831" y="2236"/>
                    </a:cubicBezTo>
                    <a:cubicBezTo>
                      <a:pt x="979" y="3448"/>
                      <a:pt x="106" y="4724"/>
                      <a:pt x="64" y="4917"/>
                    </a:cubicBezTo>
                    <a:cubicBezTo>
                      <a:pt x="1" y="5257"/>
                      <a:pt x="532" y="7853"/>
                      <a:pt x="1703" y="8449"/>
                    </a:cubicBezTo>
                    <a:cubicBezTo>
                      <a:pt x="2014" y="8610"/>
                      <a:pt x="2308" y="8669"/>
                      <a:pt x="2572" y="8669"/>
                    </a:cubicBezTo>
                    <a:cubicBezTo>
                      <a:pt x="3320" y="8669"/>
                      <a:pt x="3831" y="8194"/>
                      <a:pt x="3831" y="8194"/>
                    </a:cubicBezTo>
                    <a:lnTo>
                      <a:pt x="4214" y="7725"/>
                    </a:lnTo>
                    <a:lnTo>
                      <a:pt x="7000" y="4406"/>
                    </a:lnTo>
                    <a:lnTo>
                      <a:pt x="3831" y="491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5882825" y="2417350"/>
                <a:ext cx="129275" cy="19315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726" extrusionOk="0">
                    <a:moveTo>
                      <a:pt x="1596" y="1"/>
                    </a:moveTo>
                    <a:cubicBezTo>
                      <a:pt x="1596" y="1"/>
                      <a:pt x="809" y="1087"/>
                      <a:pt x="1" y="2236"/>
                    </a:cubicBezTo>
                    <a:cubicBezTo>
                      <a:pt x="21" y="2809"/>
                      <a:pt x="106" y="3385"/>
                      <a:pt x="256" y="3958"/>
                    </a:cubicBezTo>
                    <a:cubicBezTo>
                      <a:pt x="639" y="5385"/>
                      <a:pt x="1362" y="6682"/>
                      <a:pt x="2384" y="7725"/>
                    </a:cubicBezTo>
                    <a:lnTo>
                      <a:pt x="5170" y="4406"/>
                    </a:lnTo>
                    <a:lnTo>
                      <a:pt x="2001" y="491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5880150" y="2261575"/>
                <a:ext cx="274000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12473" extrusionOk="0">
                    <a:moveTo>
                      <a:pt x="5589" y="0"/>
                    </a:moveTo>
                    <a:cubicBezTo>
                      <a:pt x="4673" y="0"/>
                      <a:pt x="3793" y="269"/>
                      <a:pt x="3107" y="869"/>
                    </a:cubicBezTo>
                    <a:cubicBezTo>
                      <a:pt x="1427" y="2359"/>
                      <a:pt x="0" y="7318"/>
                      <a:pt x="681" y="9551"/>
                    </a:cubicBezTo>
                    <a:cubicBezTo>
                      <a:pt x="1149" y="11083"/>
                      <a:pt x="3087" y="12382"/>
                      <a:pt x="4937" y="12467"/>
                    </a:cubicBezTo>
                    <a:cubicBezTo>
                      <a:pt x="5012" y="12471"/>
                      <a:pt x="5087" y="12473"/>
                      <a:pt x="5161" y="12473"/>
                    </a:cubicBezTo>
                    <a:cubicBezTo>
                      <a:pt x="5933" y="12473"/>
                      <a:pt x="6677" y="12267"/>
                      <a:pt x="7278" y="11743"/>
                    </a:cubicBezTo>
                    <a:cubicBezTo>
                      <a:pt x="9405" y="9977"/>
                      <a:pt x="10960" y="4061"/>
                      <a:pt x="10214" y="2679"/>
                    </a:cubicBezTo>
                    <a:cubicBezTo>
                      <a:pt x="9352" y="1053"/>
                      <a:pt x="7401" y="0"/>
                      <a:pt x="5589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6005700" y="2438425"/>
                <a:ext cx="1597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680" extrusionOk="0">
                    <a:moveTo>
                      <a:pt x="634" y="0"/>
                    </a:moveTo>
                    <a:cubicBezTo>
                      <a:pt x="626" y="0"/>
                      <a:pt x="612" y="15"/>
                      <a:pt x="596" y="31"/>
                    </a:cubicBezTo>
                    <a:cubicBezTo>
                      <a:pt x="490" y="329"/>
                      <a:pt x="320" y="647"/>
                      <a:pt x="22" y="647"/>
                    </a:cubicBezTo>
                    <a:cubicBezTo>
                      <a:pt x="0" y="647"/>
                      <a:pt x="0" y="669"/>
                      <a:pt x="0" y="669"/>
                    </a:cubicBezTo>
                    <a:cubicBezTo>
                      <a:pt x="31" y="676"/>
                      <a:pt x="60" y="680"/>
                      <a:pt x="89" y="680"/>
                    </a:cubicBezTo>
                    <a:cubicBezTo>
                      <a:pt x="397" y="680"/>
                      <a:pt x="581" y="281"/>
                      <a:pt x="638" y="9"/>
                    </a:cubicBezTo>
                    <a:cubicBezTo>
                      <a:pt x="638" y="3"/>
                      <a:pt x="637" y="0"/>
                      <a:pt x="63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5997175" y="2427200"/>
                <a:ext cx="294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1000" extrusionOk="0">
                    <a:moveTo>
                      <a:pt x="692" y="1"/>
                    </a:moveTo>
                    <a:cubicBezTo>
                      <a:pt x="290" y="1"/>
                      <a:pt x="1" y="777"/>
                      <a:pt x="384" y="968"/>
                    </a:cubicBezTo>
                    <a:cubicBezTo>
                      <a:pt x="426" y="989"/>
                      <a:pt x="468" y="999"/>
                      <a:pt x="509" y="999"/>
                    </a:cubicBezTo>
                    <a:cubicBezTo>
                      <a:pt x="882" y="999"/>
                      <a:pt x="1176" y="205"/>
                      <a:pt x="831" y="32"/>
                    </a:cubicBezTo>
                    <a:cubicBezTo>
                      <a:pt x="784" y="11"/>
                      <a:pt x="737" y="1"/>
                      <a:pt x="69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6071650" y="2461900"/>
                <a:ext cx="855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922" extrusionOk="0">
                    <a:moveTo>
                      <a:pt x="330" y="0"/>
                    </a:moveTo>
                    <a:cubicBezTo>
                      <a:pt x="327" y="0"/>
                      <a:pt x="324" y="2"/>
                      <a:pt x="321" y="6"/>
                    </a:cubicBezTo>
                    <a:cubicBezTo>
                      <a:pt x="150" y="261"/>
                      <a:pt x="1" y="729"/>
                      <a:pt x="298" y="922"/>
                    </a:cubicBezTo>
                    <a:cubicBezTo>
                      <a:pt x="321" y="922"/>
                      <a:pt x="321" y="900"/>
                      <a:pt x="321" y="900"/>
                    </a:cubicBezTo>
                    <a:cubicBezTo>
                      <a:pt x="86" y="687"/>
                      <a:pt x="193" y="326"/>
                      <a:pt x="341" y="48"/>
                    </a:cubicBezTo>
                    <a:cubicBezTo>
                      <a:pt x="341" y="32"/>
                      <a:pt x="341" y="0"/>
                      <a:pt x="330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6070875" y="2456875"/>
                <a:ext cx="30275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11" extrusionOk="0">
                    <a:moveTo>
                      <a:pt x="668" y="0"/>
                    </a:moveTo>
                    <a:cubicBezTo>
                      <a:pt x="301" y="0"/>
                      <a:pt x="1" y="837"/>
                      <a:pt x="415" y="995"/>
                    </a:cubicBezTo>
                    <a:cubicBezTo>
                      <a:pt x="447" y="1006"/>
                      <a:pt x="478" y="1011"/>
                      <a:pt x="509" y="1011"/>
                    </a:cubicBezTo>
                    <a:cubicBezTo>
                      <a:pt x="913" y="1011"/>
                      <a:pt x="1210" y="174"/>
                      <a:pt x="755" y="16"/>
                    </a:cubicBezTo>
                    <a:cubicBezTo>
                      <a:pt x="726" y="5"/>
                      <a:pt x="697" y="0"/>
                      <a:pt x="668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6003050" y="2520700"/>
                <a:ext cx="1597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78" extrusionOk="0">
                    <a:moveTo>
                      <a:pt x="22" y="0"/>
                    </a:moveTo>
                    <a:cubicBezTo>
                      <a:pt x="11" y="0"/>
                      <a:pt x="0" y="6"/>
                      <a:pt x="0" y="17"/>
                    </a:cubicBezTo>
                    <a:cubicBezTo>
                      <a:pt x="21" y="144"/>
                      <a:pt x="63" y="292"/>
                      <a:pt x="191" y="357"/>
                    </a:cubicBezTo>
                    <a:cubicBezTo>
                      <a:pt x="238" y="371"/>
                      <a:pt x="287" y="378"/>
                      <a:pt x="336" y="378"/>
                    </a:cubicBezTo>
                    <a:cubicBezTo>
                      <a:pt x="442" y="378"/>
                      <a:pt x="544" y="344"/>
                      <a:pt x="617" y="272"/>
                    </a:cubicBezTo>
                    <a:cubicBezTo>
                      <a:pt x="639" y="250"/>
                      <a:pt x="617" y="250"/>
                      <a:pt x="617" y="250"/>
                    </a:cubicBezTo>
                    <a:cubicBezTo>
                      <a:pt x="556" y="263"/>
                      <a:pt x="481" y="275"/>
                      <a:pt x="408" y="275"/>
                    </a:cubicBezTo>
                    <a:cubicBezTo>
                      <a:pt x="354" y="275"/>
                      <a:pt x="301" y="268"/>
                      <a:pt x="256" y="250"/>
                    </a:cubicBezTo>
                    <a:cubicBezTo>
                      <a:pt x="149" y="207"/>
                      <a:pt x="106" y="102"/>
                      <a:pt x="43" y="17"/>
                    </a:cubicBezTo>
                    <a:cubicBezTo>
                      <a:pt x="43" y="6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6005175" y="2402000"/>
                <a:ext cx="3140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600" extrusionOk="0">
                    <a:moveTo>
                      <a:pt x="344" y="0"/>
                    </a:moveTo>
                    <a:cubicBezTo>
                      <a:pt x="265" y="0"/>
                      <a:pt x="189" y="14"/>
                      <a:pt x="106" y="61"/>
                    </a:cubicBezTo>
                    <a:cubicBezTo>
                      <a:pt x="43" y="104"/>
                      <a:pt x="1" y="232"/>
                      <a:pt x="43" y="317"/>
                    </a:cubicBezTo>
                    <a:cubicBezTo>
                      <a:pt x="128" y="509"/>
                      <a:pt x="319" y="572"/>
                      <a:pt x="511" y="594"/>
                    </a:cubicBezTo>
                    <a:cubicBezTo>
                      <a:pt x="546" y="597"/>
                      <a:pt x="579" y="599"/>
                      <a:pt x="612" y="599"/>
                    </a:cubicBezTo>
                    <a:cubicBezTo>
                      <a:pt x="779" y="599"/>
                      <a:pt x="922" y="555"/>
                      <a:pt x="1065" y="466"/>
                    </a:cubicBezTo>
                    <a:cubicBezTo>
                      <a:pt x="1255" y="359"/>
                      <a:pt x="1170" y="83"/>
                      <a:pt x="979" y="41"/>
                    </a:cubicBezTo>
                    <a:cubicBezTo>
                      <a:pt x="830" y="19"/>
                      <a:pt x="702" y="19"/>
                      <a:pt x="554" y="19"/>
                    </a:cubicBezTo>
                    <a:cubicBezTo>
                      <a:pt x="477" y="10"/>
                      <a:pt x="410" y="0"/>
                      <a:pt x="34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6088300" y="2429375"/>
                <a:ext cx="23800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63" extrusionOk="0">
                    <a:moveTo>
                      <a:pt x="258" y="1"/>
                    </a:moveTo>
                    <a:cubicBezTo>
                      <a:pt x="129" y="1"/>
                      <a:pt x="1" y="106"/>
                      <a:pt x="15" y="243"/>
                    </a:cubicBezTo>
                    <a:cubicBezTo>
                      <a:pt x="38" y="456"/>
                      <a:pt x="123" y="606"/>
                      <a:pt x="271" y="754"/>
                    </a:cubicBezTo>
                    <a:cubicBezTo>
                      <a:pt x="393" y="858"/>
                      <a:pt x="530" y="963"/>
                      <a:pt x="692" y="963"/>
                    </a:cubicBezTo>
                    <a:cubicBezTo>
                      <a:pt x="728" y="963"/>
                      <a:pt x="765" y="957"/>
                      <a:pt x="804" y="946"/>
                    </a:cubicBezTo>
                    <a:cubicBezTo>
                      <a:pt x="889" y="924"/>
                      <a:pt x="952" y="818"/>
                      <a:pt x="952" y="711"/>
                    </a:cubicBezTo>
                    <a:cubicBezTo>
                      <a:pt x="909" y="563"/>
                      <a:pt x="804" y="478"/>
                      <a:pt x="696" y="350"/>
                    </a:cubicBezTo>
                    <a:cubicBezTo>
                      <a:pt x="591" y="243"/>
                      <a:pt x="506" y="137"/>
                      <a:pt x="399" y="52"/>
                    </a:cubicBezTo>
                    <a:cubicBezTo>
                      <a:pt x="357" y="17"/>
                      <a:pt x="307" y="1"/>
                      <a:pt x="258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6018450" y="2418600"/>
                <a:ext cx="58025" cy="8920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3568" extrusionOk="0">
                    <a:moveTo>
                      <a:pt x="2281" y="1"/>
                    </a:moveTo>
                    <a:cubicBezTo>
                      <a:pt x="2268" y="1"/>
                      <a:pt x="2256" y="6"/>
                      <a:pt x="2256" y="15"/>
                    </a:cubicBezTo>
                    <a:cubicBezTo>
                      <a:pt x="1853" y="972"/>
                      <a:pt x="1640" y="1973"/>
                      <a:pt x="1257" y="2930"/>
                    </a:cubicBezTo>
                    <a:cubicBezTo>
                      <a:pt x="1150" y="2824"/>
                      <a:pt x="959" y="2632"/>
                      <a:pt x="852" y="2589"/>
                    </a:cubicBezTo>
                    <a:cubicBezTo>
                      <a:pt x="809" y="2589"/>
                      <a:pt x="619" y="3270"/>
                      <a:pt x="554" y="3377"/>
                    </a:cubicBezTo>
                    <a:cubicBezTo>
                      <a:pt x="534" y="3355"/>
                      <a:pt x="491" y="3355"/>
                      <a:pt x="469" y="3335"/>
                    </a:cubicBezTo>
                    <a:cubicBezTo>
                      <a:pt x="321" y="3270"/>
                      <a:pt x="171" y="3227"/>
                      <a:pt x="1" y="3207"/>
                    </a:cubicBezTo>
                    <a:lnTo>
                      <a:pt x="1" y="3207"/>
                    </a:lnTo>
                    <a:cubicBezTo>
                      <a:pt x="128" y="3355"/>
                      <a:pt x="299" y="3462"/>
                      <a:pt x="511" y="3525"/>
                    </a:cubicBezTo>
                    <a:cubicBezTo>
                      <a:pt x="554" y="3547"/>
                      <a:pt x="597" y="3568"/>
                      <a:pt x="619" y="3568"/>
                    </a:cubicBezTo>
                    <a:lnTo>
                      <a:pt x="639" y="3568"/>
                    </a:lnTo>
                    <a:cubicBezTo>
                      <a:pt x="639" y="3568"/>
                      <a:pt x="639" y="3547"/>
                      <a:pt x="661" y="3547"/>
                    </a:cubicBezTo>
                    <a:cubicBezTo>
                      <a:pt x="661" y="3547"/>
                      <a:pt x="661" y="3525"/>
                      <a:pt x="682" y="3505"/>
                    </a:cubicBezTo>
                    <a:cubicBezTo>
                      <a:pt x="789" y="3270"/>
                      <a:pt x="917" y="2887"/>
                      <a:pt x="917" y="2887"/>
                    </a:cubicBezTo>
                    <a:cubicBezTo>
                      <a:pt x="971" y="2960"/>
                      <a:pt x="1230" y="3253"/>
                      <a:pt x="1328" y="3253"/>
                    </a:cubicBezTo>
                    <a:cubicBezTo>
                      <a:pt x="1345" y="3253"/>
                      <a:pt x="1357" y="3245"/>
                      <a:pt x="1363" y="3227"/>
                    </a:cubicBezTo>
                    <a:cubicBezTo>
                      <a:pt x="1746" y="2228"/>
                      <a:pt x="2151" y="1100"/>
                      <a:pt x="2321" y="36"/>
                    </a:cubicBezTo>
                    <a:cubicBezTo>
                      <a:pt x="2321" y="11"/>
                      <a:pt x="2299" y="1"/>
                      <a:pt x="2281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5992075" y="2498375"/>
                <a:ext cx="434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394" extrusionOk="0">
                    <a:moveTo>
                      <a:pt x="818" y="1"/>
                    </a:moveTo>
                    <a:cubicBezTo>
                      <a:pt x="551" y="1"/>
                      <a:pt x="281" y="60"/>
                      <a:pt x="34" y="207"/>
                    </a:cubicBezTo>
                    <a:cubicBezTo>
                      <a:pt x="0" y="207"/>
                      <a:pt x="21" y="234"/>
                      <a:pt x="42" y="234"/>
                    </a:cubicBezTo>
                    <a:cubicBezTo>
                      <a:pt x="47" y="234"/>
                      <a:pt x="52" y="233"/>
                      <a:pt x="56" y="229"/>
                    </a:cubicBezTo>
                    <a:cubicBezTo>
                      <a:pt x="299" y="187"/>
                      <a:pt x="512" y="161"/>
                      <a:pt x="712" y="161"/>
                    </a:cubicBezTo>
                    <a:cubicBezTo>
                      <a:pt x="1021" y="161"/>
                      <a:pt x="1299" y="222"/>
                      <a:pt x="1609" y="377"/>
                    </a:cubicBezTo>
                    <a:cubicBezTo>
                      <a:pt x="1620" y="388"/>
                      <a:pt x="1631" y="393"/>
                      <a:pt x="1641" y="393"/>
                    </a:cubicBezTo>
                    <a:cubicBezTo>
                      <a:pt x="1652" y="393"/>
                      <a:pt x="1663" y="388"/>
                      <a:pt x="1674" y="377"/>
                    </a:cubicBezTo>
                    <a:lnTo>
                      <a:pt x="1694" y="377"/>
                    </a:lnTo>
                    <a:cubicBezTo>
                      <a:pt x="1694" y="377"/>
                      <a:pt x="1694" y="356"/>
                      <a:pt x="1716" y="356"/>
                    </a:cubicBezTo>
                    <a:cubicBezTo>
                      <a:pt x="1716" y="356"/>
                      <a:pt x="1716" y="334"/>
                      <a:pt x="1737" y="314"/>
                    </a:cubicBezTo>
                    <a:cubicBezTo>
                      <a:pt x="1737" y="271"/>
                      <a:pt x="1737" y="229"/>
                      <a:pt x="1694" y="207"/>
                    </a:cubicBezTo>
                    <a:cubicBezTo>
                      <a:pt x="1652" y="207"/>
                      <a:pt x="1631" y="186"/>
                      <a:pt x="1609" y="186"/>
                    </a:cubicBezTo>
                    <a:cubicBezTo>
                      <a:pt x="1589" y="164"/>
                      <a:pt x="1546" y="164"/>
                      <a:pt x="1524" y="144"/>
                    </a:cubicBezTo>
                    <a:cubicBezTo>
                      <a:pt x="1376" y="79"/>
                      <a:pt x="1226" y="36"/>
                      <a:pt x="1056" y="16"/>
                    </a:cubicBezTo>
                    <a:cubicBezTo>
                      <a:pt x="977" y="6"/>
                      <a:pt x="898" y="1"/>
                      <a:pt x="818" y="1"/>
                    </a:cubicBezTo>
                    <a:close/>
                  </a:path>
                </a:pathLst>
              </a:custGeom>
              <a:solidFill>
                <a:srgbClr val="CFA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5987600" y="2497150"/>
                <a:ext cx="46850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917" extrusionOk="0">
                    <a:moveTo>
                      <a:pt x="1172" y="0"/>
                    </a:moveTo>
                    <a:cubicBezTo>
                      <a:pt x="937" y="0"/>
                      <a:pt x="704" y="43"/>
                      <a:pt x="511" y="108"/>
                    </a:cubicBezTo>
                    <a:cubicBezTo>
                      <a:pt x="298" y="171"/>
                      <a:pt x="128" y="278"/>
                      <a:pt x="108" y="341"/>
                    </a:cubicBezTo>
                    <a:cubicBezTo>
                      <a:pt x="1" y="576"/>
                      <a:pt x="979" y="596"/>
                      <a:pt x="1129" y="661"/>
                    </a:cubicBezTo>
                    <a:cubicBezTo>
                      <a:pt x="1214" y="724"/>
                      <a:pt x="1342" y="809"/>
                      <a:pt x="1447" y="851"/>
                    </a:cubicBezTo>
                    <a:cubicBezTo>
                      <a:pt x="1512" y="894"/>
                      <a:pt x="1555" y="916"/>
                      <a:pt x="1597" y="916"/>
                    </a:cubicBezTo>
                    <a:cubicBezTo>
                      <a:pt x="1725" y="916"/>
                      <a:pt x="1873" y="576"/>
                      <a:pt x="1831" y="363"/>
                    </a:cubicBezTo>
                    <a:cubicBezTo>
                      <a:pt x="1831" y="278"/>
                      <a:pt x="1725" y="43"/>
                      <a:pt x="1172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5987600" y="2499600"/>
                <a:ext cx="3887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754" extrusionOk="0">
                    <a:moveTo>
                      <a:pt x="619" y="1"/>
                    </a:moveTo>
                    <a:cubicBezTo>
                      <a:pt x="582" y="1"/>
                      <a:pt x="546" y="4"/>
                      <a:pt x="511" y="10"/>
                    </a:cubicBezTo>
                    <a:cubicBezTo>
                      <a:pt x="298" y="73"/>
                      <a:pt x="128" y="180"/>
                      <a:pt x="108" y="243"/>
                    </a:cubicBezTo>
                    <a:cubicBezTo>
                      <a:pt x="1" y="478"/>
                      <a:pt x="979" y="498"/>
                      <a:pt x="1129" y="563"/>
                    </a:cubicBezTo>
                    <a:cubicBezTo>
                      <a:pt x="1214" y="626"/>
                      <a:pt x="1342" y="711"/>
                      <a:pt x="1447" y="753"/>
                    </a:cubicBezTo>
                    <a:cubicBezTo>
                      <a:pt x="1470" y="753"/>
                      <a:pt x="1470" y="733"/>
                      <a:pt x="1470" y="733"/>
                    </a:cubicBezTo>
                    <a:cubicBezTo>
                      <a:pt x="1555" y="498"/>
                      <a:pt x="1320" y="180"/>
                      <a:pt x="937" y="52"/>
                    </a:cubicBezTo>
                    <a:cubicBezTo>
                      <a:pt x="829" y="21"/>
                      <a:pt x="720" y="1"/>
                      <a:pt x="619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5888150" y="2241225"/>
                <a:ext cx="309450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6906" extrusionOk="0">
                    <a:moveTo>
                      <a:pt x="4971" y="1"/>
                    </a:moveTo>
                    <a:cubicBezTo>
                      <a:pt x="4333" y="1"/>
                      <a:pt x="3687" y="192"/>
                      <a:pt x="3127" y="727"/>
                    </a:cubicBezTo>
                    <a:cubicBezTo>
                      <a:pt x="3127" y="727"/>
                      <a:pt x="2875" y="637"/>
                      <a:pt x="2522" y="637"/>
                    </a:cubicBezTo>
                    <a:cubicBezTo>
                      <a:pt x="2000" y="637"/>
                      <a:pt x="1257" y="834"/>
                      <a:pt x="787" y="1811"/>
                    </a:cubicBezTo>
                    <a:cubicBezTo>
                      <a:pt x="0" y="3450"/>
                      <a:pt x="191" y="6620"/>
                      <a:pt x="894" y="6875"/>
                    </a:cubicBezTo>
                    <a:cubicBezTo>
                      <a:pt x="956" y="6896"/>
                      <a:pt x="1018" y="6906"/>
                      <a:pt x="1079" y="6906"/>
                    </a:cubicBezTo>
                    <a:cubicBezTo>
                      <a:pt x="1955" y="6906"/>
                      <a:pt x="2681" y="4897"/>
                      <a:pt x="2681" y="4897"/>
                    </a:cubicBezTo>
                    <a:cubicBezTo>
                      <a:pt x="2681" y="4897"/>
                      <a:pt x="2800" y="4922"/>
                      <a:pt x="3003" y="4922"/>
                    </a:cubicBezTo>
                    <a:cubicBezTo>
                      <a:pt x="3525" y="4922"/>
                      <a:pt x="4608" y="4757"/>
                      <a:pt x="5681" y="3578"/>
                    </a:cubicBezTo>
                    <a:cubicBezTo>
                      <a:pt x="5681" y="3578"/>
                      <a:pt x="7022" y="5450"/>
                      <a:pt x="8660" y="5811"/>
                    </a:cubicBezTo>
                    <a:cubicBezTo>
                      <a:pt x="8858" y="5853"/>
                      <a:pt x="9048" y="5872"/>
                      <a:pt x="9229" y="5872"/>
                    </a:cubicBezTo>
                    <a:cubicBezTo>
                      <a:pt x="11390" y="5872"/>
                      <a:pt x="12378" y="3139"/>
                      <a:pt x="11789" y="2237"/>
                    </a:cubicBezTo>
                    <a:cubicBezTo>
                      <a:pt x="11207" y="1310"/>
                      <a:pt x="9825" y="1148"/>
                      <a:pt x="8929" y="1148"/>
                    </a:cubicBezTo>
                    <a:cubicBezTo>
                      <a:pt x="8447" y="1148"/>
                      <a:pt x="8107" y="1195"/>
                      <a:pt x="8107" y="1195"/>
                    </a:cubicBezTo>
                    <a:cubicBezTo>
                      <a:pt x="8107" y="1195"/>
                      <a:pt x="6565" y="1"/>
                      <a:pt x="4971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5864175" y="2363650"/>
                <a:ext cx="56975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3527" extrusionOk="0">
                    <a:moveTo>
                      <a:pt x="1235" y="0"/>
                    </a:moveTo>
                    <a:cubicBezTo>
                      <a:pt x="406" y="0"/>
                      <a:pt x="1" y="2469"/>
                      <a:pt x="597" y="3170"/>
                    </a:cubicBezTo>
                    <a:cubicBezTo>
                      <a:pt x="828" y="3443"/>
                      <a:pt x="1069" y="3527"/>
                      <a:pt x="1278" y="3527"/>
                    </a:cubicBezTo>
                    <a:cubicBezTo>
                      <a:pt x="1606" y="3527"/>
                      <a:pt x="1853" y="3320"/>
                      <a:pt x="1853" y="3320"/>
                    </a:cubicBezTo>
                    <a:lnTo>
                      <a:pt x="2279" y="1978"/>
                    </a:lnTo>
                    <a:cubicBezTo>
                      <a:pt x="2279" y="1978"/>
                      <a:pt x="2066" y="21"/>
                      <a:pt x="123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5885475" y="2381475"/>
                <a:ext cx="244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433" extrusionOk="0">
                    <a:moveTo>
                      <a:pt x="273" y="1"/>
                    </a:moveTo>
                    <a:lnTo>
                      <a:pt x="273" y="1"/>
                    </a:lnTo>
                    <a:cubicBezTo>
                      <a:pt x="268" y="1"/>
                      <a:pt x="263" y="11"/>
                      <a:pt x="278" y="11"/>
                    </a:cubicBezTo>
                    <a:cubicBezTo>
                      <a:pt x="278" y="3"/>
                      <a:pt x="275" y="1"/>
                      <a:pt x="273" y="1"/>
                    </a:cubicBezTo>
                    <a:close/>
                    <a:moveTo>
                      <a:pt x="278" y="11"/>
                    </a:moveTo>
                    <a:cubicBezTo>
                      <a:pt x="681" y="521"/>
                      <a:pt x="681" y="1180"/>
                      <a:pt x="596" y="1798"/>
                    </a:cubicBezTo>
                    <a:cubicBezTo>
                      <a:pt x="557" y="1526"/>
                      <a:pt x="411" y="1325"/>
                      <a:pt x="111" y="1325"/>
                    </a:cubicBezTo>
                    <a:cubicBezTo>
                      <a:pt x="83" y="1325"/>
                      <a:pt x="53" y="1326"/>
                      <a:pt x="22" y="1330"/>
                    </a:cubicBezTo>
                    <a:cubicBezTo>
                      <a:pt x="0" y="1330"/>
                      <a:pt x="0" y="1350"/>
                      <a:pt x="22" y="1350"/>
                    </a:cubicBezTo>
                    <a:cubicBezTo>
                      <a:pt x="278" y="1436"/>
                      <a:pt x="405" y="1563"/>
                      <a:pt x="448" y="1819"/>
                    </a:cubicBezTo>
                    <a:cubicBezTo>
                      <a:pt x="490" y="1989"/>
                      <a:pt x="468" y="2181"/>
                      <a:pt x="468" y="2372"/>
                    </a:cubicBezTo>
                    <a:cubicBezTo>
                      <a:pt x="468" y="2409"/>
                      <a:pt x="497" y="2432"/>
                      <a:pt x="525" y="2432"/>
                    </a:cubicBezTo>
                    <a:cubicBezTo>
                      <a:pt x="546" y="2432"/>
                      <a:pt x="566" y="2420"/>
                      <a:pt x="575" y="2394"/>
                    </a:cubicBezTo>
                    <a:lnTo>
                      <a:pt x="575" y="2372"/>
                    </a:lnTo>
                    <a:cubicBezTo>
                      <a:pt x="958" y="1713"/>
                      <a:pt x="979" y="479"/>
                      <a:pt x="278" y="1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4988575" y="2798225"/>
                <a:ext cx="2100225" cy="990550"/>
              </a:xfrm>
              <a:custGeom>
                <a:avLst/>
                <a:gdLst/>
                <a:ahLst/>
                <a:cxnLst/>
                <a:rect l="l" t="t" r="r" b="b"/>
                <a:pathLst>
                  <a:path w="84009" h="39622" extrusionOk="0">
                    <a:moveTo>
                      <a:pt x="766" y="1"/>
                    </a:moveTo>
                    <a:lnTo>
                      <a:pt x="766" y="1"/>
                    </a:lnTo>
                    <a:cubicBezTo>
                      <a:pt x="0" y="1470"/>
                      <a:pt x="8406" y="25302"/>
                      <a:pt x="9725" y="26791"/>
                    </a:cubicBezTo>
                    <a:cubicBezTo>
                      <a:pt x="9746" y="26812"/>
                      <a:pt x="9788" y="26854"/>
                      <a:pt x="9853" y="26897"/>
                    </a:cubicBezTo>
                    <a:cubicBezTo>
                      <a:pt x="11320" y="28153"/>
                      <a:pt x="20811" y="33323"/>
                      <a:pt x="27067" y="36685"/>
                    </a:cubicBezTo>
                    <a:cubicBezTo>
                      <a:pt x="27089" y="36685"/>
                      <a:pt x="27109" y="36707"/>
                      <a:pt x="27109" y="36707"/>
                    </a:cubicBezTo>
                    <a:lnTo>
                      <a:pt x="27152" y="36707"/>
                    </a:lnTo>
                    <a:cubicBezTo>
                      <a:pt x="30301" y="38409"/>
                      <a:pt x="32621" y="39622"/>
                      <a:pt x="32621" y="39622"/>
                    </a:cubicBezTo>
                    <a:lnTo>
                      <a:pt x="69135" y="39622"/>
                    </a:lnTo>
                    <a:cubicBezTo>
                      <a:pt x="69135" y="39622"/>
                      <a:pt x="84008" y="30749"/>
                      <a:pt x="83157" y="29195"/>
                    </a:cubicBezTo>
                    <a:lnTo>
                      <a:pt x="83157" y="29195"/>
                    </a:lnTo>
                    <a:cubicBezTo>
                      <a:pt x="83133" y="29199"/>
                      <a:pt x="83094" y="29201"/>
                      <a:pt x="83041" y="29201"/>
                    </a:cubicBezTo>
                    <a:cubicBezTo>
                      <a:pt x="80425" y="29201"/>
                      <a:pt x="43050" y="24185"/>
                      <a:pt x="38983" y="22663"/>
                    </a:cubicBezTo>
                    <a:cubicBezTo>
                      <a:pt x="34812" y="21109"/>
                      <a:pt x="1384" y="449"/>
                      <a:pt x="76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6302025" y="2645250"/>
                <a:ext cx="12982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5193" h="4814" extrusionOk="0">
                    <a:moveTo>
                      <a:pt x="3335" y="0"/>
                    </a:moveTo>
                    <a:cubicBezTo>
                      <a:pt x="3300" y="0"/>
                      <a:pt x="3266" y="5"/>
                      <a:pt x="3234" y="14"/>
                    </a:cubicBezTo>
                    <a:cubicBezTo>
                      <a:pt x="2702" y="162"/>
                      <a:pt x="148" y="2077"/>
                      <a:pt x="106" y="2567"/>
                    </a:cubicBezTo>
                    <a:cubicBezTo>
                      <a:pt x="99" y="2653"/>
                      <a:pt x="152" y="2689"/>
                      <a:pt x="247" y="2689"/>
                    </a:cubicBezTo>
                    <a:cubicBezTo>
                      <a:pt x="782" y="2689"/>
                      <a:pt x="2657" y="1524"/>
                      <a:pt x="2701" y="1524"/>
                    </a:cubicBezTo>
                    <a:cubicBezTo>
                      <a:pt x="2701" y="1524"/>
                      <a:pt x="2701" y="1524"/>
                      <a:pt x="2702" y="1524"/>
                    </a:cubicBezTo>
                    <a:cubicBezTo>
                      <a:pt x="2744" y="1566"/>
                      <a:pt x="0" y="2865"/>
                      <a:pt x="85" y="3439"/>
                    </a:cubicBezTo>
                    <a:cubicBezTo>
                      <a:pt x="94" y="3507"/>
                      <a:pt x="154" y="3536"/>
                      <a:pt x="253" y="3536"/>
                    </a:cubicBezTo>
                    <a:cubicBezTo>
                      <a:pt x="649" y="3536"/>
                      <a:pt x="1660" y="3061"/>
                      <a:pt x="2376" y="2698"/>
                    </a:cubicBezTo>
                    <a:lnTo>
                      <a:pt x="2376" y="2698"/>
                    </a:lnTo>
                    <a:cubicBezTo>
                      <a:pt x="1518" y="3165"/>
                      <a:pt x="262" y="3903"/>
                      <a:pt x="318" y="4184"/>
                    </a:cubicBezTo>
                    <a:cubicBezTo>
                      <a:pt x="332" y="4261"/>
                      <a:pt x="417" y="4293"/>
                      <a:pt x="550" y="4293"/>
                    </a:cubicBezTo>
                    <a:cubicBezTo>
                      <a:pt x="1256" y="4293"/>
                      <a:pt x="3321" y="3395"/>
                      <a:pt x="3381" y="3395"/>
                    </a:cubicBezTo>
                    <a:cubicBezTo>
                      <a:pt x="3382" y="3395"/>
                      <a:pt x="3383" y="3396"/>
                      <a:pt x="3383" y="3396"/>
                    </a:cubicBezTo>
                    <a:cubicBezTo>
                      <a:pt x="3383" y="3396"/>
                      <a:pt x="1212" y="4270"/>
                      <a:pt x="1192" y="4695"/>
                    </a:cubicBezTo>
                    <a:cubicBezTo>
                      <a:pt x="1182" y="4780"/>
                      <a:pt x="1273" y="4813"/>
                      <a:pt x="1427" y="4813"/>
                    </a:cubicBezTo>
                    <a:cubicBezTo>
                      <a:pt x="1970" y="4813"/>
                      <a:pt x="3309" y="4394"/>
                      <a:pt x="3873" y="4312"/>
                    </a:cubicBezTo>
                    <a:cubicBezTo>
                      <a:pt x="4596" y="4205"/>
                      <a:pt x="5170" y="2715"/>
                      <a:pt x="5192" y="2205"/>
                    </a:cubicBezTo>
                    <a:cubicBezTo>
                      <a:pt x="5192" y="1719"/>
                      <a:pt x="4016" y="0"/>
                      <a:pt x="333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6793550" y="2776450"/>
                <a:ext cx="367600" cy="285675"/>
              </a:xfrm>
              <a:custGeom>
                <a:avLst/>
                <a:gdLst/>
                <a:ahLst/>
                <a:cxnLst/>
                <a:rect l="l" t="t" r="r" b="b"/>
                <a:pathLst>
                  <a:path w="14704" h="11427" extrusionOk="0">
                    <a:moveTo>
                      <a:pt x="7341" y="0"/>
                    </a:moveTo>
                    <a:cubicBezTo>
                      <a:pt x="1" y="0"/>
                      <a:pt x="1" y="11426"/>
                      <a:pt x="7341" y="11426"/>
                    </a:cubicBezTo>
                    <a:cubicBezTo>
                      <a:pt x="14703" y="11426"/>
                      <a:pt x="14703" y="0"/>
                      <a:pt x="7341" y="0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6928675" y="2827525"/>
                <a:ext cx="97350" cy="1835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7341" extrusionOk="0">
                    <a:moveTo>
                      <a:pt x="1723" y="1319"/>
                    </a:moveTo>
                    <a:lnTo>
                      <a:pt x="1723" y="3255"/>
                    </a:lnTo>
                    <a:cubicBezTo>
                      <a:pt x="1192" y="3085"/>
                      <a:pt x="766" y="2872"/>
                      <a:pt x="766" y="2276"/>
                    </a:cubicBezTo>
                    <a:cubicBezTo>
                      <a:pt x="766" y="1680"/>
                      <a:pt x="1170" y="1382"/>
                      <a:pt x="1723" y="1319"/>
                    </a:cubicBezTo>
                    <a:close/>
                    <a:moveTo>
                      <a:pt x="2171" y="4063"/>
                    </a:moveTo>
                    <a:cubicBezTo>
                      <a:pt x="2702" y="4213"/>
                      <a:pt x="3127" y="4446"/>
                      <a:pt x="3127" y="5042"/>
                    </a:cubicBezTo>
                    <a:cubicBezTo>
                      <a:pt x="3127" y="5553"/>
                      <a:pt x="2787" y="5958"/>
                      <a:pt x="2171" y="6043"/>
                    </a:cubicBezTo>
                    <a:lnTo>
                      <a:pt x="2171" y="4063"/>
                    </a:lnTo>
                    <a:close/>
                    <a:moveTo>
                      <a:pt x="1723" y="0"/>
                    </a:moveTo>
                    <a:lnTo>
                      <a:pt x="1723" y="701"/>
                    </a:lnTo>
                    <a:cubicBezTo>
                      <a:pt x="681" y="766"/>
                      <a:pt x="0" y="1404"/>
                      <a:pt x="0" y="2319"/>
                    </a:cubicBezTo>
                    <a:cubicBezTo>
                      <a:pt x="0" y="3468"/>
                      <a:pt x="894" y="3723"/>
                      <a:pt x="1723" y="3936"/>
                    </a:cubicBezTo>
                    <a:lnTo>
                      <a:pt x="1723" y="6021"/>
                    </a:lnTo>
                    <a:cubicBezTo>
                      <a:pt x="1127" y="5936"/>
                      <a:pt x="851" y="5533"/>
                      <a:pt x="809" y="5085"/>
                    </a:cubicBezTo>
                    <a:lnTo>
                      <a:pt x="0" y="5085"/>
                    </a:lnTo>
                    <a:cubicBezTo>
                      <a:pt x="21" y="5979"/>
                      <a:pt x="724" y="6554"/>
                      <a:pt x="1723" y="6659"/>
                    </a:cubicBezTo>
                    <a:lnTo>
                      <a:pt x="1723" y="7340"/>
                    </a:lnTo>
                    <a:lnTo>
                      <a:pt x="2171" y="7340"/>
                    </a:lnTo>
                    <a:lnTo>
                      <a:pt x="2171" y="6659"/>
                    </a:lnTo>
                    <a:cubicBezTo>
                      <a:pt x="3320" y="6574"/>
                      <a:pt x="3893" y="5788"/>
                      <a:pt x="3893" y="5000"/>
                    </a:cubicBezTo>
                    <a:cubicBezTo>
                      <a:pt x="3893" y="3851"/>
                      <a:pt x="3000" y="3595"/>
                      <a:pt x="2171" y="3383"/>
                    </a:cubicBezTo>
                    <a:lnTo>
                      <a:pt x="2171" y="1340"/>
                    </a:lnTo>
                    <a:cubicBezTo>
                      <a:pt x="2681" y="1447"/>
                      <a:pt x="2957" y="1830"/>
                      <a:pt x="3022" y="2191"/>
                    </a:cubicBezTo>
                    <a:lnTo>
                      <a:pt x="3830" y="2191"/>
                    </a:lnTo>
                    <a:cubicBezTo>
                      <a:pt x="3745" y="1340"/>
                      <a:pt x="3127" y="787"/>
                      <a:pt x="2171" y="701"/>
                    </a:cubicBezTo>
                    <a:lnTo>
                      <a:pt x="2171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4794950" y="2188925"/>
                <a:ext cx="411825" cy="287575"/>
              </a:xfrm>
              <a:custGeom>
                <a:avLst/>
                <a:gdLst/>
                <a:ahLst/>
                <a:cxnLst/>
                <a:rect l="l" t="t" r="r" b="b"/>
                <a:pathLst>
                  <a:path w="16473" h="11503" extrusionOk="0">
                    <a:moveTo>
                      <a:pt x="8219" y="1"/>
                    </a:moveTo>
                    <a:cubicBezTo>
                      <a:pt x="3056" y="1"/>
                      <a:pt x="1" y="8012"/>
                      <a:pt x="5682" y="10862"/>
                    </a:cubicBezTo>
                    <a:cubicBezTo>
                      <a:pt x="6573" y="11306"/>
                      <a:pt x="7437" y="11503"/>
                      <a:pt x="8249" y="11503"/>
                    </a:cubicBezTo>
                    <a:cubicBezTo>
                      <a:pt x="13426" y="11503"/>
                      <a:pt x="16472" y="3499"/>
                      <a:pt x="10789" y="648"/>
                    </a:cubicBezTo>
                    <a:cubicBezTo>
                      <a:pt x="9897" y="199"/>
                      <a:pt x="9032" y="1"/>
                      <a:pt x="8219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>
                <a:off x="4932175" y="2248175"/>
                <a:ext cx="135150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6768" extrusionOk="0">
                    <a:moveTo>
                      <a:pt x="3106" y="1085"/>
                    </a:moveTo>
                    <a:cubicBezTo>
                      <a:pt x="3263" y="1085"/>
                      <a:pt x="3429" y="1122"/>
                      <a:pt x="3598" y="1193"/>
                    </a:cubicBezTo>
                    <a:lnTo>
                      <a:pt x="2724" y="2917"/>
                    </a:lnTo>
                    <a:cubicBezTo>
                      <a:pt x="2321" y="2534"/>
                      <a:pt x="2066" y="2129"/>
                      <a:pt x="2321" y="1598"/>
                    </a:cubicBezTo>
                    <a:cubicBezTo>
                      <a:pt x="2506" y="1241"/>
                      <a:pt x="2787" y="1085"/>
                      <a:pt x="3106" y="1085"/>
                    </a:cubicBezTo>
                    <a:close/>
                    <a:moveTo>
                      <a:pt x="2789" y="3831"/>
                    </a:moveTo>
                    <a:cubicBezTo>
                      <a:pt x="3193" y="4214"/>
                      <a:pt x="3470" y="4619"/>
                      <a:pt x="3193" y="5150"/>
                    </a:cubicBezTo>
                    <a:cubicBezTo>
                      <a:pt x="3036" y="5479"/>
                      <a:pt x="2731" y="5681"/>
                      <a:pt x="2345" y="5681"/>
                    </a:cubicBezTo>
                    <a:cubicBezTo>
                      <a:pt x="2205" y="5681"/>
                      <a:pt x="2054" y="5655"/>
                      <a:pt x="1895" y="5598"/>
                    </a:cubicBezTo>
                    <a:lnTo>
                      <a:pt x="2789" y="3831"/>
                    </a:lnTo>
                    <a:close/>
                    <a:moveTo>
                      <a:pt x="4193" y="1"/>
                    </a:moveTo>
                    <a:lnTo>
                      <a:pt x="3873" y="619"/>
                    </a:lnTo>
                    <a:cubicBezTo>
                      <a:pt x="3580" y="494"/>
                      <a:pt x="3292" y="434"/>
                      <a:pt x="3022" y="434"/>
                    </a:cubicBezTo>
                    <a:cubicBezTo>
                      <a:pt x="2414" y="434"/>
                      <a:pt x="1899" y="740"/>
                      <a:pt x="1618" y="1300"/>
                    </a:cubicBezTo>
                    <a:cubicBezTo>
                      <a:pt x="1087" y="2321"/>
                      <a:pt x="1788" y="2937"/>
                      <a:pt x="2426" y="3513"/>
                    </a:cubicBezTo>
                    <a:lnTo>
                      <a:pt x="1490" y="5385"/>
                    </a:lnTo>
                    <a:cubicBezTo>
                      <a:pt x="1002" y="5045"/>
                      <a:pt x="937" y="4555"/>
                      <a:pt x="1107" y="4151"/>
                    </a:cubicBezTo>
                    <a:lnTo>
                      <a:pt x="384" y="3768"/>
                    </a:lnTo>
                    <a:lnTo>
                      <a:pt x="384" y="3768"/>
                    </a:lnTo>
                    <a:cubicBezTo>
                      <a:pt x="1" y="4577"/>
                      <a:pt x="363" y="5428"/>
                      <a:pt x="1214" y="5959"/>
                    </a:cubicBezTo>
                    <a:lnTo>
                      <a:pt x="917" y="6555"/>
                    </a:lnTo>
                    <a:lnTo>
                      <a:pt x="1320" y="6768"/>
                    </a:lnTo>
                    <a:lnTo>
                      <a:pt x="1618" y="6151"/>
                    </a:lnTo>
                    <a:cubicBezTo>
                      <a:pt x="1913" y="6275"/>
                      <a:pt x="2193" y="6330"/>
                      <a:pt x="2452" y="6330"/>
                    </a:cubicBezTo>
                    <a:cubicBezTo>
                      <a:pt x="3125" y="6330"/>
                      <a:pt x="3650" y="5956"/>
                      <a:pt x="3896" y="5448"/>
                    </a:cubicBezTo>
                    <a:cubicBezTo>
                      <a:pt x="4427" y="4406"/>
                      <a:pt x="3725" y="3789"/>
                      <a:pt x="3087" y="3235"/>
                    </a:cubicBezTo>
                    <a:lnTo>
                      <a:pt x="4001" y="1405"/>
                    </a:lnTo>
                    <a:cubicBezTo>
                      <a:pt x="4406" y="1725"/>
                      <a:pt x="4491" y="2193"/>
                      <a:pt x="4364" y="2534"/>
                    </a:cubicBezTo>
                    <a:lnTo>
                      <a:pt x="5087" y="2895"/>
                    </a:lnTo>
                    <a:cubicBezTo>
                      <a:pt x="5405" y="2108"/>
                      <a:pt x="5108" y="1342"/>
                      <a:pt x="4279" y="832"/>
                    </a:cubicBezTo>
                    <a:lnTo>
                      <a:pt x="4597" y="214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6123300" y="1769650"/>
                <a:ext cx="412250" cy="287400"/>
              </a:xfrm>
              <a:custGeom>
                <a:avLst/>
                <a:gdLst/>
                <a:ahLst/>
                <a:cxnLst/>
                <a:rect l="l" t="t" r="r" b="b"/>
                <a:pathLst>
                  <a:path w="16490" h="11496" extrusionOk="0">
                    <a:moveTo>
                      <a:pt x="8194" y="1"/>
                    </a:moveTo>
                    <a:cubicBezTo>
                      <a:pt x="7255" y="1"/>
                      <a:pt x="6259" y="269"/>
                      <a:pt x="5254" y="885"/>
                    </a:cubicBezTo>
                    <a:cubicBezTo>
                      <a:pt x="1" y="4120"/>
                      <a:pt x="3361" y="11496"/>
                      <a:pt x="8290" y="11496"/>
                    </a:cubicBezTo>
                    <a:cubicBezTo>
                      <a:pt x="9231" y="11496"/>
                      <a:pt x="10229" y="11227"/>
                      <a:pt x="11235" y="10610"/>
                    </a:cubicBezTo>
                    <a:cubicBezTo>
                      <a:pt x="16490" y="7393"/>
                      <a:pt x="13126" y="1"/>
                      <a:pt x="8194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6258400" y="1832750"/>
                <a:ext cx="140450" cy="161725"/>
              </a:xfrm>
              <a:custGeom>
                <a:avLst/>
                <a:gdLst/>
                <a:ahLst/>
                <a:cxnLst/>
                <a:rect l="l" t="t" r="r" b="b"/>
                <a:pathLst>
                  <a:path w="5618" h="6469" extrusionOk="0">
                    <a:moveTo>
                      <a:pt x="1425" y="1362"/>
                    </a:moveTo>
                    <a:lnTo>
                      <a:pt x="2426" y="3000"/>
                    </a:lnTo>
                    <a:cubicBezTo>
                      <a:pt x="2230" y="3055"/>
                      <a:pt x="2042" y="3092"/>
                      <a:pt x="1868" y="3092"/>
                    </a:cubicBezTo>
                    <a:cubicBezTo>
                      <a:pt x="1569" y="3092"/>
                      <a:pt x="1308" y="2982"/>
                      <a:pt x="1107" y="2659"/>
                    </a:cubicBezTo>
                    <a:cubicBezTo>
                      <a:pt x="787" y="2149"/>
                      <a:pt x="979" y="1703"/>
                      <a:pt x="1425" y="1362"/>
                    </a:cubicBezTo>
                    <a:close/>
                    <a:moveTo>
                      <a:pt x="3808" y="3355"/>
                    </a:moveTo>
                    <a:cubicBezTo>
                      <a:pt x="4112" y="3355"/>
                      <a:pt x="4373" y="3465"/>
                      <a:pt x="4574" y="3788"/>
                    </a:cubicBezTo>
                    <a:cubicBezTo>
                      <a:pt x="4830" y="4213"/>
                      <a:pt x="4767" y="4745"/>
                      <a:pt x="4276" y="5128"/>
                    </a:cubicBezTo>
                    <a:lnTo>
                      <a:pt x="3235" y="3447"/>
                    </a:lnTo>
                    <a:cubicBezTo>
                      <a:pt x="3438" y="3392"/>
                      <a:pt x="3631" y="3355"/>
                      <a:pt x="3808" y="3355"/>
                    </a:cubicBezTo>
                    <a:close/>
                    <a:moveTo>
                      <a:pt x="1107" y="0"/>
                    </a:moveTo>
                    <a:lnTo>
                      <a:pt x="724" y="233"/>
                    </a:lnTo>
                    <a:lnTo>
                      <a:pt x="1085" y="829"/>
                    </a:lnTo>
                    <a:cubicBezTo>
                      <a:pt x="233" y="1425"/>
                      <a:pt x="0" y="2341"/>
                      <a:pt x="468" y="3107"/>
                    </a:cubicBezTo>
                    <a:cubicBezTo>
                      <a:pt x="793" y="3641"/>
                      <a:pt x="1206" y="3807"/>
                      <a:pt x="1650" y="3807"/>
                    </a:cubicBezTo>
                    <a:cubicBezTo>
                      <a:pt x="2019" y="3807"/>
                      <a:pt x="2410" y="3691"/>
                      <a:pt x="2787" y="3575"/>
                    </a:cubicBezTo>
                    <a:lnTo>
                      <a:pt x="3873" y="5362"/>
                    </a:lnTo>
                    <a:cubicBezTo>
                      <a:pt x="3711" y="5431"/>
                      <a:pt x="3559" y="5461"/>
                      <a:pt x="3418" y="5461"/>
                    </a:cubicBezTo>
                    <a:cubicBezTo>
                      <a:pt x="3075" y="5461"/>
                      <a:pt x="2797" y="5284"/>
                      <a:pt x="2617" y="5042"/>
                    </a:cubicBezTo>
                    <a:lnTo>
                      <a:pt x="1915" y="5468"/>
                    </a:lnTo>
                    <a:cubicBezTo>
                      <a:pt x="2216" y="5928"/>
                      <a:pt x="2672" y="6152"/>
                      <a:pt x="3191" y="6152"/>
                    </a:cubicBezTo>
                    <a:cubicBezTo>
                      <a:pt x="3514" y="6152"/>
                      <a:pt x="3862" y="6065"/>
                      <a:pt x="4213" y="5894"/>
                    </a:cubicBezTo>
                    <a:lnTo>
                      <a:pt x="4574" y="6469"/>
                    </a:lnTo>
                    <a:lnTo>
                      <a:pt x="4957" y="6234"/>
                    </a:lnTo>
                    <a:lnTo>
                      <a:pt x="4596" y="5660"/>
                    </a:lnTo>
                    <a:cubicBezTo>
                      <a:pt x="5533" y="5000"/>
                      <a:pt x="5618" y="4021"/>
                      <a:pt x="5192" y="3340"/>
                    </a:cubicBezTo>
                    <a:cubicBezTo>
                      <a:pt x="4867" y="2807"/>
                      <a:pt x="4454" y="2640"/>
                      <a:pt x="4014" y="2640"/>
                    </a:cubicBezTo>
                    <a:cubicBezTo>
                      <a:pt x="3647" y="2640"/>
                      <a:pt x="3262" y="2756"/>
                      <a:pt x="2894" y="2872"/>
                    </a:cubicBezTo>
                    <a:lnTo>
                      <a:pt x="1808" y="1127"/>
                    </a:lnTo>
                    <a:cubicBezTo>
                      <a:pt x="1948" y="1081"/>
                      <a:pt x="2081" y="1060"/>
                      <a:pt x="2206" y="1060"/>
                    </a:cubicBezTo>
                    <a:cubicBezTo>
                      <a:pt x="2537" y="1060"/>
                      <a:pt x="2809" y="1209"/>
                      <a:pt x="2979" y="1425"/>
                    </a:cubicBezTo>
                    <a:lnTo>
                      <a:pt x="3660" y="1000"/>
                    </a:lnTo>
                    <a:cubicBezTo>
                      <a:pt x="3337" y="568"/>
                      <a:pt x="2894" y="342"/>
                      <a:pt x="2396" y="342"/>
                    </a:cubicBezTo>
                    <a:cubicBezTo>
                      <a:pt x="2108" y="342"/>
                      <a:pt x="1802" y="418"/>
                      <a:pt x="1490" y="574"/>
                    </a:cubicBez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6427000" y="2557800"/>
                <a:ext cx="30275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6585" extrusionOk="0">
                    <a:moveTo>
                      <a:pt x="1022" y="0"/>
                    </a:moveTo>
                    <a:lnTo>
                      <a:pt x="406" y="1532"/>
                    </a:lnTo>
                    <a:cubicBezTo>
                      <a:pt x="1" y="2553"/>
                      <a:pt x="2171" y="4363"/>
                      <a:pt x="5235" y="5555"/>
                    </a:cubicBezTo>
                    <a:cubicBezTo>
                      <a:pt x="6949" y="6232"/>
                      <a:pt x="8582" y="6584"/>
                      <a:pt x="9761" y="6584"/>
                    </a:cubicBezTo>
                    <a:cubicBezTo>
                      <a:pt x="10689" y="6584"/>
                      <a:pt x="11335" y="6366"/>
                      <a:pt x="11513" y="5915"/>
                    </a:cubicBezTo>
                    <a:lnTo>
                      <a:pt x="12109" y="4383"/>
                    </a:lnTo>
                    <a:lnTo>
                      <a:pt x="12109" y="4383"/>
                    </a:lnTo>
                    <a:cubicBezTo>
                      <a:pt x="12002" y="4639"/>
                      <a:pt x="11726" y="4831"/>
                      <a:pt x="11301" y="4937"/>
                    </a:cubicBezTo>
                    <a:cubicBezTo>
                      <a:pt x="11033" y="5006"/>
                      <a:pt x="10711" y="5039"/>
                      <a:pt x="10347" y="5039"/>
                    </a:cubicBezTo>
                    <a:cubicBezTo>
                      <a:pt x="9927" y="5039"/>
                      <a:pt x="9451" y="4996"/>
                      <a:pt x="8938" y="4916"/>
                    </a:cubicBezTo>
                    <a:cubicBezTo>
                      <a:pt x="8024" y="4746"/>
                      <a:pt x="6938" y="4448"/>
                      <a:pt x="5853" y="4023"/>
                    </a:cubicBezTo>
                    <a:cubicBezTo>
                      <a:pt x="4747" y="3575"/>
                      <a:pt x="3768" y="3064"/>
                      <a:pt x="2959" y="2553"/>
                    </a:cubicBezTo>
                    <a:cubicBezTo>
                      <a:pt x="2151" y="2022"/>
                      <a:pt x="1555" y="1469"/>
                      <a:pt x="1235" y="979"/>
                    </a:cubicBezTo>
                    <a:cubicBezTo>
                      <a:pt x="1002" y="596"/>
                      <a:pt x="917" y="278"/>
                      <a:pt x="1022" y="0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6449900" y="2541025"/>
                <a:ext cx="287275" cy="142750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5710" extrusionOk="0">
                    <a:moveTo>
                      <a:pt x="1870" y="0"/>
                    </a:moveTo>
                    <a:cubicBezTo>
                      <a:pt x="935" y="0"/>
                      <a:pt x="285" y="219"/>
                      <a:pt x="106" y="671"/>
                    </a:cubicBezTo>
                    <a:cubicBezTo>
                      <a:pt x="1" y="949"/>
                      <a:pt x="86" y="1267"/>
                      <a:pt x="319" y="1629"/>
                    </a:cubicBezTo>
                    <a:cubicBezTo>
                      <a:pt x="639" y="2140"/>
                      <a:pt x="1235" y="2693"/>
                      <a:pt x="2043" y="3224"/>
                    </a:cubicBezTo>
                    <a:cubicBezTo>
                      <a:pt x="2852" y="3735"/>
                      <a:pt x="3831" y="4246"/>
                      <a:pt x="4937" y="4694"/>
                    </a:cubicBezTo>
                    <a:cubicBezTo>
                      <a:pt x="6022" y="5119"/>
                      <a:pt x="7108" y="5417"/>
                      <a:pt x="8022" y="5587"/>
                    </a:cubicBezTo>
                    <a:cubicBezTo>
                      <a:pt x="8535" y="5667"/>
                      <a:pt x="9011" y="5710"/>
                      <a:pt x="9431" y="5710"/>
                    </a:cubicBezTo>
                    <a:cubicBezTo>
                      <a:pt x="9795" y="5710"/>
                      <a:pt x="10117" y="5677"/>
                      <a:pt x="10385" y="5608"/>
                    </a:cubicBezTo>
                    <a:cubicBezTo>
                      <a:pt x="10810" y="5502"/>
                      <a:pt x="11086" y="5310"/>
                      <a:pt x="11193" y="5034"/>
                    </a:cubicBezTo>
                    <a:cubicBezTo>
                      <a:pt x="11214" y="5012"/>
                      <a:pt x="11214" y="4991"/>
                      <a:pt x="11214" y="4969"/>
                    </a:cubicBezTo>
                    <a:cubicBezTo>
                      <a:pt x="11491" y="3948"/>
                      <a:pt x="9363" y="2203"/>
                      <a:pt x="6384" y="1011"/>
                    </a:cubicBezTo>
                    <a:cubicBezTo>
                      <a:pt x="4676" y="347"/>
                      <a:pt x="3047" y="0"/>
                      <a:pt x="1870" y="0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6"/>
              <p:cNvSpPr/>
              <p:nvPr/>
            </p:nvSpPr>
            <p:spPr>
              <a:xfrm>
                <a:off x="6513175" y="2568675"/>
                <a:ext cx="1580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2692" extrusionOk="0">
                    <a:moveTo>
                      <a:pt x="1107" y="651"/>
                    </a:moveTo>
                    <a:lnTo>
                      <a:pt x="2789" y="1310"/>
                    </a:lnTo>
                    <a:cubicBezTo>
                      <a:pt x="2681" y="1394"/>
                      <a:pt x="2547" y="1451"/>
                      <a:pt x="2364" y="1451"/>
                    </a:cubicBezTo>
                    <a:cubicBezTo>
                      <a:pt x="2220" y="1451"/>
                      <a:pt x="2046" y="1416"/>
                      <a:pt x="1831" y="1332"/>
                    </a:cubicBezTo>
                    <a:cubicBezTo>
                      <a:pt x="1385" y="1162"/>
                      <a:pt x="1087" y="906"/>
                      <a:pt x="1107" y="651"/>
                    </a:cubicBezTo>
                    <a:close/>
                    <a:moveTo>
                      <a:pt x="3976" y="1276"/>
                    </a:moveTo>
                    <a:cubicBezTo>
                      <a:pt x="4117" y="1276"/>
                      <a:pt x="4288" y="1311"/>
                      <a:pt x="4512" y="1395"/>
                    </a:cubicBezTo>
                    <a:cubicBezTo>
                      <a:pt x="5023" y="1608"/>
                      <a:pt x="5215" y="1843"/>
                      <a:pt x="5193" y="2055"/>
                    </a:cubicBezTo>
                    <a:lnTo>
                      <a:pt x="3533" y="1417"/>
                    </a:lnTo>
                    <a:cubicBezTo>
                      <a:pt x="3665" y="1333"/>
                      <a:pt x="3796" y="1276"/>
                      <a:pt x="3976" y="1276"/>
                    </a:cubicBezTo>
                    <a:close/>
                    <a:moveTo>
                      <a:pt x="1340" y="1"/>
                    </a:moveTo>
                    <a:cubicBezTo>
                      <a:pt x="1015" y="1"/>
                      <a:pt x="771" y="98"/>
                      <a:pt x="639" y="289"/>
                    </a:cubicBezTo>
                    <a:lnTo>
                      <a:pt x="66" y="55"/>
                    </a:lnTo>
                    <a:lnTo>
                      <a:pt x="1" y="226"/>
                    </a:lnTo>
                    <a:lnTo>
                      <a:pt x="576" y="438"/>
                    </a:lnTo>
                    <a:cubicBezTo>
                      <a:pt x="491" y="884"/>
                      <a:pt x="1087" y="1352"/>
                      <a:pt x="1746" y="1608"/>
                    </a:cubicBezTo>
                    <a:cubicBezTo>
                      <a:pt x="2131" y="1755"/>
                      <a:pt x="2414" y="1811"/>
                      <a:pt x="2635" y="1811"/>
                    </a:cubicBezTo>
                    <a:cubicBezTo>
                      <a:pt x="2988" y="1811"/>
                      <a:pt x="3180" y="1667"/>
                      <a:pt x="3363" y="1523"/>
                    </a:cubicBezTo>
                    <a:lnTo>
                      <a:pt x="5108" y="2204"/>
                    </a:lnTo>
                    <a:cubicBezTo>
                      <a:pt x="5023" y="2278"/>
                      <a:pt x="4890" y="2310"/>
                      <a:pt x="4741" y="2310"/>
                    </a:cubicBezTo>
                    <a:cubicBezTo>
                      <a:pt x="4592" y="2310"/>
                      <a:pt x="4428" y="2278"/>
                      <a:pt x="4279" y="2226"/>
                    </a:cubicBezTo>
                    <a:lnTo>
                      <a:pt x="4151" y="2524"/>
                    </a:lnTo>
                    <a:cubicBezTo>
                      <a:pt x="4480" y="2637"/>
                      <a:pt x="4772" y="2691"/>
                      <a:pt x="5014" y="2691"/>
                    </a:cubicBezTo>
                    <a:cubicBezTo>
                      <a:pt x="5318" y="2691"/>
                      <a:pt x="5542" y="2605"/>
                      <a:pt x="5661" y="2438"/>
                    </a:cubicBezTo>
                    <a:lnTo>
                      <a:pt x="6257" y="2651"/>
                    </a:lnTo>
                    <a:lnTo>
                      <a:pt x="6321" y="2501"/>
                    </a:lnTo>
                    <a:lnTo>
                      <a:pt x="5726" y="2268"/>
                    </a:lnTo>
                    <a:cubicBezTo>
                      <a:pt x="5811" y="1863"/>
                      <a:pt x="5363" y="1417"/>
                      <a:pt x="4597" y="1097"/>
                    </a:cubicBezTo>
                    <a:cubicBezTo>
                      <a:pt x="4222" y="953"/>
                      <a:pt x="3943" y="900"/>
                      <a:pt x="3724" y="900"/>
                    </a:cubicBezTo>
                    <a:cubicBezTo>
                      <a:pt x="3358" y="900"/>
                      <a:pt x="3158" y="1049"/>
                      <a:pt x="2959" y="1182"/>
                    </a:cubicBezTo>
                    <a:lnTo>
                      <a:pt x="1192" y="501"/>
                    </a:lnTo>
                    <a:cubicBezTo>
                      <a:pt x="1265" y="409"/>
                      <a:pt x="1391" y="372"/>
                      <a:pt x="1546" y="372"/>
                    </a:cubicBezTo>
                    <a:cubicBezTo>
                      <a:pt x="1712" y="372"/>
                      <a:pt x="1910" y="415"/>
                      <a:pt x="2108" y="481"/>
                    </a:cubicBezTo>
                    <a:lnTo>
                      <a:pt x="2236" y="183"/>
                    </a:lnTo>
                    <a:cubicBezTo>
                      <a:pt x="1899" y="61"/>
                      <a:pt x="1595" y="1"/>
                      <a:pt x="1340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6"/>
              <p:cNvSpPr/>
              <p:nvPr/>
            </p:nvSpPr>
            <p:spPr>
              <a:xfrm>
                <a:off x="5314675" y="2631750"/>
                <a:ext cx="246325" cy="257675"/>
              </a:xfrm>
              <a:custGeom>
                <a:avLst/>
                <a:gdLst/>
                <a:ahLst/>
                <a:cxnLst/>
                <a:rect l="l" t="t" r="r" b="b"/>
                <a:pathLst>
                  <a:path w="9853" h="10307" extrusionOk="0">
                    <a:moveTo>
                      <a:pt x="7767" y="1"/>
                    </a:moveTo>
                    <a:lnTo>
                      <a:pt x="7797" y="26"/>
                    </a:lnTo>
                    <a:lnTo>
                      <a:pt x="7797" y="26"/>
                    </a:lnTo>
                    <a:cubicBezTo>
                      <a:pt x="7787" y="18"/>
                      <a:pt x="7777" y="9"/>
                      <a:pt x="7767" y="1"/>
                    </a:cubicBezTo>
                    <a:close/>
                    <a:moveTo>
                      <a:pt x="1" y="9043"/>
                    </a:moveTo>
                    <a:lnTo>
                      <a:pt x="1" y="9043"/>
                    </a:lnTo>
                    <a:cubicBezTo>
                      <a:pt x="7" y="9049"/>
                      <a:pt x="13" y="9054"/>
                      <a:pt x="20" y="9059"/>
                    </a:cubicBezTo>
                    <a:lnTo>
                      <a:pt x="20" y="9059"/>
                    </a:lnTo>
                    <a:lnTo>
                      <a:pt x="1" y="9043"/>
                    </a:lnTo>
                    <a:close/>
                    <a:moveTo>
                      <a:pt x="7797" y="26"/>
                    </a:moveTo>
                    <a:lnTo>
                      <a:pt x="7797" y="26"/>
                    </a:lnTo>
                    <a:cubicBezTo>
                      <a:pt x="8009" y="221"/>
                      <a:pt x="8085" y="550"/>
                      <a:pt x="8044" y="957"/>
                    </a:cubicBezTo>
                    <a:cubicBezTo>
                      <a:pt x="7980" y="1533"/>
                      <a:pt x="7704" y="2319"/>
                      <a:pt x="7236" y="3170"/>
                    </a:cubicBezTo>
                    <a:cubicBezTo>
                      <a:pt x="6788" y="4001"/>
                      <a:pt x="6150" y="4915"/>
                      <a:pt x="5384" y="5809"/>
                    </a:cubicBezTo>
                    <a:cubicBezTo>
                      <a:pt x="4597" y="6702"/>
                      <a:pt x="3789" y="7469"/>
                      <a:pt x="3043" y="8044"/>
                    </a:cubicBezTo>
                    <a:cubicBezTo>
                      <a:pt x="2277" y="8618"/>
                      <a:pt x="1553" y="9023"/>
                      <a:pt x="980" y="9171"/>
                    </a:cubicBezTo>
                    <a:cubicBezTo>
                      <a:pt x="826" y="9202"/>
                      <a:pt x="683" y="9219"/>
                      <a:pt x="553" y="9219"/>
                    </a:cubicBezTo>
                    <a:cubicBezTo>
                      <a:pt x="335" y="9219"/>
                      <a:pt x="154" y="9171"/>
                      <a:pt x="20" y="9059"/>
                    </a:cubicBezTo>
                    <a:lnTo>
                      <a:pt x="20" y="9059"/>
                    </a:lnTo>
                    <a:lnTo>
                      <a:pt x="1256" y="10129"/>
                    </a:lnTo>
                    <a:cubicBezTo>
                      <a:pt x="1394" y="10249"/>
                      <a:pt x="1579" y="10306"/>
                      <a:pt x="1802" y="10306"/>
                    </a:cubicBezTo>
                    <a:cubicBezTo>
                      <a:pt x="2884" y="10306"/>
                      <a:pt x="4857" y="8959"/>
                      <a:pt x="6640" y="6895"/>
                    </a:cubicBezTo>
                    <a:cubicBezTo>
                      <a:pt x="8788" y="4384"/>
                      <a:pt x="9852" y="1788"/>
                      <a:pt x="9023" y="1085"/>
                    </a:cubicBezTo>
                    <a:lnTo>
                      <a:pt x="7797" y="26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5293925" y="2627000"/>
                <a:ext cx="222925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9404" extrusionOk="0">
                    <a:moveTo>
                      <a:pt x="8057" y="1"/>
                    </a:moveTo>
                    <a:cubicBezTo>
                      <a:pt x="6975" y="1"/>
                      <a:pt x="5009" y="1357"/>
                      <a:pt x="3214" y="3425"/>
                    </a:cubicBezTo>
                    <a:cubicBezTo>
                      <a:pt x="1064" y="5914"/>
                      <a:pt x="0" y="8510"/>
                      <a:pt x="809" y="9233"/>
                    </a:cubicBezTo>
                    <a:cubicBezTo>
                      <a:pt x="952" y="9350"/>
                      <a:pt x="1134" y="9404"/>
                      <a:pt x="1351" y="9404"/>
                    </a:cubicBezTo>
                    <a:cubicBezTo>
                      <a:pt x="1490" y="9404"/>
                      <a:pt x="1643" y="9382"/>
                      <a:pt x="1810" y="9340"/>
                    </a:cubicBezTo>
                    <a:cubicBezTo>
                      <a:pt x="2383" y="9213"/>
                      <a:pt x="3107" y="8808"/>
                      <a:pt x="3873" y="8234"/>
                    </a:cubicBezTo>
                    <a:cubicBezTo>
                      <a:pt x="4619" y="7659"/>
                      <a:pt x="5427" y="6892"/>
                      <a:pt x="6214" y="5999"/>
                    </a:cubicBezTo>
                    <a:cubicBezTo>
                      <a:pt x="6980" y="5105"/>
                      <a:pt x="7618" y="4191"/>
                      <a:pt x="8066" y="3360"/>
                    </a:cubicBezTo>
                    <a:cubicBezTo>
                      <a:pt x="8534" y="2509"/>
                      <a:pt x="8810" y="1723"/>
                      <a:pt x="8874" y="1147"/>
                    </a:cubicBezTo>
                    <a:cubicBezTo>
                      <a:pt x="8917" y="722"/>
                      <a:pt x="8832" y="381"/>
                      <a:pt x="8597" y="191"/>
                    </a:cubicBezTo>
                    <a:lnTo>
                      <a:pt x="8534" y="126"/>
                    </a:lnTo>
                    <a:cubicBezTo>
                      <a:pt x="8405" y="41"/>
                      <a:pt x="8244" y="1"/>
                      <a:pt x="8057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5346600" y="2675375"/>
                <a:ext cx="112250" cy="130325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5213" extrusionOk="0">
                    <a:moveTo>
                      <a:pt x="3432" y="879"/>
                    </a:moveTo>
                    <a:cubicBezTo>
                      <a:pt x="3485" y="879"/>
                      <a:pt x="3533" y="891"/>
                      <a:pt x="3575" y="915"/>
                    </a:cubicBezTo>
                    <a:lnTo>
                      <a:pt x="2426" y="2256"/>
                    </a:lnTo>
                    <a:cubicBezTo>
                      <a:pt x="2362" y="2021"/>
                      <a:pt x="2384" y="1745"/>
                      <a:pt x="2724" y="1340"/>
                    </a:cubicBezTo>
                    <a:cubicBezTo>
                      <a:pt x="3005" y="1026"/>
                      <a:pt x="3248" y="879"/>
                      <a:pt x="3432" y="879"/>
                    </a:cubicBezTo>
                    <a:close/>
                    <a:moveTo>
                      <a:pt x="2086" y="2937"/>
                    </a:moveTo>
                    <a:lnTo>
                      <a:pt x="2086" y="2937"/>
                    </a:lnTo>
                    <a:cubicBezTo>
                      <a:pt x="2149" y="3170"/>
                      <a:pt x="2128" y="3448"/>
                      <a:pt x="1788" y="3851"/>
                    </a:cubicBezTo>
                    <a:cubicBezTo>
                      <a:pt x="1545" y="4146"/>
                      <a:pt x="1260" y="4328"/>
                      <a:pt x="1047" y="4328"/>
                    </a:cubicBezTo>
                    <a:cubicBezTo>
                      <a:pt x="999" y="4328"/>
                      <a:pt x="954" y="4318"/>
                      <a:pt x="915" y="4299"/>
                    </a:cubicBezTo>
                    <a:lnTo>
                      <a:pt x="2086" y="2937"/>
                    </a:lnTo>
                    <a:close/>
                    <a:moveTo>
                      <a:pt x="4362" y="0"/>
                    </a:moveTo>
                    <a:lnTo>
                      <a:pt x="3958" y="489"/>
                    </a:lnTo>
                    <a:cubicBezTo>
                      <a:pt x="3877" y="441"/>
                      <a:pt x="3785" y="418"/>
                      <a:pt x="3685" y="418"/>
                    </a:cubicBezTo>
                    <a:cubicBezTo>
                      <a:pt x="3340" y="418"/>
                      <a:pt x="2902" y="692"/>
                      <a:pt x="2489" y="1170"/>
                    </a:cubicBezTo>
                    <a:cubicBezTo>
                      <a:pt x="1788" y="1978"/>
                      <a:pt x="1916" y="2362"/>
                      <a:pt x="2021" y="2724"/>
                    </a:cubicBezTo>
                    <a:lnTo>
                      <a:pt x="787" y="4191"/>
                    </a:lnTo>
                    <a:cubicBezTo>
                      <a:pt x="659" y="3979"/>
                      <a:pt x="830" y="3618"/>
                      <a:pt x="1065" y="3298"/>
                    </a:cubicBezTo>
                    <a:lnTo>
                      <a:pt x="830" y="3107"/>
                    </a:lnTo>
                    <a:cubicBezTo>
                      <a:pt x="319" y="3723"/>
                      <a:pt x="171" y="4319"/>
                      <a:pt x="404" y="4617"/>
                    </a:cubicBezTo>
                    <a:lnTo>
                      <a:pt x="1" y="5085"/>
                    </a:lnTo>
                    <a:lnTo>
                      <a:pt x="128" y="5213"/>
                    </a:lnTo>
                    <a:lnTo>
                      <a:pt x="532" y="4745"/>
                    </a:lnTo>
                    <a:cubicBezTo>
                      <a:pt x="606" y="4790"/>
                      <a:pt x="690" y="4811"/>
                      <a:pt x="780" y="4811"/>
                    </a:cubicBezTo>
                    <a:cubicBezTo>
                      <a:pt x="1155" y="4811"/>
                      <a:pt x="1644" y="4451"/>
                      <a:pt x="2021" y="4021"/>
                    </a:cubicBezTo>
                    <a:cubicBezTo>
                      <a:pt x="2724" y="3213"/>
                      <a:pt x="2597" y="2809"/>
                      <a:pt x="2489" y="2469"/>
                    </a:cubicBezTo>
                    <a:lnTo>
                      <a:pt x="3703" y="1042"/>
                    </a:lnTo>
                    <a:lnTo>
                      <a:pt x="3703" y="1042"/>
                    </a:lnTo>
                    <a:cubicBezTo>
                      <a:pt x="3788" y="1255"/>
                      <a:pt x="3638" y="1575"/>
                      <a:pt x="3448" y="1851"/>
                    </a:cubicBezTo>
                    <a:lnTo>
                      <a:pt x="3681" y="2043"/>
                    </a:lnTo>
                    <a:cubicBezTo>
                      <a:pt x="4149" y="1447"/>
                      <a:pt x="4319" y="894"/>
                      <a:pt x="4086" y="596"/>
                    </a:cubicBezTo>
                    <a:lnTo>
                      <a:pt x="4490" y="106"/>
                    </a:lnTo>
                    <a:lnTo>
                      <a:pt x="4362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6447775" y="3969625"/>
                <a:ext cx="2644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1427" extrusionOk="0">
                    <a:moveTo>
                      <a:pt x="0" y="0"/>
                    </a:moveTo>
                    <a:cubicBezTo>
                      <a:pt x="383" y="0"/>
                      <a:pt x="702" y="320"/>
                      <a:pt x="702" y="724"/>
                    </a:cubicBezTo>
                    <a:cubicBezTo>
                      <a:pt x="702" y="916"/>
                      <a:pt x="639" y="1086"/>
                      <a:pt x="489" y="1234"/>
                    </a:cubicBezTo>
                    <a:cubicBezTo>
                      <a:pt x="361" y="1362"/>
                      <a:pt x="191" y="1427"/>
                      <a:pt x="0" y="1427"/>
                    </a:cubicBezTo>
                    <a:lnTo>
                      <a:pt x="10575" y="1427"/>
                    </a:lnTo>
                    <a:cubicBezTo>
                      <a:pt x="10172" y="1427"/>
                      <a:pt x="9852" y="1107"/>
                      <a:pt x="9852" y="724"/>
                    </a:cubicBezTo>
                    <a:cubicBezTo>
                      <a:pt x="9852" y="533"/>
                      <a:pt x="9937" y="341"/>
                      <a:pt x="10064" y="213"/>
                    </a:cubicBezTo>
                    <a:cubicBezTo>
                      <a:pt x="10192" y="85"/>
                      <a:pt x="10362" y="0"/>
                      <a:pt x="10575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5897725" y="4041450"/>
                <a:ext cx="264375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1426" extrusionOk="0">
                    <a:moveTo>
                      <a:pt x="0" y="1"/>
                    </a:moveTo>
                    <a:cubicBezTo>
                      <a:pt x="404" y="1"/>
                      <a:pt x="724" y="319"/>
                      <a:pt x="724" y="702"/>
                    </a:cubicBezTo>
                    <a:cubicBezTo>
                      <a:pt x="724" y="894"/>
                      <a:pt x="639" y="1085"/>
                      <a:pt x="511" y="1213"/>
                    </a:cubicBezTo>
                    <a:cubicBezTo>
                      <a:pt x="383" y="1340"/>
                      <a:pt x="213" y="1425"/>
                      <a:pt x="0" y="1425"/>
                    </a:cubicBezTo>
                    <a:lnTo>
                      <a:pt x="10575" y="1425"/>
                    </a:lnTo>
                    <a:cubicBezTo>
                      <a:pt x="10192" y="1425"/>
                      <a:pt x="9874" y="1107"/>
                      <a:pt x="9874" y="702"/>
                    </a:cubicBezTo>
                    <a:cubicBezTo>
                      <a:pt x="9874" y="511"/>
                      <a:pt x="9937" y="319"/>
                      <a:pt x="10086" y="191"/>
                    </a:cubicBezTo>
                    <a:cubicBezTo>
                      <a:pt x="10214" y="64"/>
                      <a:pt x="10384" y="1"/>
                      <a:pt x="10575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6250400" y="3969625"/>
                <a:ext cx="2649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1427" extrusionOk="0">
                    <a:moveTo>
                      <a:pt x="0" y="0"/>
                    </a:moveTo>
                    <a:cubicBezTo>
                      <a:pt x="405" y="0"/>
                      <a:pt x="724" y="320"/>
                      <a:pt x="724" y="724"/>
                    </a:cubicBezTo>
                    <a:cubicBezTo>
                      <a:pt x="724" y="916"/>
                      <a:pt x="639" y="1086"/>
                      <a:pt x="511" y="1234"/>
                    </a:cubicBezTo>
                    <a:cubicBezTo>
                      <a:pt x="383" y="1362"/>
                      <a:pt x="213" y="1427"/>
                      <a:pt x="0" y="1427"/>
                    </a:cubicBezTo>
                    <a:lnTo>
                      <a:pt x="10597" y="1427"/>
                    </a:lnTo>
                    <a:cubicBezTo>
                      <a:pt x="10194" y="1427"/>
                      <a:pt x="9873" y="1107"/>
                      <a:pt x="9873" y="724"/>
                    </a:cubicBezTo>
                    <a:cubicBezTo>
                      <a:pt x="9873" y="533"/>
                      <a:pt x="9959" y="341"/>
                      <a:pt x="10086" y="213"/>
                    </a:cubicBezTo>
                    <a:cubicBezTo>
                      <a:pt x="10214" y="85"/>
                      <a:pt x="10384" y="0"/>
                      <a:pt x="10597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5668425" y="4005275"/>
                <a:ext cx="111607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44643" h="1448" extrusionOk="0">
                    <a:moveTo>
                      <a:pt x="724" y="1"/>
                    </a:moveTo>
                    <a:cubicBezTo>
                      <a:pt x="511" y="1"/>
                      <a:pt x="341" y="86"/>
                      <a:pt x="213" y="214"/>
                    </a:cubicBezTo>
                    <a:cubicBezTo>
                      <a:pt x="85" y="341"/>
                      <a:pt x="0" y="532"/>
                      <a:pt x="0" y="724"/>
                    </a:cubicBezTo>
                    <a:cubicBezTo>
                      <a:pt x="0" y="1128"/>
                      <a:pt x="320" y="1448"/>
                      <a:pt x="724" y="1448"/>
                    </a:cubicBezTo>
                    <a:lnTo>
                      <a:pt x="43919" y="1448"/>
                    </a:lnTo>
                    <a:cubicBezTo>
                      <a:pt x="44132" y="1448"/>
                      <a:pt x="44302" y="1363"/>
                      <a:pt x="44430" y="1235"/>
                    </a:cubicBezTo>
                    <a:cubicBezTo>
                      <a:pt x="44558" y="1107"/>
                      <a:pt x="44643" y="915"/>
                      <a:pt x="44643" y="724"/>
                    </a:cubicBezTo>
                    <a:cubicBezTo>
                      <a:pt x="44643" y="319"/>
                      <a:pt x="44325" y="1"/>
                      <a:pt x="43919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6180175" y="3934000"/>
                <a:ext cx="855425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34217" h="1426" extrusionOk="0">
                    <a:moveTo>
                      <a:pt x="703" y="0"/>
                    </a:moveTo>
                    <a:cubicBezTo>
                      <a:pt x="511" y="0"/>
                      <a:pt x="341" y="86"/>
                      <a:pt x="213" y="213"/>
                    </a:cubicBezTo>
                    <a:cubicBezTo>
                      <a:pt x="86" y="341"/>
                      <a:pt x="0" y="511"/>
                      <a:pt x="0" y="724"/>
                    </a:cubicBezTo>
                    <a:cubicBezTo>
                      <a:pt x="0" y="1107"/>
                      <a:pt x="320" y="1425"/>
                      <a:pt x="703" y="1425"/>
                    </a:cubicBezTo>
                    <a:lnTo>
                      <a:pt x="33515" y="1425"/>
                    </a:lnTo>
                    <a:cubicBezTo>
                      <a:pt x="33706" y="1425"/>
                      <a:pt x="33876" y="1340"/>
                      <a:pt x="34004" y="1212"/>
                    </a:cubicBezTo>
                    <a:cubicBezTo>
                      <a:pt x="34131" y="1085"/>
                      <a:pt x="34216" y="915"/>
                      <a:pt x="34216" y="724"/>
                    </a:cubicBezTo>
                    <a:cubicBezTo>
                      <a:pt x="34216" y="319"/>
                      <a:pt x="33898" y="0"/>
                      <a:pt x="33515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5853025" y="4077075"/>
                <a:ext cx="6298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25195" h="1427" extrusionOk="0">
                    <a:moveTo>
                      <a:pt x="702" y="0"/>
                    </a:moveTo>
                    <a:cubicBezTo>
                      <a:pt x="512" y="0"/>
                      <a:pt x="341" y="86"/>
                      <a:pt x="192" y="213"/>
                    </a:cubicBezTo>
                    <a:cubicBezTo>
                      <a:pt x="64" y="341"/>
                      <a:pt x="1" y="511"/>
                      <a:pt x="1" y="704"/>
                    </a:cubicBezTo>
                    <a:cubicBezTo>
                      <a:pt x="1" y="1107"/>
                      <a:pt x="319" y="1427"/>
                      <a:pt x="702" y="1427"/>
                    </a:cubicBezTo>
                    <a:lnTo>
                      <a:pt x="24471" y="1427"/>
                    </a:lnTo>
                    <a:cubicBezTo>
                      <a:pt x="24684" y="1427"/>
                      <a:pt x="24854" y="1342"/>
                      <a:pt x="24982" y="1214"/>
                    </a:cubicBezTo>
                    <a:cubicBezTo>
                      <a:pt x="25110" y="1087"/>
                      <a:pt x="25195" y="916"/>
                      <a:pt x="25195" y="704"/>
                    </a:cubicBezTo>
                    <a:cubicBezTo>
                      <a:pt x="25195" y="321"/>
                      <a:pt x="24875" y="0"/>
                      <a:pt x="24471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5431175" y="4005275"/>
                <a:ext cx="16227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1448" extrusionOk="0">
                    <a:moveTo>
                      <a:pt x="724" y="1"/>
                    </a:moveTo>
                    <a:cubicBezTo>
                      <a:pt x="533" y="1"/>
                      <a:pt x="341" y="86"/>
                      <a:pt x="213" y="214"/>
                    </a:cubicBezTo>
                    <a:cubicBezTo>
                      <a:pt x="85" y="341"/>
                      <a:pt x="0" y="532"/>
                      <a:pt x="0" y="724"/>
                    </a:cubicBezTo>
                    <a:cubicBezTo>
                      <a:pt x="0" y="1128"/>
                      <a:pt x="320" y="1448"/>
                      <a:pt x="724" y="1448"/>
                    </a:cubicBezTo>
                    <a:lnTo>
                      <a:pt x="5767" y="1448"/>
                    </a:lnTo>
                    <a:cubicBezTo>
                      <a:pt x="5980" y="1448"/>
                      <a:pt x="6150" y="1363"/>
                      <a:pt x="6278" y="1235"/>
                    </a:cubicBezTo>
                    <a:cubicBezTo>
                      <a:pt x="6406" y="1107"/>
                      <a:pt x="6491" y="915"/>
                      <a:pt x="6491" y="724"/>
                    </a:cubicBezTo>
                    <a:cubicBezTo>
                      <a:pt x="6491" y="319"/>
                      <a:pt x="6171" y="1"/>
                      <a:pt x="5767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5277950" y="4077075"/>
                <a:ext cx="35645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427" extrusionOk="0">
                    <a:moveTo>
                      <a:pt x="704" y="0"/>
                    </a:moveTo>
                    <a:cubicBezTo>
                      <a:pt x="512" y="0"/>
                      <a:pt x="341" y="86"/>
                      <a:pt x="214" y="213"/>
                    </a:cubicBezTo>
                    <a:cubicBezTo>
                      <a:pt x="86" y="341"/>
                      <a:pt x="1" y="511"/>
                      <a:pt x="1" y="704"/>
                    </a:cubicBezTo>
                    <a:cubicBezTo>
                      <a:pt x="1" y="1107"/>
                      <a:pt x="321" y="1427"/>
                      <a:pt x="704" y="1427"/>
                    </a:cubicBezTo>
                    <a:lnTo>
                      <a:pt x="13556" y="1427"/>
                    </a:lnTo>
                    <a:cubicBezTo>
                      <a:pt x="13747" y="1427"/>
                      <a:pt x="13917" y="1342"/>
                      <a:pt x="14045" y="1214"/>
                    </a:cubicBezTo>
                    <a:cubicBezTo>
                      <a:pt x="14172" y="1087"/>
                      <a:pt x="14258" y="916"/>
                      <a:pt x="14258" y="704"/>
                    </a:cubicBezTo>
                    <a:cubicBezTo>
                      <a:pt x="14258" y="321"/>
                      <a:pt x="13939" y="0"/>
                      <a:pt x="13556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5363075" y="3775475"/>
                <a:ext cx="1578375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63135" h="1426" extrusionOk="0">
                    <a:moveTo>
                      <a:pt x="86" y="0"/>
                    </a:moveTo>
                    <a:cubicBezTo>
                      <a:pt x="43" y="0"/>
                      <a:pt x="0" y="43"/>
                      <a:pt x="0" y="86"/>
                    </a:cubicBezTo>
                    <a:lnTo>
                      <a:pt x="0" y="1362"/>
                    </a:lnTo>
                    <a:cubicBezTo>
                      <a:pt x="0" y="1405"/>
                      <a:pt x="43" y="1425"/>
                      <a:pt x="86" y="1425"/>
                    </a:cubicBezTo>
                    <a:lnTo>
                      <a:pt x="63070" y="1425"/>
                    </a:lnTo>
                    <a:cubicBezTo>
                      <a:pt x="63113" y="1425"/>
                      <a:pt x="63135" y="1405"/>
                      <a:pt x="63135" y="1362"/>
                    </a:cubicBezTo>
                    <a:lnTo>
                      <a:pt x="63135" y="86"/>
                    </a:lnTo>
                    <a:cubicBezTo>
                      <a:pt x="63135" y="43"/>
                      <a:pt x="63113" y="0"/>
                      <a:pt x="63070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5707275" y="3811100"/>
                <a:ext cx="2644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1427" extrusionOk="0">
                    <a:moveTo>
                      <a:pt x="1" y="0"/>
                    </a:moveTo>
                    <a:cubicBezTo>
                      <a:pt x="404" y="0"/>
                      <a:pt x="724" y="320"/>
                      <a:pt x="724" y="724"/>
                    </a:cubicBezTo>
                    <a:cubicBezTo>
                      <a:pt x="724" y="916"/>
                      <a:pt x="639" y="1086"/>
                      <a:pt x="511" y="1214"/>
                    </a:cubicBezTo>
                    <a:cubicBezTo>
                      <a:pt x="384" y="1362"/>
                      <a:pt x="213" y="1427"/>
                      <a:pt x="1" y="1427"/>
                    </a:cubicBezTo>
                    <a:lnTo>
                      <a:pt x="10575" y="1427"/>
                    </a:lnTo>
                    <a:cubicBezTo>
                      <a:pt x="10192" y="1427"/>
                      <a:pt x="9874" y="1107"/>
                      <a:pt x="9874" y="724"/>
                    </a:cubicBezTo>
                    <a:cubicBezTo>
                      <a:pt x="9874" y="533"/>
                      <a:pt x="9937" y="341"/>
                      <a:pt x="10087" y="213"/>
                    </a:cubicBezTo>
                    <a:cubicBezTo>
                      <a:pt x="10214" y="85"/>
                      <a:pt x="10385" y="0"/>
                      <a:pt x="10575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6199875" y="3846750"/>
                <a:ext cx="16175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6470" h="1448" extrusionOk="0">
                    <a:moveTo>
                      <a:pt x="702" y="1"/>
                    </a:moveTo>
                    <a:cubicBezTo>
                      <a:pt x="511" y="1"/>
                      <a:pt x="341" y="86"/>
                      <a:pt x="191" y="214"/>
                    </a:cubicBezTo>
                    <a:cubicBezTo>
                      <a:pt x="64" y="341"/>
                      <a:pt x="1" y="532"/>
                      <a:pt x="1" y="724"/>
                    </a:cubicBezTo>
                    <a:cubicBezTo>
                      <a:pt x="1" y="1107"/>
                      <a:pt x="319" y="1448"/>
                      <a:pt x="702" y="1448"/>
                    </a:cubicBezTo>
                    <a:lnTo>
                      <a:pt x="5746" y="1448"/>
                    </a:lnTo>
                    <a:cubicBezTo>
                      <a:pt x="5959" y="1448"/>
                      <a:pt x="6129" y="1363"/>
                      <a:pt x="6256" y="1235"/>
                    </a:cubicBezTo>
                    <a:cubicBezTo>
                      <a:pt x="6384" y="1107"/>
                      <a:pt x="6469" y="915"/>
                      <a:pt x="6469" y="724"/>
                    </a:cubicBezTo>
                    <a:cubicBezTo>
                      <a:pt x="6469" y="319"/>
                      <a:pt x="6149" y="1"/>
                      <a:pt x="5746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5573225" y="3846750"/>
                <a:ext cx="55540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1448" extrusionOk="0">
                    <a:moveTo>
                      <a:pt x="724" y="1"/>
                    </a:moveTo>
                    <a:cubicBezTo>
                      <a:pt x="531" y="1"/>
                      <a:pt x="341" y="86"/>
                      <a:pt x="213" y="214"/>
                    </a:cubicBezTo>
                    <a:cubicBezTo>
                      <a:pt x="85" y="341"/>
                      <a:pt x="0" y="532"/>
                      <a:pt x="0" y="724"/>
                    </a:cubicBezTo>
                    <a:cubicBezTo>
                      <a:pt x="0" y="1107"/>
                      <a:pt x="319" y="1448"/>
                      <a:pt x="724" y="1448"/>
                    </a:cubicBezTo>
                    <a:lnTo>
                      <a:pt x="21492" y="1448"/>
                    </a:lnTo>
                    <a:cubicBezTo>
                      <a:pt x="21705" y="1448"/>
                      <a:pt x="21875" y="1363"/>
                      <a:pt x="22002" y="1235"/>
                    </a:cubicBezTo>
                    <a:cubicBezTo>
                      <a:pt x="22130" y="1107"/>
                      <a:pt x="22215" y="915"/>
                      <a:pt x="22215" y="724"/>
                    </a:cubicBezTo>
                    <a:cubicBezTo>
                      <a:pt x="22215" y="319"/>
                      <a:pt x="21895" y="1"/>
                      <a:pt x="21492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5088575" y="3846750"/>
                <a:ext cx="356450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448" extrusionOk="0">
                    <a:moveTo>
                      <a:pt x="724" y="1"/>
                    </a:moveTo>
                    <a:cubicBezTo>
                      <a:pt x="511" y="1"/>
                      <a:pt x="341" y="86"/>
                      <a:pt x="213" y="214"/>
                    </a:cubicBezTo>
                    <a:cubicBezTo>
                      <a:pt x="86" y="341"/>
                      <a:pt x="1" y="532"/>
                      <a:pt x="1" y="724"/>
                    </a:cubicBezTo>
                    <a:cubicBezTo>
                      <a:pt x="1" y="1107"/>
                      <a:pt x="321" y="1448"/>
                      <a:pt x="724" y="1448"/>
                    </a:cubicBezTo>
                    <a:lnTo>
                      <a:pt x="13556" y="1448"/>
                    </a:lnTo>
                    <a:cubicBezTo>
                      <a:pt x="13747" y="1448"/>
                      <a:pt x="13917" y="1363"/>
                      <a:pt x="14067" y="1235"/>
                    </a:cubicBezTo>
                    <a:cubicBezTo>
                      <a:pt x="14194" y="1107"/>
                      <a:pt x="14257" y="915"/>
                      <a:pt x="14257" y="724"/>
                    </a:cubicBezTo>
                    <a:cubicBezTo>
                      <a:pt x="14257" y="319"/>
                      <a:pt x="13939" y="1"/>
                      <a:pt x="13556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7024425" y="3775475"/>
                <a:ext cx="356450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426" extrusionOk="0">
                    <a:moveTo>
                      <a:pt x="724" y="0"/>
                    </a:moveTo>
                    <a:cubicBezTo>
                      <a:pt x="511" y="0"/>
                      <a:pt x="341" y="86"/>
                      <a:pt x="213" y="213"/>
                    </a:cubicBezTo>
                    <a:cubicBezTo>
                      <a:pt x="86" y="341"/>
                      <a:pt x="0" y="511"/>
                      <a:pt x="0" y="724"/>
                    </a:cubicBezTo>
                    <a:cubicBezTo>
                      <a:pt x="0" y="1107"/>
                      <a:pt x="319" y="1425"/>
                      <a:pt x="724" y="1425"/>
                    </a:cubicBezTo>
                    <a:lnTo>
                      <a:pt x="13554" y="1425"/>
                    </a:lnTo>
                    <a:cubicBezTo>
                      <a:pt x="13746" y="1425"/>
                      <a:pt x="13917" y="1340"/>
                      <a:pt x="14065" y="1212"/>
                    </a:cubicBezTo>
                    <a:cubicBezTo>
                      <a:pt x="14192" y="1085"/>
                      <a:pt x="14257" y="915"/>
                      <a:pt x="14257" y="724"/>
                    </a:cubicBezTo>
                    <a:cubicBezTo>
                      <a:pt x="14257" y="319"/>
                      <a:pt x="13937" y="0"/>
                      <a:pt x="1355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6944175" y="3830000"/>
                <a:ext cx="353600" cy="279325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1173" extrusionOk="0">
                    <a:moveTo>
                      <a:pt x="6743" y="0"/>
                    </a:moveTo>
                    <a:cubicBezTo>
                      <a:pt x="4737" y="0"/>
                      <a:pt x="2767" y="1017"/>
                      <a:pt x="1784" y="3437"/>
                    </a:cubicBezTo>
                    <a:cubicBezTo>
                      <a:pt x="1" y="7826"/>
                      <a:pt x="3762" y="11172"/>
                      <a:pt x="7401" y="11172"/>
                    </a:cubicBezTo>
                    <a:cubicBezTo>
                      <a:pt x="9408" y="11172"/>
                      <a:pt x="11377" y="10155"/>
                      <a:pt x="12360" y="7735"/>
                    </a:cubicBezTo>
                    <a:cubicBezTo>
                      <a:pt x="14143" y="3346"/>
                      <a:pt x="10382" y="0"/>
                      <a:pt x="6743" y="0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7034000" y="3910425"/>
                <a:ext cx="173950" cy="120375"/>
              </a:xfrm>
              <a:custGeom>
                <a:avLst/>
                <a:gdLst/>
                <a:ahLst/>
                <a:cxnLst/>
                <a:rect l="l" t="t" r="r" b="b"/>
                <a:pathLst>
                  <a:path w="6958" h="4815" extrusionOk="0">
                    <a:moveTo>
                      <a:pt x="1235" y="1687"/>
                    </a:moveTo>
                    <a:lnTo>
                      <a:pt x="3022" y="2433"/>
                    </a:lnTo>
                    <a:cubicBezTo>
                      <a:pt x="2742" y="2762"/>
                      <a:pt x="2463" y="3014"/>
                      <a:pt x="2096" y="3014"/>
                    </a:cubicBezTo>
                    <a:cubicBezTo>
                      <a:pt x="1987" y="3014"/>
                      <a:pt x="1871" y="2992"/>
                      <a:pt x="1745" y="2944"/>
                    </a:cubicBezTo>
                    <a:cubicBezTo>
                      <a:pt x="1192" y="2709"/>
                      <a:pt x="1064" y="2241"/>
                      <a:pt x="1235" y="1687"/>
                    </a:cubicBezTo>
                    <a:close/>
                    <a:moveTo>
                      <a:pt x="4842" y="1715"/>
                    </a:moveTo>
                    <a:cubicBezTo>
                      <a:pt x="4952" y="1715"/>
                      <a:pt x="5068" y="1740"/>
                      <a:pt x="5192" y="1795"/>
                    </a:cubicBezTo>
                    <a:cubicBezTo>
                      <a:pt x="5661" y="1965"/>
                      <a:pt x="5936" y="2453"/>
                      <a:pt x="5746" y="3049"/>
                    </a:cubicBezTo>
                    <a:lnTo>
                      <a:pt x="3916" y="2305"/>
                    </a:lnTo>
                    <a:cubicBezTo>
                      <a:pt x="4192" y="1979"/>
                      <a:pt x="4482" y="1715"/>
                      <a:pt x="4842" y="1715"/>
                    </a:cubicBezTo>
                    <a:close/>
                    <a:moveTo>
                      <a:pt x="2334" y="1"/>
                    </a:moveTo>
                    <a:cubicBezTo>
                      <a:pt x="1715" y="1"/>
                      <a:pt x="1166" y="368"/>
                      <a:pt x="809" y="1049"/>
                    </a:cubicBezTo>
                    <a:lnTo>
                      <a:pt x="171" y="773"/>
                    </a:lnTo>
                    <a:lnTo>
                      <a:pt x="0" y="1199"/>
                    </a:lnTo>
                    <a:lnTo>
                      <a:pt x="639" y="1454"/>
                    </a:lnTo>
                    <a:cubicBezTo>
                      <a:pt x="319" y="2453"/>
                      <a:pt x="659" y="3327"/>
                      <a:pt x="1490" y="3667"/>
                    </a:cubicBezTo>
                    <a:cubicBezTo>
                      <a:pt x="1714" y="3761"/>
                      <a:pt x="1916" y="3802"/>
                      <a:pt x="2100" y="3802"/>
                    </a:cubicBezTo>
                    <a:cubicBezTo>
                      <a:pt x="2792" y="3802"/>
                      <a:pt x="3235" y="3221"/>
                      <a:pt x="3638" y="2666"/>
                    </a:cubicBezTo>
                    <a:lnTo>
                      <a:pt x="5575" y="3475"/>
                    </a:lnTo>
                    <a:cubicBezTo>
                      <a:pt x="5352" y="3858"/>
                      <a:pt x="5020" y="4014"/>
                      <a:pt x="4688" y="4014"/>
                    </a:cubicBezTo>
                    <a:cubicBezTo>
                      <a:pt x="4578" y="4014"/>
                      <a:pt x="4468" y="3997"/>
                      <a:pt x="4362" y="3965"/>
                    </a:cubicBezTo>
                    <a:lnTo>
                      <a:pt x="4064" y="4709"/>
                    </a:lnTo>
                    <a:cubicBezTo>
                      <a:pt x="4250" y="4781"/>
                      <a:pt x="4435" y="4815"/>
                      <a:pt x="4615" y="4815"/>
                    </a:cubicBezTo>
                    <a:cubicBezTo>
                      <a:pt x="5239" y="4815"/>
                      <a:pt x="5803" y="4403"/>
                      <a:pt x="6149" y="3710"/>
                    </a:cubicBezTo>
                    <a:lnTo>
                      <a:pt x="6788" y="3965"/>
                    </a:lnTo>
                    <a:lnTo>
                      <a:pt x="6958" y="3539"/>
                    </a:lnTo>
                    <a:lnTo>
                      <a:pt x="6319" y="3284"/>
                    </a:lnTo>
                    <a:cubicBezTo>
                      <a:pt x="6682" y="2198"/>
                      <a:pt x="6171" y="1347"/>
                      <a:pt x="5448" y="1071"/>
                    </a:cubicBezTo>
                    <a:cubicBezTo>
                      <a:pt x="5219" y="977"/>
                      <a:pt x="5013" y="935"/>
                      <a:pt x="4827" y="935"/>
                    </a:cubicBezTo>
                    <a:cubicBezTo>
                      <a:pt x="4130" y="935"/>
                      <a:pt x="3701" y="1513"/>
                      <a:pt x="3298" y="2050"/>
                    </a:cubicBezTo>
                    <a:lnTo>
                      <a:pt x="1405" y="1284"/>
                    </a:lnTo>
                    <a:cubicBezTo>
                      <a:pt x="1637" y="952"/>
                      <a:pt x="1960" y="801"/>
                      <a:pt x="2263" y="801"/>
                    </a:cubicBezTo>
                    <a:cubicBezTo>
                      <a:pt x="2348" y="801"/>
                      <a:pt x="2432" y="813"/>
                      <a:pt x="2511" y="836"/>
                    </a:cubicBezTo>
                    <a:lnTo>
                      <a:pt x="2809" y="70"/>
                    </a:lnTo>
                    <a:cubicBezTo>
                      <a:pt x="2648" y="24"/>
                      <a:pt x="2489" y="1"/>
                      <a:pt x="2334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6054250" y="3931050"/>
                <a:ext cx="392850" cy="284100"/>
              </a:xfrm>
              <a:custGeom>
                <a:avLst/>
                <a:gdLst/>
                <a:ahLst/>
                <a:cxnLst/>
                <a:rect l="l" t="t" r="r" b="b"/>
                <a:pathLst>
                  <a:path w="15714" h="11364" extrusionOk="0">
                    <a:moveTo>
                      <a:pt x="7555" y="1"/>
                    </a:moveTo>
                    <a:cubicBezTo>
                      <a:pt x="6087" y="1"/>
                      <a:pt x="4597" y="622"/>
                      <a:pt x="3400" y="2119"/>
                    </a:cubicBezTo>
                    <a:cubicBezTo>
                      <a:pt x="1" y="6351"/>
                      <a:pt x="3991" y="11364"/>
                      <a:pt x="8160" y="11364"/>
                    </a:cubicBezTo>
                    <a:cubicBezTo>
                      <a:pt x="9628" y="11364"/>
                      <a:pt x="11118" y="10742"/>
                      <a:pt x="12315" y="9246"/>
                    </a:cubicBezTo>
                    <a:cubicBezTo>
                      <a:pt x="15714" y="5013"/>
                      <a:pt x="11723" y="1"/>
                      <a:pt x="7555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6172725" y="4005125"/>
                <a:ext cx="154300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5391" extrusionOk="0">
                    <a:moveTo>
                      <a:pt x="1129" y="1432"/>
                    </a:moveTo>
                    <a:lnTo>
                      <a:pt x="2661" y="2666"/>
                    </a:lnTo>
                    <a:cubicBezTo>
                      <a:pt x="2391" y="2859"/>
                      <a:pt x="2122" y="2997"/>
                      <a:pt x="1848" y="2997"/>
                    </a:cubicBezTo>
                    <a:cubicBezTo>
                      <a:pt x="1667" y="2997"/>
                      <a:pt x="1485" y="2937"/>
                      <a:pt x="1299" y="2793"/>
                    </a:cubicBezTo>
                    <a:cubicBezTo>
                      <a:pt x="894" y="2475"/>
                      <a:pt x="789" y="1942"/>
                      <a:pt x="1129" y="1432"/>
                    </a:cubicBezTo>
                    <a:close/>
                    <a:moveTo>
                      <a:pt x="4407" y="2469"/>
                    </a:moveTo>
                    <a:cubicBezTo>
                      <a:pt x="4581" y="2469"/>
                      <a:pt x="4756" y="2526"/>
                      <a:pt x="4937" y="2666"/>
                    </a:cubicBezTo>
                    <a:cubicBezTo>
                      <a:pt x="5405" y="3049"/>
                      <a:pt x="5385" y="3539"/>
                      <a:pt x="5087" y="4007"/>
                    </a:cubicBezTo>
                    <a:lnTo>
                      <a:pt x="3575" y="2793"/>
                    </a:lnTo>
                    <a:cubicBezTo>
                      <a:pt x="3862" y="2611"/>
                      <a:pt x="4133" y="2469"/>
                      <a:pt x="4407" y="2469"/>
                    </a:cubicBezTo>
                    <a:close/>
                    <a:moveTo>
                      <a:pt x="2348" y="1"/>
                    </a:moveTo>
                    <a:cubicBezTo>
                      <a:pt x="1856" y="1"/>
                      <a:pt x="1346" y="244"/>
                      <a:pt x="916" y="688"/>
                    </a:cubicBezTo>
                    <a:lnTo>
                      <a:pt x="406" y="262"/>
                    </a:lnTo>
                    <a:lnTo>
                      <a:pt x="108" y="603"/>
                    </a:lnTo>
                    <a:lnTo>
                      <a:pt x="639" y="1028"/>
                    </a:lnTo>
                    <a:cubicBezTo>
                      <a:pt x="1" y="1964"/>
                      <a:pt x="256" y="2921"/>
                      <a:pt x="852" y="3411"/>
                    </a:cubicBezTo>
                    <a:cubicBezTo>
                      <a:pt x="1167" y="3661"/>
                      <a:pt x="1463" y="3758"/>
                      <a:pt x="1742" y="3758"/>
                    </a:cubicBezTo>
                    <a:cubicBezTo>
                      <a:pt x="2273" y="3758"/>
                      <a:pt x="2746" y="3405"/>
                      <a:pt x="3192" y="3071"/>
                    </a:cubicBezTo>
                    <a:lnTo>
                      <a:pt x="4789" y="4348"/>
                    </a:lnTo>
                    <a:cubicBezTo>
                      <a:pt x="4566" y="4535"/>
                      <a:pt x="4324" y="4613"/>
                      <a:pt x="4098" y="4613"/>
                    </a:cubicBezTo>
                    <a:cubicBezTo>
                      <a:pt x="3914" y="4613"/>
                      <a:pt x="3741" y="4561"/>
                      <a:pt x="3597" y="4475"/>
                    </a:cubicBezTo>
                    <a:lnTo>
                      <a:pt x="3087" y="5114"/>
                    </a:lnTo>
                    <a:cubicBezTo>
                      <a:pt x="3373" y="5299"/>
                      <a:pt x="3676" y="5391"/>
                      <a:pt x="3978" y="5391"/>
                    </a:cubicBezTo>
                    <a:cubicBezTo>
                      <a:pt x="4440" y="5391"/>
                      <a:pt x="4901" y="5176"/>
                      <a:pt x="5300" y="4751"/>
                    </a:cubicBezTo>
                    <a:lnTo>
                      <a:pt x="5831" y="5199"/>
                    </a:lnTo>
                    <a:lnTo>
                      <a:pt x="6108" y="4836"/>
                    </a:lnTo>
                    <a:lnTo>
                      <a:pt x="5576" y="4411"/>
                    </a:lnTo>
                    <a:cubicBezTo>
                      <a:pt x="6171" y="3539"/>
                      <a:pt x="6108" y="2603"/>
                      <a:pt x="5405" y="2049"/>
                    </a:cubicBezTo>
                    <a:cubicBezTo>
                      <a:pt x="5086" y="1797"/>
                      <a:pt x="4787" y="1697"/>
                      <a:pt x="4504" y="1697"/>
                    </a:cubicBezTo>
                    <a:cubicBezTo>
                      <a:pt x="3976" y="1697"/>
                      <a:pt x="3501" y="2043"/>
                      <a:pt x="3044" y="2390"/>
                    </a:cubicBezTo>
                    <a:lnTo>
                      <a:pt x="1427" y="1071"/>
                    </a:lnTo>
                    <a:cubicBezTo>
                      <a:pt x="1654" y="854"/>
                      <a:pt x="1906" y="766"/>
                      <a:pt x="2145" y="766"/>
                    </a:cubicBezTo>
                    <a:cubicBezTo>
                      <a:pt x="2355" y="766"/>
                      <a:pt x="2556" y="833"/>
                      <a:pt x="2724" y="943"/>
                    </a:cubicBezTo>
                    <a:lnTo>
                      <a:pt x="3235" y="305"/>
                    </a:lnTo>
                    <a:cubicBezTo>
                      <a:pt x="2963" y="98"/>
                      <a:pt x="2659" y="1"/>
                      <a:pt x="2348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4851325" y="3670150"/>
                <a:ext cx="305925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12237" h="5615" extrusionOk="0">
                    <a:moveTo>
                      <a:pt x="11533" y="0"/>
                    </a:moveTo>
                    <a:cubicBezTo>
                      <a:pt x="11598" y="276"/>
                      <a:pt x="11491" y="596"/>
                      <a:pt x="11215" y="937"/>
                    </a:cubicBezTo>
                    <a:cubicBezTo>
                      <a:pt x="10832" y="1383"/>
                      <a:pt x="10172" y="1873"/>
                      <a:pt x="9300" y="2319"/>
                    </a:cubicBezTo>
                    <a:cubicBezTo>
                      <a:pt x="8469" y="2744"/>
                      <a:pt x="7427" y="3149"/>
                      <a:pt x="6278" y="3447"/>
                    </a:cubicBezTo>
                    <a:cubicBezTo>
                      <a:pt x="5150" y="3766"/>
                      <a:pt x="4043" y="3936"/>
                      <a:pt x="3107" y="4001"/>
                    </a:cubicBezTo>
                    <a:cubicBezTo>
                      <a:pt x="2942" y="4008"/>
                      <a:pt x="2781" y="4011"/>
                      <a:pt x="2626" y="4011"/>
                    </a:cubicBezTo>
                    <a:cubicBezTo>
                      <a:pt x="1862" y="4011"/>
                      <a:pt x="1226" y="3926"/>
                      <a:pt x="766" y="3766"/>
                    </a:cubicBezTo>
                    <a:cubicBezTo>
                      <a:pt x="363" y="3618"/>
                      <a:pt x="85" y="3383"/>
                      <a:pt x="0" y="3107"/>
                    </a:cubicBezTo>
                    <a:lnTo>
                      <a:pt x="0" y="3107"/>
                    </a:lnTo>
                    <a:lnTo>
                      <a:pt x="448" y="4702"/>
                    </a:lnTo>
                    <a:cubicBezTo>
                      <a:pt x="604" y="5305"/>
                      <a:pt x="1574" y="5614"/>
                      <a:pt x="2966" y="5614"/>
                    </a:cubicBezTo>
                    <a:cubicBezTo>
                      <a:pt x="4030" y="5614"/>
                      <a:pt x="5341" y="5433"/>
                      <a:pt x="6724" y="5065"/>
                    </a:cubicBezTo>
                    <a:cubicBezTo>
                      <a:pt x="9896" y="4191"/>
                      <a:pt x="12236" y="2639"/>
                      <a:pt x="11959" y="1595"/>
                    </a:cubicBezTo>
                    <a:lnTo>
                      <a:pt x="11533" y="0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4844425" y="3647375"/>
                <a:ext cx="296875" cy="123075"/>
              </a:xfrm>
              <a:custGeom>
                <a:avLst/>
                <a:gdLst/>
                <a:ahLst/>
                <a:cxnLst/>
                <a:rect l="l" t="t" r="r" b="b"/>
                <a:pathLst>
                  <a:path w="11875" h="4923" extrusionOk="0">
                    <a:moveTo>
                      <a:pt x="9283" y="1"/>
                    </a:moveTo>
                    <a:cubicBezTo>
                      <a:pt x="8221" y="1"/>
                      <a:pt x="6913" y="180"/>
                      <a:pt x="5533" y="549"/>
                    </a:cubicBezTo>
                    <a:cubicBezTo>
                      <a:pt x="2341" y="1422"/>
                      <a:pt x="1" y="2974"/>
                      <a:pt x="276" y="4018"/>
                    </a:cubicBezTo>
                    <a:cubicBezTo>
                      <a:pt x="361" y="4294"/>
                      <a:pt x="639" y="4529"/>
                      <a:pt x="1042" y="4677"/>
                    </a:cubicBezTo>
                    <a:cubicBezTo>
                      <a:pt x="1502" y="4837"/>
                      <a:pt x="2138" y="4922"/>
                      <a:pt x="2902" y="4922"/>
                    </a:cubicBezTo>
                    <a:cubicBezTo>
                      <a:pt x="3057" y="4922"/>
                      <a:pt x="3218" y="4919"/>
                      <a:pt x="3383" y="4912"/>
                    </a:cubicBezTo>
                    <a:cubicBezTo>
                      <a:pt x="4319" y="4847"/>
                      <a:pt x="5426" y="4677"/>
                      <a:pt x="6554" y="4358"/>
                    </a:cubicBezTo>
                    <a:cubicBezTo>
                      <a:pt x="7703" y="4060"/>
                      <a:pt x="8745" y="3655"/>
                      <a:pt x="9576" y="3230"/>
                    </a:cubicBezTo>
                    <a:cubicBezTo>
                      <a:pt x="10448" y="2784"/>
                      <a:pt x="11108" y="2294"/>
                      <a:pt x="11491" y="1848"/>
                    </a:cubicBezTo>
                    <a:cubicBezTo>
                      <a:pt x="11767" y="1507"/>
                      <a:pt x="11874" y="1187"/>
                      <a:pt x="11809" y="911"/>
                    </a:cubicBezTo>
                    <a:cubicBezTo>
                      <a:pt x="11789" y="869"/>
                      <a:pt x="11789" y="847"/>
                      <a:pt x="11767" y="826"/>
                    </a:cubicBezTo>
                    <a:cubicBezTo>
                      <a:pt x="11554" y="282"/>
                      <a:pt x="10612" y="1"/>
                      <a:pt x="9283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4909325" y="3671125"/>
                <a:ext cx="162800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6512" h="2334" extrusionOk="0">
                    <a:moveTo>
                      <a:pt x="4842" y="320"/>
                    </a:moveTo>
                    <a:cubicBezTo>
                      <a:pt x="5082" y="320"/>
                      <a:pt x="5230" y="390"/>
                      <a:pt x="5298" y="515"/>
                    </a:cubicBezTo>
                    <a:lnTo>
                      <a:pt x="3575" y="983"/>
                    </a:lnTo>
                    <a:cubicBezTo>
                      <a:pt x="3681" y="748"/>
                      <a:pt x="3831" y="535"/>
                      <a:pt x="4362" y="387"/>
                    </a:cubicBezTo>
                    <a:cubicBezTo>
                      <a:pt x="4551" y="342"/>
                      <a:pt x="4711" y="320"/>
                      <a:pt x="4842" y="320"/>
                    </a:cubicBezTo>
                    <a:close/>
                    <a:moveTo>
                      <a:pt x="2937" y="1344"/>
                    </a:moveTo>
                    <a:cubicBezTo>
                      <a:pt x="2852" y="1578"/>
                      <a:pt x="2682" y="1812"/>
                      <a:pt x="2149" y="1939"/>
                    </a:cubicBezTo>
                    <a:cubicBezTo>
                      <a:pt x="1968" y="1991"/>
                      <a:pt x="1793" y="2019"/>
                      <a:pt x="1643" y="2019"/>
                    </a:cubicBezTo>
                    <a:cubicBezTo>
                      <a:pt x="1423" y="2019"/>
                      <a:pt x="1255" y="1960"/>
                      <a:pt x="1192" y="1834"/>
                    </a:cubicBezTo>
                    <a:lnTo>
                      <a:pt x="2937" y="1344"/>
                    </a:lnTo>
                    <a:close/>
                    <a:moveTo>
                      <a:pt x="4998" y="1"/>
                    </a:moveTo>
                    <a:cubicBezTo>
                      <a:pt x="4772" y="1"/>
                      <a:pt x="4513" y="36"/>
                      <a:pt x="4234" y="109"/>
                    </a:cubicBezTo>
                    <a:cubicBezTo>
                      <a:pt x="3235" y="387"/>
                      <a:pt x="3107" y="790"/>
                      <a:pt x="3000" y="1153"/>
                    </a:cubicBezTo>
                    <a:lnTo>
                      <a:pt x="1150" y="1664"/>
                    </a:lnTo>
                    <a:cubicBezTo>
                      <a:pt x="1170" y="1408"/>
                      <a:pt x="1511" y="1216"/>
                      <a:pt x="1873" y="1088"/>
                    </a:cubicBezTo>
                    <a:lnTo>
                      <a:pt x="1808" y="790"/>
                    </a:lnTo>
                    <a:cubicBezTo>
                      <a:pt x="1022" y="1003"/>
                      <a:pt x="574" y="1408"/>
                      <a:pt x="596" y="1812"/>
                    </a:cubicBezTo>
                    <a:lnTo>
                      <a:pt x="1" y="1982"/>
                    </a:lnTo>
                    <a:lnTo>
                      <a:pt x="43" y="2132"/>
                    </a:lnTo>
                    <a:lnTo>
                      <a:pt x="639" y="1982"/>
                    </a:lnTo>
                    <a:cubicBezTo>
                      <a:pt x="755" y="2229"/>
                      <a:pt x="1079" y="2333"/>
                      <a:pt x="1473" y="2333"/>
                    </a:cubicBezTo>
                    <a:cubicBezTo>
                      <a:pt x="1724" y="2333"/>
                      <a:pt x="2004" y="2291"/>
                      <a:pt x="2277" y="2217"/>
                    </a:cubicBezTo>
                    <a:cubicBezTo>
                      <a:pt x="3298" y="1939"/>
                      <a:pt x="3426" y="1536"/>
                      <a:pt x="3511" y="1195"/>
                    </a:cubicBezTo>
                    <a:lnTo>
                      <a:pt x="5320" y="685"/>
                    </a:lnTo>
                    <a:lnTo>
                      <a:pt x="5320" y="685"/>
                    </a:lnTo>
                    <a:cubicBezTo>
                      <a:pt x="5278" y="918"/>
                      <a:pt x="4980" y="1110"/>
                      <a:pt x="4660" y="1216"/>
                    </a:cubicBezTo>
                    <a:lnTo>
                      <a:pt x="4745" y="1514"/>
                    </a:lnTo>
                    <a:cubicBezTo>
                      <a:pt x="5490" y="1281"/>
                      <a:pt x="5916" y="918"/>
                      <a:pt x="5894" y="535"/>
                    </a:cubicBezTo>
                    <a:lnTo>
                      <a:pt x="6512" y="365"/>
                    </a:lnTo>
                    <a:lnTo>
                      <a:pt x="6469" y="194"/>
                    </a:lnTo>
                    <a:lnTo>
                      <a:pt x="5851" y="365"/>
                    </a:lnTo>
                    <a:cubicBezTo>
                      <a:pt x="5740" y="128"/>
                      <a:pt x="5427" y="1"/>
                      <a:pt x="4998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4693850" y="3775475"/>
                <a:ext cx="555400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1426" extrusionOk="0">
                    <a:moveTo>
                      <a:pt x="724" y="0"/>
                    </a:moveTo>
                    <a:cubicBezTo>
                      <a:pt x="512" y="0"/>
                      <a:pt x="341" y="86"/>
                      <a:pt x="214" y="213"/>
                    </a:cubicBezTo>
                    <a:cubicBezTo>
                      <a:pt x="86" y="341"/>
                      <a:pt x="1" y="511"/>
                      <a:pt x="1" y="724"/>
                    </a:cubicBezTo>
                    <a:cubicBezTo>
                      <a:pt x="1" y="1107"/>
                      <a:pt x="321" y="1425"/>
                      <a:pt x="724" y="1425"/>
                    </a:cubicBezTo>
                    <a:lnTo>
                      <a:pt x="21492" y="1425"/>
                    </a:lnTo>
                    <a:cubicBezTo>
                      <a:pt x="21705" y="1425"/>
                      <a:pt x="21875" y="1340"/>
                      <a:pt x="22003" y="1212"/>
                    </a:cubicBezTo>
                    <a:cubicBezTo>
                      <a:pt x="22131" y="1085"/>
                      <a:pt x="22216" y="915"/>
                      <a:pt x="22216" y="724"/>
                    </a:cubicBezTo>
                    <a:cubicBezTo>
                      <a:pt x="22216" y="319"/>
                      <a:pt x="21897" y="0"/>
                      <a:pt x="21492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6941450" y="4077075"/>
                <a:ext cx="35695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27" extrusionOk="0">
                    <a:moveTo>
                      <a:pt x="723" y="0"/>
                    </a:moveTo>
                    <a:cubicBezTo>
                      <a:pt x="531" y="0"/>
                      <a:pt x="340" y="86"/>
                      <a:pt x="213" y="213"/>
                    </a:cubicBezTo>
                    <a:cubicBezTo>
                      <a:pt x="85" y="341"/>
                      <a:pt x="0" y="511"/>
                      <a:pt x="0" y="704"/>
                    </a:cubicBezTo>
                    <a:cubicBezTo>
                      <a:pt x="0" y="1107"/>
                      <a:pt x="318" y="1427"/>
                      <a:pt x="723" y="1427"/>
                    </a:cubicBezTo>
                    <a:lnTo>
                      <a:pt x="13554" y="1427"/>
                    </a:lnTo>
                    <a:cubicBezTo>
                      <a:pt x="13746" y="1427"/>
                      <a:pt x="13937" y="1342"/>
                      <a:pt x="14064" y="1214"/>
                    </a:cubicBezTo>
                    <a:cubicBezTo>
                      <a:pt x="14192" y="1087"/>
                      <a:pt x="14277" y="916"/>
                      <a:pt x="14277" y="704"/>
                    </a:cubicBezTo>
                    <a:cubicBezTo>
                      <a:pt x="14277" y="321"/>
                      <a:pt x="13959" y="0"/>
                      <a:pt x="13554" y="0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21175" y="4119625"/>
                <a:ext cx="3011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12044" h="3935" extrusionOk="0">
                    <a:moveTo>
                      <a:pt x="0" y="554"/>
                    </a:moveTo>
                    <a:cubicBezTo>
                      <a:pt x="0" y="570"/>
                      <a:pt x="1" y="586"/>
                      <a:pt x="2" y="601"/>
                    </a:cubicBezTo>
                    <a:lnTo>
                      <a:pt x="2" y="601"/>
                    </a:lnTo>
                    <a:lnTo>
                      <a:pt x="0" y="554"/>
                    </a:lnTo>
                    <a:close/>
                    <a:moveTo>
                      <a:pt x="11916" y="1"/>
                    </a:moveTo>
                    <a:cubicBezTo>
                      <a:pt x="11916" y="299"/>
                      <a:pt x="11746" y="597"/>
                      <a:pt x="11383" y="852"/>
                    </a:cubicBezTo>
                    <a:cubicBezTo>
                      <a:pt x="10937" y="1214"/>
                      <a:pt x="10171" y="1555"/>
                      <a:pt x="9235" y="1788"/>
                    </a:cubicBezTo>
                    <a:cubicBezTo>
                      <a:pt x="8319" y="2023"/>
                      <a:pt x="7235" y="2193"/>
                      <a:pt x="6043" y="2256"/>
                    </a:cubicBezTo>
                    <a:cubicBezTo>
                      <a:pt x="5803" y="2265"/>
                      <a:pt x="5564" y="2269"/>
                      <a:pt x="5329" y="2269"/>
                    </a:cubicBezTo>
                    <a:cubicBezTo>
                      <a:pt x="4417" y="2269"/>
                      <a:pt x="3553" y="2205"/>
                      <a:pt x="2809" y="2086"/>
                    </a:cubicBezTo>
                    <a:cubicBezTo>
                      <a:pt x="1850" y="1938"/>
                      <a:pt x="1084" y="1683"/>
                      <a:pt x="574" y="1363"/>
                    </a:cubicBezTo>
                    <a:cubicBezTo>
                      <a:pt x="232" y="1142"/>
                      <a:pt x="23" y="881"/>
                      <a:pt x="2" y="601"/>
                    </a:cubicBezTo>
                    <a:lnTo>
                      <a:pt x="2" y="601"/>
                    </a:lnTo>
                    <a:lnTo>
                      <a:pt x="63" y="2214"/>
                    </a:lnTo>
                    <a:cubicBezTo>
                      <a:pt x="122" y="3208"/>
                      <a:pt x="2394" y="3935"/>
                      <a:pt x="5310" y="3935"/>
                    </a:cubicBezTo>
                    <a:cubicBezTo>
                      <a:pt x="5578" y="3935"/>
                      <a:pt x="5851" y="3929"/>
                      <a:pt x="6128" y="3916"/>
                    </a:cubicBezTo>
                    <a:cubicBezTo>
                      <a:pt x="9405" y="3768"/>
                      <a:pt x="12044" y="2747"/>
                      <a:pt x="11979" y="1660"/>
                    </a:cubicBezTo>
                    <a:lnTo>
                      <a:pt x="11916" y="1"/>
                    </a:ln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6319550" y="4077125"/>
                <a:ext cx="29955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11982" h="3970" extrusionOk="0">
                    <a:moveTo>
                      <a:pt x="6771" y="1"/>
                    </a:moveTo>
                    <a:cubicBezTo>
                      <a:pt x="6492" y="1"/>
                      <a:pt x="6206" y="7"/>
                      <a:pt x="5916" y="21"/>
                    </a:cubicBezTo>
                    <a:cubicBezTo>
                      <a:pt x="2639" y="169"/>
                      <a:pt x="0" y="1170"/>
                      <a:pt x="65" y="2254"/>
                    </a:cubicBezTo>
                    <a:cubicBezTo>
                      <a:pt x="65" y="2552"/>
                      <a:pt x="278" y="2829"/>
                      <a:pt x="639" y="3063"/>
                    </a:cubicBezTo>
                    <a:cubicBezTo>
                      <a:pt x="1149" y="3383"/>
                      <a:pt x="1915" y="3638"/>
                      <a:pt x="2874" y="3786"/>
                    </a:cubicBezTo>
                    <a:cubicBezTo>
                      <a:pt x="3618" y="3905"/>
                      <a:pt x="4482" y="3969"/>
                      <a:pt x="5394" y="3969"/>
                    </a:cubicBezTo>
                    <a:cubicBezTo>
                      <a:pt x="5629" y="3969"/>
                      <a:pt x="5868" y="3965"/>
                      <a:pt x="6108" y="3956"/>
                    </a:cubicBezTo>
                    <a:cubicBezTo>
                      <a:pt x="7300" y="3893"/>
                      <a:pt x="8384" y="3723"/>
                      <a:pt x="9300" y="3488"/>
                    </a:cubicBezTo>
                    <a:cubicBezTo>
                      <a:pt x="10236" y="3255"/>
                      <a:pt x="11002" y="2914"/>
                      <a:pt x="11448" y="2552"/>
                    </a:cubicBezTo>
                    <a:cubicBezTo>
                      <a:pt x="11811" y="2297"/>
                      <a:pt x="11981" y="1999"/>
                      <a:pt x="11981" y="1701"/>
                    </a:cubicBezTo>
                    <a:cubicBezTo>
                      <a:pt x="11981" y="1680"/>
                      <a:pt x="11959" y="1658"/>
                      <a:pt x="11959" y="1616"/>
                    </a:cubicBezTo>
                    <a:cubicBezTo>
                      <a:pt x="11804" y="668"/>
                      <a:pt x="9590" y="1"/>
                      <a:pt x="6771" y="1"/>
                    </a:cubicBezTo>
                    <a:close/>
                  </a:path>
                </a:pathLst>
              </a:custGeom>
              <a:solidFill>
                <a:srgbClr val="FFC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6382875" y="4096650"/>
                <a:ext cx="167575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6703" h="1646" extrusionOk="0">
                    <a:moveTo>
                      <a:pt x="4719" y="301"/>
                    </a:moveTo>
                    <a:cubicBezTo>
                      <a:pt x="5188" y="301"/>
                      <a:pt x="5451" y="445"/>
                      <a:pt x="5490" y="644"/>
                    </a:cubicBezTo>
                    <a:lnTo>
                      <a:pt x="3723" y="729"/>
                    </a:lnTo>
                    <a:cubicBezTo>
                      <a:pt x="3873" y="516"/>
                      <a:pt x="4064" y="346"/>
                      <a:pt x="4617" y="304"/>
                    </a:cubicBezTo>
                    <a:cubicBezTo>
                      <a:pt x="4652" y="302"/>
                      <a:pt x="4686" y="301"/>
                      <a:pt x="4719" y="301"/>
                    </a:cubicBezTo>
                    <a:close/>
                    <a:moveTo>
                      <a:pt x="3000" y="942"/>
                    </a:moveTo>
                    <a:lnTo>
                      <a:pt x="3000" y="942"/>
                    </a:lnTo>
                    <a:cubicBezTo>
                      <a:pt x="2872" y="1155"/>
                      <a:pt x="2659" y="1325"/>
                      <a:pt x="2128" y="1345"/>
                    </a:cubicBezTo>
                    <a:cubicBezTo>
                      <a:pt x="2088" y="1347"/>
                      <a:pt x="2049" y="1348"/>
                      <a:pt x="2010" y="1348"/>
                    </a:cubicBezTo>
                    <a:cubicBezTo>
                      <a:pt x="1597" y="1348"/>
                      <a:pt x="1272" y="1240"/>
                      <a:pt x="1212" y="1027"/>
                    </a:cubicBezTo>
                    <a:lnTo>
                      <a:pt x="3000" y="942"/>
                    </a:lnTo>
                    <a:close/>
                    <a:moveTo>
                      <a:pt x="4744" y="1"/>
                    </a:moveTo>
                    <a:cubicBezTo>
                      <a:pt x="4682" y="1"/>
                      <a:pt x="4619" y="2"/>
                      <a:pt x="4554" y="6"/>
                    </a:cubicBezTo>
                    <a:cubicBezTo>
                      <a:pt x="3511" y="69"/>
                      <a:pt x="3298" y="431"/>
                      <a:pt x="3107" y="750"/>
                    </a:cubicBezTo>
                    <a:lnTo>
                      <a:pt x="1212" y="857"/>
                    </a:lnTo>
                    <a:cubicBezTo>
                      <a:pt x="1277" y="622"/>
                      <a:pt x="1638" y="494"/>
                      <a:pt x="2043" y="452"/>
                    </a:cubicBezTo>
                    <a:lnTo>
                      <a:pt x="2021" y="133"/>
                    </a:lnTo>
                    <a:cubicBezTo>
                      <a:pt x="1212" y="196"/>
                      <a:pt x="702" y="494"/>
                      <a:pt x="639" y="877"/>
                    </a:cubicBezTo>
                    <a:lnTo>
                      <a:pt x="0" y="899"/>
                    </a:lnTo>
                    <a:lnTo>
                      <a:pt x="21" y="1090"/>
                    </a:lnTo>
                    <a:lnTo>
                      <a:pt x="639" y="1047"/>
                    </a:lnTo>
                    <a:cubicBezTo>
                      <a:pt x="719" y="1470"/>
                      <a:pt x="1385" y="1645"/>
                      <a:pt x="2051" y="1645"/>
                    </a:cubicBezTo>
                    <a:cubicBezTo>
                      <a:pt x="2091" y="1645"/>
                      <a:pt x="2131" y="1644"/>
                      <a:pt x="2171" y="1643"/>
                    </a:cubicBezTo>
                    <a:cubicBezTo>
                      <a:pt x="3235" y="1580"/>
                      <a:pt x="3448" y="1240"/>
                      <a:pt x="3618" y="899"/>
                    </a:cubicBezTo>
                    <a:lnTo>
                      <a:pt x="5490" y="814"/>
                    </a:lnTo>
                    <a:lnTo>
                      <a:pt x="5490" y="814"/>
                    </a:lnTo>
                    <a:cubicBezTo>
                      <a:pt x="5405" y="1005"/>
                      <a:pt x="5065" y="1133"/>
                      <a:pt x="4724" y="1175"/>
                    </a:cubicBezTo>
                    <a:lnTo>
                      <a:pt x="4745" y="1473"/>
                    </a:lnTo>
                    <a:cubicBezTo>
                      <a:pt x="5511" y="1410"/>
                      <a:pt x="6021" y="1155"/>
                      <a:pt x="6086" y="772"/>
                    </a:cubicBezTo>
                    <a:lnTo>
                      <a:pt x="6702" y="750"/>
                    </a:lnTo>
                    <a:lnTo>
                      <a:pt x="6702" y="579"/>
                    </a:lnTo>
                    <a:lnTo>
                      <a:pt x="6064" y="601"/>
                    </a:lnTo>
                    <a:cubicBezTo>
                      <a:pt x="5986" y="228"/>
                      <a:pt x="5473" y="1"/>
                      <a:pt x="4744" y="1"/>
                    </a:cubicBezTo>
                    <a:close/>
                  </a:path>
                </a:pathLst>
              </a:custGeom>
              <a:solidFill>
                <a:srgbClr val="F9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6098800" y="4194100"/>
                <a:ext cx="6303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1428" extrusionOk="0">
                    <a:moveTo>
                      <a:pt x="724" y="1"/>
                    </a:moveTo>
                    <a:cubicBezTo>
                      <a:pt x="532" y="1"/>
                      <a:pt x="341" y="86"/>
                      <a:pt x="213" y="214"/>
                    </a:cubicBezTo>
                    <a:cubicBezTo>
                      <a:pt x="86" y="341"/>
                      <a:pt x="1" y="511"/>
                      <a:pt x="1" y="724"/>
                    </a:cubicBezTo>
                    <a:cubicBezTo>
                      <a:pt x="1" y="1107"/>
                      <a:pt x="319" y="1427"/>
                      <a:pt x="724" y="1427"/>
                    </a:cubicBezTo>
                    <a:lnTo>
                      <a:pt x="24492" y="1427"/>
                    </a:lnTo>
                    <a:cubicBezTo>
                      <a:pt x="24704" y="1427"/>
                      <a:pt x="24875" y="1363"/>
                      <a:pt x="25002" y="1214"/>
                    </a:cubicBezTo>
                    <a:cubicBezTo>
                      <a:pt x="25130" y="1087"/>
                      <a:pt x="25215" y="917"/>
                      <a:pt x="25215" y="724"/>
                    </a:cubicBezTo>
                    <a:cubicBezTo>
                      <a:pt x="25215" y="321"/>
                      <a:pt x="24897" y="1"/>
                      <a:pt x="24492" y="1"/>
                    </a:cubicBezTo>
                    <a:close/>
                  </a:path>
                </a:pathLst>
              </a:custGeom>
              <a:solidFill>
                <a:srgbClr val="CDF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6" name="Google Shape;476;p36"/>
            <p:cNvSpPr/>
            <p:nvPr/>
          </p:nvSpPr>
          <p:spPr>
            <a:xfrm>
              <a:off x="-106900" y="273425"/>
              <a:ext cx="2047250" cy="2142650"/>
            </a:xfrm>
            <a:custGeom>
              <a:avLst/>
              <a:gdLst/>
              <a:ahLst/>
              <a:cxnLst/>
              <a:rect l="l" t="t" r="r" b="b"/>
              <a:pathLst>
                <a:path w="81890" h="85706" extrusionOk="0">
                  <a:moveTo>
                    <a:pt x="81890" y="85706"/>
                  </a:moveTo>
                  <a:lnTo>
                    <a:pt x="12839" y="0"/>
                  </a:lnTo>
                  <a:lnTo>
                    <a:pt x="0" y="0"/>
                  </a:lnTo>
                  <a:lnTo>
                    <a:pt x="651" y="42448"/>
                  </a:lnTo>
                  <a:lnTo>
                    <a:pt x="46755" y="79383"/>
                  </a:lnTo>
                  <a:lnTo>
                    <a:pt x="51701" y="69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396727" y="1063907"/>
            <a:ext cx="5847055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 panose="020B0604020202020204"/>
              <a:buNone/>
            </a:pPr>
            <a:r>
              <a:rPr lang="en-GB" dirty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GB" dirty="0" err="1">
                <a:latin typeface="SimHei" panose="02010609060101010101" pitchFamily="49" charset="-122"/>
                <a:ea typeface="SimHei" panose="02010609060101010101" pitchFamily="49" charset="-122"/>
              </a:rPr>
              <a:t>Bagging”一词是对“bootstrap</a:t>
            </a:r>
            <a:r>
              <a:rPr lang="en-GB" dirty="0">
                <a:latin typeface="SimHei" panose="02010609060101010101" pitchFamily="49" charset="-122"/>
                <a:ea typeface="SimHei" panose="02010609060101010101" pitchFamily="49" charset="-122"/>
              </a:rPr>
              <a:t> aggregating”的简写，其中“bootstrap”又称自展法，是一种用小样本估计整体值的非参数方法。具体操作是从初始数据中有放回地抽取一定量的样本，通过对这些样本的计算得到统计量的置信区间。Bagging使用bootstrap方法从整体数据集中有放回地取出若干个数据集，针对每一个数据集训练模型，最后参考这些模型的预测结果得出答案。更具体地，对于分类问题，可以采用所有模型投票的方式得出答案；对于回归问题，对所有模型的结果求平均值。</a:t>
            </a:r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396727" y="373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/>
              <a:t>简要介绍</a:t>
            </a:r>
          </a:p>
        </p:txBody>
      </p:sp>
      <p:grpSp>
        <p:nvGrpSpPr>
          <p:cNvPr id="483" name="Google Shape;483;p37"/>
          <p:cNvGrpSpPr/>
          <p:nvPr/>
        </p:nvGrpSpPr>
        <p:grpSpPr>
          <a:xfrm>
            <a:off x="6162513" y="1281351"/>
            <a:ext cx="2686360" cy="2580797"/>
            <a:chOff x="5002350" y="604550"/>
            <a:chExt cx="1509700" cy="1450375"/>
          </a:xfrm>
        </p:grpSpPr>
        <p:sp>
          <p:nvSpPr>
            <p:cNvPr id="484" name="Google Shape;484;p37"/>
            <p:cNvSpPr/>
            <p:nvPr/>
          </p:nvSpPr>
          <p:spPr>
            <a:xfrm>
              <a:off x="5085050" y="604550"/>
              <a:ext cx="291875" cy="128275"/>
            </a:xfrm>
            <a:custGeom>
              <a:avLst/>
              <a:gdLst/>
              <a:ahLst/>
              <a:cxnLst/>
              <a:rect l="l" t="t" r="r" b="b"/>
              <a:pathLst>
                <a:path w="11675" h="5131" extrusionOk="0">
                  <a:moveTo>
                    <a:pt x="6212" y="1"/>
                  </a:moveTo>
                  <a:cubicBezTo>
                    <a:pt x="5737" y="1"/>
                    <a:pt x="5271" y="107"/>
                    <a:pt x="4868" y="339"/>
                  </a:cubicBezTo>
                  <a:cubicBezTo>
                    <a:pt x="4142" y="767"/>
                    <a:pt x="3778" y="1640"/>
                    <a:pt x="3963" y="2375"/>
                  </a:cubicBezTo>
                  <a:lnTo>
                    <a:pt x="3963" y="2375"/>
                  </a:lnTo>
                  <a:cubicBezTo>
                    <a:pt x="3791" y="2260"/>
                    <a:pt x="3584" y="2189"/>
                    <a:pt x="3371" y="2189"/>
                  </a:cubicBezTo>
                  <a:cubicBezTo>
                    <a:pt x="3363" y="2189"/>
                    <a:pt x="3355" y="2190"/>
                    <a:pt x="3347" y="2190"/>
                  </a:cubicBezTo>
                  <a:cubicBezTo>
                    <a:pt x="2908" y="2200"/>
                    <a:pt x="2512" y="2521"/>
                    <a:pt x="2408" y="2903"/>
                  </a:cubicBezTo>
                  <a:lnTo>
                    <a:pt x="2408" y="2903"/>
                  </a:lnTo>
                  <a:cubicBezTo>
                    <a:pt x="2355" y="2510"/>
                    <a:pt x="1885" y="2169"/>
                    <a:pt x="1412" y="2169"/>
                  </a:cubicBezTo>
                  <a:cubicBezTo>
                    <a:pt x="1373" y="2169"/>
                    <a:pt x="1333" y="2172"/>
                    <a:pt x="1294" y="2177"/>
                  </a:cubicBezTo>
                  <a:cubicBezTo>
                    <a:pt x="698" y="2266"/>
                    <a:pt x="254" y="2773"/>
                    <a:pt x="128" y="3305"/>
                  </a:cubicBezTo>
                  <a:cubicBezTo>
                    <a:pt x="1" y="3850"/>
                    <a:pt x="622" y="4585"/>
                    <a:pt x="736" y="5131"/>
                  </a:cubicBezTo>
                  <a:lnTo>
                    <a:pt x="11396" y="5131"/>
                  </a:lnTo>
                  <a:cubicBezTo>
                    <a:pt x="11511" y="4750"/>
                    <a:pt x="11675" y="4281"/>
                    <a:pt x="11624" y="3900"/>
                  </a:cubicBezTo>
                  <a:cubicBezTo>
                    <a:pt x="11573" y="3508"/>
                    <a:pt x="11333" y="3115"/>
                    <a:pt x="10927" y="2950"/>
                  </a:cubicBezTo>
                  <a:cubicBezTo>
                    <a:pt x="10826" y="2912"/>
                    <a:pt x="10716" y="2894"/>
                    <a:pt x="10605" y="2894"/>
                  </a:cubicBezTo>
                  <a:cubicBezTo>
                    <a:pt x="10275" y="2894"/>
                    <a:pt x="9945" y="3058"/>
                    <a:pt x="9850" y="3343"/>
                  </a:cubicBezTo>
                  <a:cubicBezTo>
                    <a:pt x="9621" y="2303"/>
                    <a:pt x="9102" y="1264"/>
                    <a:pt x="8164" y="618"/>
                  </a:cubicBezTo>
                  <a:cubicBezTo>
                    <a:pt x="7615" y="227"/>
                    <a:pt x="6905" y="1"/>
                    <a:pt x="621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6251875" y="1628225"/>
              <a:ext cx="230725" cy="101225"/>
            </a:xfrm>
            <a:custGeom>
              <a:avLst/>
              <a:gdLst/>
              <a:ahLst/>
              <a:cxnLst/>
              <a:rect l="l" t="t" r="r" b="b"/>
              <a:pathLst>
                <a:path w="9229" h="4049" extrusionOk="0">
                  <a:moveTo>
                    <a:pt x="4312" y="0"/>
                  </a:moveTo>
                  <a:cubicBezTo>
                    <a:pt x="3765" y="0"/>
                    <a:pt x="3204" y="179"/>
                    <a:pt x="2776" y="487"/>
                  </a:cubicBezTo>
                  <a:cubicBezTo>
                    <a:pt x="2041" y="1006"/>
                    <a:pt x="1623" y="1818"/>
                    <a:pt x="1445" y="2642"/>
                  </a:cubicBezTo>
                  <a:cubicBezTo>
                    <a:pt x="1370" y="2417"/>
                    <a:pt x="1108" y="2289"/>
                    <a:pt x="848" y="2289"/>
                  </a:cubicBezTo>
                  <a:cubicBezTo>
                    <a:pt x="757" y="2289"/>
                    <a:pt x="666" y="2305"/>
                    <a:pt x="583" y="2338"/>
                  </a:cubicBezTo>
                  <a:cubicBezTo>
                    <a:pt x="266" y="2465"/>
                    <a:pt x="89" y="2769"/>
                    <a:pt x="38" y="3073"/>
                  </a:cubicBezTo>
                  <a:cubicBezTo>
                    <a:pt x="0" y="3389"/>
                    <a:pt x="139" y="3744"/>
                    <a:pt x="228" y="4049"/>
                  </a:cubicBezTo>
                  <a:lnTo>
                    <a:pt x="8645" y="4049"/>
                  </a:lnTo>
                  <a:cubicBezTo>
                    <a:pt x="8733" y="3631"/>
                    <a:pt x="9228" y="3034"/>
                    <a:pt x="9127" y="2617"/>
                  </a:cubicBezTo>
                  <a:cubicBezTo>
                    <a:pt x="9025" y="2198"/>
                    <a:pt x="8671" y="1792"/>
                    <a:pt x="8201" y="1716"/>
                  </a:cubicBezTo>
                  <a:cubicBezTo>
                    <a:pt x="8168" y="1712"/>
                    <a:pt x="8136" y="1710"/>
                    <a:pt x="8103" y="1710"/>
                  </a:cubicBezTo>
                  <a:cubicBezTo>
                    <a:pt x="7727" y="1710"/>
                    <a:pt x="7357" y="1981"/>
                    <a:pt x="7319" y="2297"/>
                  </a:cubicBezTo>
                  <a:lnTo>
                    <a:pt x="7319" y="2297"/>
                  </a:lnTo>
                  <a:cubicBezTo>
                    <a:pt x="7237" y="1994"/>
                    <a:pt x="6926" y="1739"/>
                    <a:pt x="6579" y="1729"/>
                  </a:cubicBezTo>
                  <a:cubicBezTo>
                    <a:pt x="6571" y="1729"/>
                    <a:pt x="6563" y="1729"/>
                    <a:pt x="6555" y="1729"/>
                  </a:cubicBezTo>
                  <a:cubicBezTo>
                    <a:pt x="6391" y="1729"/>
                    <a:pt x="6230" y="1783"/>
                    <a:pt x="6095" y="1872"/>
                  </a:cubicBezTo>
                  <a:lnTo>
                    <a:pt x="6095" y="1872"/>
                  </a:lnTo>
                  <a:cubicBezTo>
                    <a:pt x="6241" y="1294"/>
                    <a:pt x="5951" y="606"/>
                    <a:pt x="5375" y="271"/>
                  </a:cubicBezTo>
                  <a:cubicBezTo>
                    <a:pt x="5059" y="85"/>
                    <a:pt x="4689" y="0"/>
                    <a:pt x="4312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6224625" y="832350"/>
              <a:ext cx="287425" cy="138450"/>
            </a:xfrm>
            <a:custGeom>
              <a:avLst/>
              <a:gdLst/>
              <a:ahLst/>
              <a:cxnLst/>
              <a:rect l="l" t="t" r="r" b="b"/>
              <a:pathLst>
                <a:path w="11497" h="5538" extrusionOk="0">
                  <a:moveTo>
                    <a:pt x="7153" y="1"/>
                  </a:moveTo>
                  <a:cubicBezTo>
                    <a:pt x="6853" y="1"/>
                    <a:pt x="6553" y="69"/>
                    <a:pt x="6274" y="214"/>
                  </a:cubicBezTo>
                  <a:cubicBezTo>
                    <a:pt x="5502" y="620"/>
                    <a:pt x="4999" y="1638"/>
                    <a:pt x="5025" y="2620"/>
                  </a:cubicBezTo>
                  <a:lnTo>
                    <a:pt x="5025" y="2620"/>
                  </a:lnTo>
                  <a:cubicBezTo>
                    <a:pt x="4891" y="2405"/>
                    <a:pt x="4679" y="2253"/>
                    <a:pt x="4454" y="2253"/>
                  </a:cubicBezTo>
                  <a:cubicBezTo>
                    <a:pt x="4440" y="2253"/>
                    <a:pt x="4425" y="2254"/>
                    <a:pt x="4411" y="2255"/>
                  </a:cubicBezTo>
                  <a:cubicBezTo>
                    <a:pt x="3942" y="2306"/>
                    <a:pt x="3612" y="2965"/>
                    <a:pt x="3815" y="3459"/>
                  </a:cubicBezTo>
                  <a:cubicBezTo>
                    <a:pt x="3383" y="3144"/>
                    <a:pt x="2868" y="2981"/>
                    <a:pt x="2355" y="2981"/>
                  </a:cubicBezTo>
                  <a:cubicBezTo>
                    <a:pt x="2040" y="2981"/>
                    <a:pt x="1726" y="3042"/>
                    <a:pt x="1432" y="3168"/>
                  </a:cubicBezTo>
                  <a:cubicBezTo>
                    <a:pt x="646" y="3484"/>
                    <a:pt x="0" y="4600"/>
                    <a:pt x="304" y="5538"/>
                  </a:cubicBezTo>
                  <a:lnTo>
                    <a:pt x="10964" y="5538"/>
                  </a:lnTo>
                  <a:cubicBezTo>
                    <a:pt x="11358" y="5538"/>
                    <a:pt x="11497" y="4435"/>
                    <a:pt x="11231" y="4067"/>
                  </a:cubicBezTo>
                  <a:cubicBezTo>
                    <a:pt x="11061" y="3821"/>
                    <a:pt x="10794" y="3711"/>
                    <a:pt x="10522" y="3711"/>
                  </a:cubicBezTo>
                  <a:cubicBezTo>
                    <a:pt x="10388" y="3711"/>
                    <a:pt x="10253" y="3738"/>
                    <a:pt x="10128" y="3788"/>
                  </a:cubicBezTo>
                  <a:cubicBezTo>
                    <a:pt x="9747" y="3954"/>
                    <a:pt x="9456" y="4309"/>
                    <a:pt x="9203" y="4676"/>
                  </a:cubicBezTo>
                  <a:cubicBezTo>
                    <a:pt x="9761" y="3611"/>
                    <a:pt x="9747" y="2154"/>
                    <a:pt x="9114" y="1152"/>
                  </a:cubicBezTo>
                  <a:cubicBezTo>
                    <a:pt x="8661" y="427"/>
                    <a:pt x="7904" y="1"/>
                    <a:pt x="715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002350" y="1465200"/>
              <a:ext cx="257325" cy="89325"/>
            </a:xfrm>
            <a:custGeom>
              <a:avLst/>
              <a:gdLst/>
              <a:ahLst/>
              <a:cxnLst/>
              <a:rect l="l" t="t" r="r" b="b"/>
              <a:pathLst>
                <a:path w="10293" h="3573" extrusionOk="0">
                  <a:moveTo>
                    <a:pt x="2999" y="0"/>
                  </a:moveTo>
                  <a:cubicBezTo>
                    <a:pt x="2471" y="0"/>
                    <a:pt x="1940" y="209"/>
                    <a:pt x="1597" y="606"/>
                  </a:cubicBezTo>
                  <a:cubicBezTo>
                    <a:pt x="1129" y="1164"/>
                    <a:pt x="1090" y="2051"/>
                    <a:pt x="1585" y="2597"/>
                  </a:cubicBezTo>
                  <a:cubicBezTo>
                    <a:pt x="1374" y="2442"/>
                    <a:pt x="1105" y="2340"/>
                    <a:pt x="849" y="2340"/>
                  </a:cubicBezTo>
                  <a:cubicBezTo>
                    <a:pt x="706" y="2340"/>
                    <a:pt x="567" y="2372"/>
                    <a:pt x="444" y="2445"/>
                  </a:cubicBezTo>
                  <a:cubicBezTo>
                    <a:pt x="89" y="2648"/>
                    <a:pt x="0" y="3370"/>
                    <a:pt x="355" y="3572"/>
                  </a:cubicBezTo>
                  <a:lnTo>
                    <a:pt x="9913" y="3572"/>
                  </a:lnTo>
                  <a:cubicBezTo>
                    <a:pt x="10293" y="2888"/>
                    <a:pt x="9989" y="1772"/>
                    <a:pt x="9241" y="1532"/>
                  </a:cubicBezTo>
                  <a:cubicBezTo>
                    <a:pt x="9161" y="1506"/>
                    <a:pt x="9089" y="1494"/>
                    <a:pt x="9024" y="1494"/>
                  </a:cubicBezTo>
                  <a:cubicBezTo>
                    <a:pt x="8514" y="1494"/>
                    <a:pt x="8430" y="2235"/>
                    <a:pt x="8356" y="2905"/>
                  </a:cubicBezTo>
                  <a:lnTo>
                    <a:pt x="8356" y="2905"/>
                  </a:lnTo>
                  <a:cubicBezTo>
                    <a:pt x="8273" y="2593"/>
                    <a:pt x="7599" y="2022"/>
                    <a:pt x="7416" y="1849"/>
                  </a:cubicBezTo>
                  <a:cubicBezTo>
                    <a:pt x="7307" y="1758"/>
                    <a:pt x="7167" y="1714"/>
                    <a:pt x="7028" y="1714"/>
                  </a:cubicBezTo>
                  <a:cubicBezTo>
                    <a:pt x="6875" y="1714"/>
                    <a:pt x="6723" y="1768"/>
                    <a:pt x="6617" y="1874"/>
                  </a:cubicBezTo>
                  <a:cubicBezTo>
                    <a:pt x="6718" y="1468"/>
                    <a:pt x="6427" y="1000"/>
                    <a:pt x="6008" y="911"/>
                  </a:cubicBezTo>
                  <a:cubicBezTo>
                    <a:pt x="5961" y="900"/>
                    <a:pt x="5913" y="896"/>
                    <a:pt x="5865" y="896"/>
                  </a:cubicBezTo>
                  <a:cubicBezTo>
                    <a:pt x="5492" y="896"/>
                    <a:pt x="5127" y="1186"/>
                    <a:pt x="5070" y="1558"/>
                  </a:cubicBezTo>
                  <a:cubicBezTo>
                    <a:pt x="4817" y="885"/>
                    <a:pt x="4259" y="302"/>
                    <a:pt x="3575" y="87"/>
                  </a:cubicBezTo>
                  <a:cubicBezTo>
                    <a:pt x="3390" y="29"/>
                    <a:pt x="3194" y="0"/>
                    <a:pt x="299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100400" y="1050975"/>
              <a:ext cx="1275" cy="17425"/>
            </a:xfrm>
            <a:custGeom>
              <a:avLst/>
              <a:gdLst/>
              <a:ahLst/>
              <a:cxnLst/>
              <a:rect l="l" t="t" r="r" b="b"/>
              <a:pathLst>
                <a:path w="51" h="697" extrusionOk="0">
                  <a:moveTo>
                    <a:pt x="51" y="0"/>
                  </a:moveTo>
                  <a:cubicBezTo>
                    <a:pt x="26" y="228"/>
                    <a:pt x="0" y="469"/>
                    <a:pt x="0" y="697"/>
                  </a:cubicBezTo>
                  <a:cubicBezTo>
                    <a:pt x="0" y="469"/>
                    <a:pt x="26" y="228"/>
                    <a:pt x="5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160600" y="1193875"/>
              <a:ext cx="24125" cy="9225"/>
            </a:xfrm>
            <a:custGeom>
              <a:avLst/>
              <a:gdLst/>
              <a:ahLst/>
              <a:cxnLst/>
              <a:rect l="l" t="t" r="r" b="b"/>
              <a:pathLst>
                <a:path w="965" h="369" extrusionOk="0">
                  <a:moveTo>
                    <a:pt x="1" y="0"/>
                  </a:moveTo>
                  <a:cubicBezTo>
                    <a:pt x="305" y="152"/>
                    <a:pt x="634" y="267"/>
                    <a:pt x="964" y="368"/>
                  </a:cubicBezTo>
                  <a:cubicBezTo>
                    <a:pt x="634" y="267"/>
                    <a:pt x="305" y="152"/>
                    <a:pt x="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6108300" y="1005975"/>
              <a:ext cx="11125" cy="6975"/>
            </a:xfrm>
            <a:custGeom>
              <a:avLst/>
              <a:gdLst/>
              <a:ahLst/>
              <a:cxnLst/>
              <a:rect l="l" t="t" r="r" b="b"/>
              <a:pathLst>
                <a:path w="445" h="279" extrusionOk="0">
                  <a:moveTo>
                    <a:pt x="65" y="0"/>
                  </a:moveTo>
                  <a:cubicBezTo>
                    <a:pt x="39" y="88"/>
                    <a:pt x="14" y="190"/>
                    <a:pt x="1" y="279"/>
                  </a:cubicBezTo>
                  <a:cubicBezTo>
                    <a:pt x="106" y="195"/>
                    <a:pt x="228" y="146"/>
                    <a:pt x="361" y="146"/>
                  </a:cubicBezTo>
                  <a:cubicBezTo>
                    <a:pt x="388" y="146"/>
                    <a:pt x="416" y="148"/>
                    <a:pt x="445" y="152"/>
                  </a:cubicBezTo>
                  <a:cubicBezTo>
                    <a:pt x="305" y="114"/>
                    <a:pt x="178" y="63"/>
                    <a:pt x="65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5903600" y="748000"/>
              <a:ext cx="12050" cy="2875"/>
            </a:xfrm>
            <a:custGeom>
              <a:avLst/>
              <a:gdLst/>
              <a:ahLst/>
              <a:cxnLst/>
              <a:rect l="l" t="t" r="r" b="b"/>
              <a:pathLst>
                <a:path w="482" h="115" extrusionOk="0">
                  <a:moveTo>
                    <a:pt x="0" y="115"/>
                  </a:moveTo>
                  <a:cubicBezTo>
                    <a:pt x="165" y="77"/>
                    <a:pt x="317" y="38"/>
                    <a:pt x="482" y="1"/>
                  </a:cubicBezTo>
                  <a:cubicBezTo>
                    <a:pt x="317" y="38"/>
                    <a:pt x="165" y="77"/>
                    <a:pt x="0" y="11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825325" y="763225"/>
              <a:ext cx="18075" cy="2225"/>
            </a:xfrm>
            <a:custGeom>
              <a:avLst/>
              <a:gdLst/>
              <a:ahLst/>
              <a:cxnLst/>
              <a:rect l="l" t="t" r="r" b="b"/>
              <a:pathLst>
                <a:path w="723" h="89" extrusionOk="0">
                  <a:moveTo>
                    <a:pt x="1" y="89"/>
                  </a:moveTo>
                  <a:cubicBezTo>
                    <a:pt x="241" y="63"/>
                    <a:pt x="482" y="38"/>
                    <a:pt x="723" y="0"/>
                  </a:cubicBezTo>
                  <a:cubicBezTo>
                    <a:pt x="482" y="38"/>
                    <a:pt x="241" y="63"/>
                    <a:pt x="1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843375" y="752125"/>
              <a:ext cx="54225" cy="11125"/>
            </a:xfrm>
            <a:custGeom>
              <a:avLst/>
              <a:gdLst/>
              <a:ahLst/>
              <a:cxnLst/>
              <a:rect l="l" t="t" r="r" b="b"/>
              <a:pathLst>
                <a:path w="2169" h="445" extrusionOk="0">
                  <a:moveTo>
                    <a:pt x="1" y="444"/>
                  </a:moveTo>
                  <a:cubicBezTo>
                    <a:pt x="724" y="330"/>
                    <a:pt x="1446" y="166"/>
                    <a:pt x="2169" y="0"/>
                  </a:cubicBezTo>
                  <a:cubicBezTo>
                    <a:pt x="1446" y="166"/>
                    <a:pt x="724" y="330"/>
                    <a:pt x="1" y="44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299575" y="1352325"/>
              <a:ext cx="2575" cy="2550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1" y="0"/>
                  </a:moveTo>
                  <a:cubicBezTo>
                    <a:pt x="26" y="39"/>
                    <a:pt x="65" y="64"/>
                    <a:pt x="102" y="102"/>
                  </a:cubicBezTo>
                  <a:cubicBezTo>
                    <a:pt x="65" y="64"/>
                    <a:pt x="26" y="39"/>
                    <a:pt x="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271400" y="1328225"/>
              <a:ext cx="2225" cy="1625"/>
            </a:xfrm>
            <a:custGeom>
              <a:avLst/>
              <a:gdLst/>
              <a:ahLst/>
              <a:cxnLst/>
              <a:rect l="l" t="t" r="r" b="b"/>
              <a:pathLst>
                <a:path w="89" h="65" extrusionOk="0">
                  <a:moveTo>
                    <a:pt x="89" y="65"/>
                  </a:moveTo>
                  <a:cubicBezTo>
                    <a:pt x="51" y="39"/>
                    <a:pt x="26" y="14"/>
                    <a:pt x="0" y="1"/>
                  </a:cubicBezTo>
                  <a:cubicBezTo>
                    <a:pt x="26" y="14"/>
                    <a:pt x="51" y="39"/>
                    <a:pt x="89" y="6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294525" y="134757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102" y="10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289450" y="1343150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8"/>
                  </a:moveTo>
                  <a:cubicBezTo>
                    <a:pt x="76" y="63"/>
                    <a:pt x="39" y="26"/>
                    <a:pt x="0" y="0"/>
                  </a:cubicBezTo>
                  <a:cubicBezTo>
                    <a:pt x="39" y="26"/>
                    <a:pt x="76" y="63"/>
                    <a:pt x="102" y="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304350" y="1357075"/>
              <a:ext cx="2550" cy="2875"/>
            </a:xfrm>
            <a:custGeom>
              <a:avLst/>
              <a:gdLst/>
              <a:ahLst/>
              <a:cxnLst/>
              <a:rect l="l" t="t" r="r" b="b"/>
              <a:pathLst>
                <a:path w="102" h="115" extrusionOk="0">
                  <a:moveTo>
                    <a:pt x="102" y="114"/>
                  </a:moveTo>
                  <a:cubicBezTo>
                    <a:pt x="63" y="77"/>
                    <a:pt x="26" y="38"/>
                    <a:pt x="1" y="1"/>
                  </a:cubicBezTo>
                  <a:cubicBezTo>
                    <a:pt x="26" y="38"/>
                    <a:pt x="63" y="77"/>
                    <a:pt x="102" y="11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801250" y="765425"/>
              <a:ext cx="24100" cy="1300"/>
            </a:xfrm>
            <a:custGeom>
              <a:avLst/>
              <a:gdLst/>
              <a:ahLst/>
              <a:cxnLst/>
              <a:rect l="l" t="t" r="r" b="b"/>
              <a:pathLst>
                <a:path w="964" h="52" extrusionOk="0">
                  <a:moveTo>
                    <a:pt x="0" y="51"/>
                  </a:moveTo>
                  <a:cubicBezTo>
                    <a:pt x="317" y="51"/>
                    <a:pt x="634" y="26"/>
                    <a:pt x="964" y="1"/>
                  </a:cubicBezTo>
                  <a:cubicBezTo>
                    <a:pt x="634" y="26"/>
                    <a:pt x="317" y="51"/>
                    <a:pt x="0" y="5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279000" y="1334275"/>
              <a:ext cx="2875" cy="2225"/>
            </a:xfrm>
            <a:custGeom>
              <a:avLst/>
              <a:gdLst/>
              <a:ahLst/>
              <a:cxnLst/>
              <a:rect l="l" t="t" r="r" b="b"/>
              <a:pathLst>
                <a:path w="115" h="89" extrusionOk="0">
                  <a:moveTo>
                    <a:pt x="114" y="88"/>
                  </a:moveTo>
                  <a:cubicBezTo>
                    <a:pt x="77" y="51"/>
                    <a:pt x="38" y="26"/>
                    <a:pt x="1" y="0"/>
                  </a:cubicBezTo>
                  <a:cubicBezTo>
                    <a:pt x="38" y="26"/>
                    <a:pt x="77" y="51"/>
                    <a:pt x="114" y="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284375" y="1338700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9"/>
                  </a:moveTo>
                  <a:cubicBezTo>
                    <a:pt x="64" y="51"/>
                    <a:pt x="39" y="26"/>
                    <a:pt x="1" y="1"/>
                  </a:cubicBezTo>
                  <a:cubicBezTo>
                    <a:pt x="39" y="26"/>
                    <a:pt x="64" y="51"/>
                    <a:pt x="102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313225" y="1367225"/>
              <a:ext cx="57075" cy="88750"/>
            </a:xfrm>
            <a:custGeom>
              <a:avLst/>
              <a:gdLst/>
              <a:ahLst/>
              <a:cxnLst/>
              <a:rect l="l" t="t" r="r" b="b"/>
              <a:pathLst>
                <a:path w="2283" h="3550" extrusionOk="0">
                  <a:moveTo>
                    <a:pt x="1" y="1"/>
                  </a:moveTo>
                  <a:lnTo>
                    <a:pt x="1" y="1"/>
                  </a:lnTo>
                  <a:cubicBezTo>
                    <a:pt x="241" y="292"/>
                    <a:pt x="469" y="596"/>
                    <a:pt x="646" y="939"/>
                  </a:cubicBezTo>
                  <a:cubicBezTo>
                    <a:pt x="862" y="1331"/>
                    <a:pt x="1027" y="1737"/>
                    <a:pt x="1128" y="2155"/>
                  </a:cubicBezTo>
                  <a:lnTo>
                    <a:pt x="2282" y="3550"/>
                  </a:lnTo>
                  <a:cubicBezTo>
                    <a:pt x="1914" y="2421"/>
                    <a:pt x="1319" y="1356"/>
                    <a:pt x="444" y="432"/>
                  </a:cubicBezTo>
                  <a:cubicBezTo>
                    <a:pt x="305" y="292"/>
                    <a:pt x="165" y="139"/>
                    <a:pt x="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223225" y="129085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7" y="64"/>
                  </a:moveTo>
                  <a:cubicBezTo>
                    <a:pt x="51" y="39"/>
                    <a:pt x="26" y="26"/>
                    <a:pt x="1" y="0"/>
                  </a:cubicBezTo>
                  <a:cubicBezTo>
                    <a:pt x="26" y="26"/>
                    <a:pt x="51" y="39"/>
                    <a:pt x="77" y="6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5192175" y="126075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63"/>
                  </a:moveTo>
                  <a:cubicBezTo>
                    <a:pt x="38" y="51"/>
                    <a:pt x="26" y="26"/>
                    <a:pt x="0" y="0"/>
                  </a:cubicBezTo>
                  <a:cubicBezTo>
                    <a:pt x="26" y="26"/>
                    <a:pt x="38" y="51"/>
                    <a:pt x="63" y="63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202950" y="1272450"/>
              <a:ext cx="1300" cy="130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51" y="5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5198175" y="12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5260925" y="1320000"/>
              <a:ext cx="1300" cy="975"/>
            </a:xfrm>
            <a:custGeom>
              <a:avLst/>
              <a:gdLst/>
              <a:ahLst/>
              <a:cxnLst/>
              <a:rect l="l" t="t" r="r" b="b"/>
              <a:pathLst>
                <a:path w="52" h="39" extrusionOk="0">
                  <a:moveTo>
                    <a:pt x="51" y="39"/>
                  </a:moveTo>
                  <a:cubicBezTo>
                    <a:pt x="39" y="26"/>
                    <a:pt x="14" y="14"/>
                    <a:pt x="1" y="0"/>
                  </a:cubicBezTo>
                  <a:cubicBezTo>
                    <a:pt x="14" y="14"/>
                    <a:pt x="39" y="26"/>
                    <a:pt x="51" y="3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5207675" y="1276900"/>
              <a:ext cx="1625" cy="1925"/>
            </a:xfrm>
            <a:custGeom>
              <a:avLst/>
              <a:gdLst/>
              <a:ahLst/>
              <a:cxnLst/>
              <a:rect l="l" t="t" r="r" b="b"/>
              <a:pathLst>
                <a:path w="65" h="77" extrusionOk="0">
                  <a:moveTo>
                    <a:pt x="65" y="76"/>
                  </a:moveTo>
                  <a:cubicBezTo>
                    <a:pt x="52" y="51"/>
                    <a:pt x="26" y="26"/>
                    <a:pt x="1" y="0"/>
                  </a:cubicBezTo>
                  <a:cubicBezTo>
                    <a:pt x="26" y="26"/>
                    <a:pt x="52" y="51"/>
                    <a:pt x="65" y="76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266000" y="132380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6" y="64"/>
                  </a:moveTo>
                  <a:cubicBezTo>
                    <a:pt x="51" y="51"/>
                    <a:pt x="26" y="26"/>
                    <a:pt x="0" y="0"/>
                  </a:cubicBezTo>
                  <a:cubicBezTo>
                    <a:pt x="26" y="26"/>
                    <a:pt x="51" y="51"/>
                    <a:pt x="76" y="6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217825" y="128640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7" y="65"/>
                  </a:moveTo>
                  <a:cubicBezTo>
                    <a:pt x="51" y="39"/>
                    <a:pt x="26" y="14"/>
                    <a:pt x="1" y="1"/>
                  </a:cubicBezTo>
                  <a:cubicBezTo>
                    <a:pt x="26" y="14"/>
                    <a:pt x="51" y="39"/>
                    <a:pt x="77" y="6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317650" y="1747800"/>
              <a:ext cx="461100" cy="134350"/>
            </a:xfrm>
            <a:custGeom>
              <a:avLst/>
              <a:gdLst/>
              <a:ahLst/>
              <a:cxnLst/>
              <a:rect l="l" t="t" r="r" b="b"/>
              <a:pathLst>
                <a:path w="18444" h="5374" extrusionOk="0">
                  <a:moveTo>
                    <a:pt x="1610" y="1"/>
                  </a:moveTo>
                  <a:cubicBezTo>
                    <a:pt x="1686" y="356"/>
                    <a:pt x="1547" y="736"/>
                    <a:pt x="1281" y="977"/>
                  </a:cubicBezTo>
                  <a:cubicBezTo>
                    <a:pt x="1092" y="1140"/>
                    <a:pt x="845" y="1228"/>
                    <a:pt x="599" y="1228"/>
                  </a:cubicBezTo>
                  <a:cubicBezTo>
                    <a:pt x="481" y="1228"/>
                    <a:pt x="365" y="1208"/>
                    <a:pt x="255" y="1167"/>
                  </a:cubicBezTo>
                  <a:lnTo>
                    <a:pt x="255" y="1167"/>
                  </a:lnTo>
                  <a:cubicBezTo>
                    <a:pt x="584" y="1586"/>
                    <a:pt x="711" y="2143"/>
                    <a:pt x="609" y="2663"/>
                  </a:cubicBezTo>
                  <a:cubicBezTo>
                    <a:pt x="546" y="2967"/>
                    <a:pt x="317" y="3462"/>
                    <a:pt x="1" y="3677"/>
                  </a:cubicBezTo>
                  <a:cubicBezTo>
                    <a:pt x="495" y="4158"/>
                    <a:pt x="1116" y="4513"/>
                    <a:pt x="1776" y="4767"/>
                  </a:cubicBezTo>
                  <a:cubicBezTo>
                    <a:pt x="2986" y="5213"/>
                    <a:pt x="4289" y="5374"/>
                    <a:pt x="5601" y="5374"/>
                  </a:cubicBezTo>
                  <a:cubicBezTo>
                    <a:pt x="6900" y="5374"/>
                    <a:pt x="8208" y="5216"/>
                    <a:pt x="9444" y="5020"/>
                  </a:cubicBezTo>
                  <a:cubicBezTo>
                    <a:pt x="12119" y="4603"/>
                    <a:pt x="14438" y="3487"/>
                    <a:pt x="17037" y="2764"/>
                  </a:cubicBezTo>
                  <a:cubicBezTo>
                    <a:pt x="17480" y="2637"/>
                    <a:pt x="17950" y="2524"/>
                    <a:pt x="18444" y="2409"/>
                  </a:cubicBezTo>
                  <a:cubicBezTo>
                    <a:pt x="18065" y="2246"/>
                    <a:pt x="17650" y="2191"/>
                    <a:pt x="17225" y="2191"/>
                  </a:cubicBezTo>
                  <a:cubicBezTo>
                    <a:pt x="16825" y="2191"/>
                    <a:pt x="16417" y="2240"/>
                    <a:pt x="16023" y="2296"/>
                  </a:cubicBezTo>
                  <a:cubicBezTo>
                    <a:pt x="14514" y="2511"/>
                    <a:pt x="13019" y="2789"/>
                    <a:pt x="11511" y="3031"/>
                  </a:cubicBezTo>
                  <a:cubicBezTo>
                    <a:pt x="10409" y="3205"/>
                    <a:pt x="9013" y="3422"/>
                    <a:pt x="7635" y="3422"/>
                  </a:cubicBezTo>
                  <a:cubicBezTo>
                    <a:pt x="5699" y="3422"/>
                    <a:pt x="3797" y="2993"/>
                    <a:pt x="2790" y="1408"/>
                  </a:cubicBezTo>
                  <a:cubicBezTo>
                    <a:pt x="2536" y="1003"/>
                    <a:pt x="2346" y="584"/>
                    <a:pt x="2207" y="141"/>
                  </a:cubicBezTo>
                  <a:cubicBezTo>
                    <a:pt x="2004" y="115"/>
                    <a:pt x="1801" y="65"/>
                    <a:pt x="161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229225" y="1295600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5173450" y="1232225"/>
              <a:ext cx="1000" cy="2225"/>
            </a:xfrm>
            <a:custGeom>
              <a:avLst/>
              <a:gdLst/>
              <a:ahLst/>
              <a:cxnLst/>
              <a:rect l="l" t="t" r="r" b="b"/>
              <a:pathLst>
                <a:path w="40" h="89" extrusionOk="0">
                  <a:moveTo>
                    <a:pt x="40" y="89"/>
                  </a:moveTo>
                  <a:cubicBezTo>
                    <a:pt x="26" y="64"/>
                    <a:pt x="14" y="38"/>
                    <a:pt x="1" y="1"/>
                  </a:cubicBezTo>
                  <a:cubicBezTo>
                    <a:pt x="14" y="38"/>
                    <a:pt x="26" y="64"/>
                    <a:pt x="40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5162375" y="1192600"/>
              <a:ext cx="1300" cy="9875"/>
            </a:xfrm>
            <a:custGeom>
              <a:avLst/>
              <a:gdLst/>
              <a:ahLst/>
              <a:cxnLst/>
              <a:rect l="l" t="t" r="r" b="b"/>
              <a:pathLst>
                <a:path w="52" h="395" extrusionOk="0">
                  <a:moveTo>
                    <a:pt x="52" y="394"/>
                  </a:moveTo>
                  <a:cubicBezTo>
                    <a:pt x="38" y="267"/>
                    <a:pt x="13" y="127"/>
                    <a:pt x="1" y="1"/>
                  </a:cubicBezTo>
                  <a:cubicBezTo>
                    <a:pt x="13" y="127"/>
                    <a:pt x="38" y="267"/>
                    <a:pt x="52" y="39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87725" y="1255350"/>
              <a:ext cx="1600" cy="1925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64" y="77"/>
                  </a:moveTo>
                  <a:cubicBezTo>
                    <a:pt x="52" y="51"/>
                    <a:pt x="26" y="26"/>
                    <a:pt x="1" y="0"/>
                  </a:cubicBezTo>
                  <a:cubicBezTo>
                    <a:pt x="26" y="26"/>
                    <a:pt x="52" y="51"/>
                    <a:pt x="64" y="7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162050" y="1182800"/>
              <a:ext cx="25" cy="4750"/>
            </a:xfrm>
            <a:custGeom>
              <a:avLst/>
              <a:gdLst/>
              <a:ahLst/>
              <a:cxnLst/>
              <a:rect l="l" t="t" r="r" b="b"/>
              <a:pathLst>
                <a:path w="1" h="190" extrusionOk="0">
                  <a:moveTo>
                    <a:pt x="1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176625" y="1238225"/>
              <a:ext cx="1300" cy="2275"/>
            </a:xfrm>
            <a:custGeom>
              <a:avLst/>
              <a:gdLst/>
              <a:ahLst/>
              <a:cxnLst/>
              <a:rect l="l" t="t" r="r" b="b"/>
              <a:pathLst>
                <a:path w="52" h="91" extrusionOk="0">
                  <a:moveTo>
                    <a:pt x="51" y="90"/>
                  </a:moveTo>
                  <a:cubicBezTo>
                    <a:pt x="39" y="65"/>
                    <a:pt x="14" y="40"/>
                    <a:pt x="1" y="1"/>
                  </a:cubicBezTo>
                  <a:cubicBezTo>
                    <a:pt x="14" y="40"/>
                    <a:pt x="39" y="65"/>
                    <a:pt x="51" y="9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183925" y="1249975"/>
              <a:ext cx="1600" cy="1925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64" y="77"/>
                  </a:moveTo>
                  <a:cubicBezTo>
                    <a:pt x="38" y="51"/>
                    <a:pt x="13" y="26"/>
                    <a:pt x="1" y="0"/>
                  </a:cubicBezTo>
                  <a:cubicBezTo>
                    <a:pt x="13" y="26"/>
                    <a:pt x="38" y="51"/>
                    <a:pt x="64" y="7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180125" y="1244275"/>
              <a:ext cx="1600" cy="2225"/>
            </a:xfrm>
            <a:custGeom>
              <a:avLst/>
              <a:gdLst/>
              <a:ahLst/>
              <a:cxnLst/>
              <a:rect l="l" t="t" r="r" b="b"/>
              <a:pathLst>
                <a:path w="64" h="89" extrusionOk="0">
                  <a:moveTo>
                    <a:pt x="64" y="89"/>
                  </a:moveTo>
                  <a:cubicBezTo>
                    <a:pt x="38" y="63"/>
                    <a:pt x="26" y="26"/>
                    <a:pt x="1" y="0"/>
                  </a:cubicBezTo>
                  <a:cubicBezTo>
                    <a:pt x="26" y="26"/>
                    <a:pt x="38" y="63"/>
                    <a:pt x="64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12750" y="1281675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7" y="7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420000" y="627400"/>
              <a:ext cx="829675" cy="354175"/>
            </a:xfrm>
            <a:custGeom>
              <a:avLst/>
              <a:gdLst/>
              <a:ahLst/>
              <a:cxnLst/>
              <a:rect l="l" t="t" r="r" b="b"/>
              <a:pathLst>
                <a:path w="33187" h="14167" extrusionOk="0">
                  <a:moveTo>
                    <a:pt x="6104" y="1"/>
                  </a:moveTo>
                  <a:cubicBezTo>
                    <a:pt x="4178" y="1"/>
                    <a:pt x="2379" y="1182"/>
                    <a:pt x="1383" y="2733"/>
                  </a:cubicBezTo>
                  <a:cubicBezTo>
                    <a:pt x="330" y="4369"/>
                    <a:pt x="39" y="6333"/>
                    <a:pt x="1" y="8260"/>
                  </a:cubicBezTo>
                  <a:lnTo>
                    <a:pt x="39" y="8184"/>
                  </a:lnTo>
                  <a:cubicBezTo>
                    <a:pt x="267" y="7487"/>
                    <a:pt x="572" y="6789"/>
                    <a:pt x="1091" y="6270"/>
                  </a:cubicBezTo>
                  <a:cubicBezTo>
                    <a:pt x="1560" y="5788"/>
                    <a:pt x="2194" y="5471"/>
                    <a:pt x="2853" y="5319"/>
                  </a:cubicBezTo>
                  <a:cubicBezTo>
                    <a:pt x="2879" y="5319"/>
                    <a:pt x="2891" y="5319"/>
                    <a:pt x="2916" y="5307"/>
                  </a:cubicBezTo>
                  <a:lnTo>
                    <a:pt x="2916" y="5293"/>
                  </a:lnTo>
                  <a:cubicBezTo>
                    <a:pt x="3423" y="4305"/>
                    <a:pt x="4184" y="3405"/>
                    <a:pt x="5096" y="2834"/>
                  </a:cubicBezTo>
                  <a:cubicBezTo>
                    <a:pt x="5198" y="2771"/>
                    <a:pt x="5299" y="2708"/>
                    <a:pt x="5414" y="2657"/>
                  </a:cubicBezTo>
                  <a:cubicBezTo>
                    <a:pt x="5515" y="2594"/>
                    <a:pt x="5617" y="2543"/>
                    <a:pt x="5730" y="2505"/>
                  </a:cubicBezTo>
                  <a:cubicBezTo>
                    <a:pt x="5997" y="2391"/>
                    <a:pt x="6276" y="2302"/>
                    <a:pt x="6567" y="2251"/>
                  </a:cubicBezTo>
                  <a:cubicBezTo>
                    <a:pt x="6748" y="2227"/>
                    <a:pt x="6939" y="2213"/>
                    <a:pt x="7131" y="2213"/>
                  </a:cubicBezTo>
                  <a:cubicBezTo>
                    <a:pt x="7235" y="2213"/>
                    <a:pt x="7339" y="2217"/>
                    <a:pt x="7442" y="2226"/>
                  </a:cubicBezTo>
                  <a:cubicBezTo>
                    <a:pt x="7758" y="2251"/>
                    <a:pt x="8050" y="2327"/>
                    <a:pt x="8341" y="2429"/>
                  </a:cubicBezTo>
                  <a:cubicBezTo>
                    <a:pt x="8456" y="2467"/>
                    <a:pt x="8570" y="2505"/>
                    <a:pt x="8684" y="2555"/>
                  </a:cubicBezTo>
                  <a:cubicBezTo>
                    <a:pt x="8848" y="2632"/>
                    <a:pt x="9014" y="2721"/>
                    <a:pt x="9178" y="2809"/>
                  </a:cubicBezTo>
                  <a:cubicBezTo>
                    <a:pt x="9343" y="2898"/>
                    <a:pt x="9495" y="3000"/>
                    <a:pt x="9660" y="3101"/>
                  </a:cubicBezTo>
                  <a:cubicBezTo>
                    <a:pt x="9761" y="3164"/>
                    <a:pt x="9863" y="3240"/>
                    <a:pt x="9977" y="3316"/>
                  </a:cubicBezTo>
                  <a:cubicBezTo>
                    <a:pt x="10028" y="3355"/>
                    <a:pt x="10079" y="3380"/>
                    <a:pt x="10129" y="3417"/>
                  </a:cubicBezTo>
                  <a:cubicBezTo>
                    <a:pt x="10395" y="3608"/>
                    <a:pt x="10648" y="3798"/>
                    <a:pt x="10915" y="3988"/>
                  </a:cubicBezTo>
                  <a:cubicBezTo>
                    <a:pt x="11232" y="4217"/>
                    <a:pt x="11549" y="4445"/>
                    <a:pt x="11865" y="4634"/>
                  </a:cubicBezTo>
                  <a:cubicBezTo>
                    <a:pt x="11929" y="4673"/>
                    <a:pt x="11980" y="4710"/>
                    <a:pt x="12031" y="4736"/>
                  </a:cubicBezTo>
                  <a:cubicBezTo>
                    <a:pt x="12195" y="4837"/>
                    <a:pt x="12372" y="4926"/>
                    <a:pt x="12538" y="5002"/>
                  </a:cubicBezTo>
                  <a:cubicBezTo>
                    <a:pt x="12601" y="5028"/>
                    <a:pt x="12651" y="5053"/>
                    <a:pt x="12715" y="5078"/>
                  </a:cubicBezTo>
                  <a:cubicBezTo>
                    <a:pt x="13158" y="5281"/>
                    <a:pt x="13615" y="5408"/>
                    <a:pt x="14071" y="5484"/>
                  </a:cubicBezTo>
                  <a:cubicBezTo>
                    <a:pt x="14236" y="5509"/>
                    <a:pt x="14388" y="5522"/>
                    <a:pt x="14540" y="5535"/>
                  </a:cubicBezTo>
                  <a:cubicBezTo>
                    <a:pt x="14705" y="5547"/>
                    <a:pt x="14857" y="5560"/>
                    <a:pt x="15009" y="5572"/>
                  </a:cubicBezTo>
                  <a:lnTo>
                    <a:pt x="15250" y="5572"/>
                  </a:lnTo>
                  <a:cubicBezTo>
                    <a:pt x="15567" y="5572"/>
                    <a:pt x="15884" y="5547"/>
                    <a:pt x="16214" y="5522"/>
                  </a:cubicBezTo>
                  <a:cubicBezTo>
                    <a:pt x="16454" y="5496"/>
                    <a:pt x="16695" y="5471"/>
                    <a:pt x="16936" y="5433"/>
                  </a:cubicBezTo>
                  <a:cubicBezTo>
                    <a:pt x="17659" y="5319"/>
                    <a:pt x="18381" y="5155"/>
                    <a:pt x="19104" y="4989"/>
                  </a:cubicBezTo>
                  <a:cubicBezTo>
                    <a:pt x="19180" y="4977"/>
                    <a:pt x="19268" y="4952"/>
                    <a:pt x="19344" y="4939"/>
                  </a:cubicBezTo>
                  <a:cubicBezTo>
                    <a:pt x="19509" y="4901"/>
                    <a:pt x="19661" y="4862"/>
                    <a:pt x="19826" y="4825"/>
                  </a:cubicBezTo>
                  <a:cubicBezTo>
                    <a:pt x="19978" y="4800"/>
                    <a:pt x="20143" y="4761"/>
                    <a:pt x="20295" y="4724"/>
                  </a:cubicBezTo>
                  <a:cubicBezTo>
                    <a:pt x="21193" y="4527"/>
                    <a:pt x="22158" y="4398"/>
                    <a:pt x="23101" y="4398"/>
                  </a:cubicBezTo>
                  <a:cubicBezTo>
                    <a:pt x="23317" y="4398"/>
                    <a:pt x="23531" y="4405"/>
                    <a:pt x="23743" y="4419"/>
                  </a:cubicBezTo>
                  <a:cubicBezTo>
                    <a:pt x="23907" y="4431"/>
                    <a:pt x="24073" y="4457"/>
                    <a:pt x="24225" y="4470"/>
                  </a:cubicBezTo>
                  <a:cubicBezTo>
                    <a:pt x="24313" y="4482"/>
                    <a:pt x="24402" y="4495"/>
                    <a:pt x="24478" y="4508"/>
                  </a:cubicBezTo>
                  <a:cubicBezTo>
                    <a:pt x="24504" y="4521"/>
                    <a:pt x="24516" y="4521"/>
                    <a:pt x="24529" y="4521"/>
                  </a:cubicBezTo>
                  <a:cubicBezTo>
                    <a:pt x="24592" y="4533"/>
                    <a:pt x="24643" y="4546"/>
                    <a:pt x="24706" y="4558"/>
                  </a:cubicBezTo>
                  <a:cubicBezTo>
                    <a:pt x="25797" y="4774"/>
                    <a:pt x="26785" y="5268"/>
                    <a:pt x="27507" y="6169"/>
                  </a:cubicBezTo>
                  <a:cubicBezTo>
                    <a:pt x="28661" y="7600"/>
                    <a:pt x="28775" y="9654"/>
                    <a:pt x="28458" y="11492"/>
                  </a:cubicBezTo>
                  <a:cubicBezTo>
                    <a:pt x="28395" y="11860"/>
                    <a:pt x="28319" y="12228"/>
                    <a:pt x="28230" y="12595"/>
                  </a:cubicBezTo>
                  <a:cubicBezTo>
                    <a:pt x="28281" y="12620"/>
                    <a:pt x="28332" y="12633"/>
                    <a:pt x="28395" y="12659"/>
                  </a:cubicBezTo>
                  <a:cubicBezTo>
                    <a:pt x="28826" y="12811"/>
                    <a:pt x="29257" y="13051"/>
                    <a:pt x="29574" y="13394"/>
                  </a:cubicBezTo>
                  <a:cubicBezTo>
                    <a:pt x="29802" y="13622"/>
                    <a:pt x="29966" y="13888"/>
                    <a:pt x="30093" y="14167"/>
                  </a:cubicBezTo>
                  <a:cubicBezTo>
                    <a:pt x="30803" y="12760"/>
                    <a:pt x="31690" y="11416"/>
                    <a:pt x="32273" y="9958"/>
                  </a:cubicBezTo>
                  <a:cubicBezTo>
                    <a:pt x="33085" y="7930"/>
                    <a:pt x="33186" y="5383"/>
                    <a:pt x="31577" y="3772"/>
                  </a:cubicBezTo>
                  <a:cubicBezTo>
                    <a:pt x="30569" y="2784"/>
                    <a:pt x="29206" y="2413"/>
                    <a:pt x="27761" y="2413"/>
                  </a:cubicBezTo>
                  <a:cubicBezTo>
                    <a:pt x="26279" y="2413"/>
                    <a:pt x="24710" y="2803"/>
                    <a:pt x="23350" y="3316"/>
                  </a:cubicBezTo>
                  <a:cubicBezTo>
                    <a:pt x="21249" y="4119"/>
                    <a:pt x="19024" y="5123"/>
                    <a:pt x="16814" y="5123"/>
                  </a:cubicBezTo>
                  <a:cubicBezTo>
                    <a:pt x="16198" y="5123"/>
                    <a:pt x="15582" y="5045"/>
                    <a:pt x="14971" y="4862"/>
                  </a:cubicBezTo>
                  <a:cubicBezTo>
                    <a:pt x="11840" y="3912"/>
                    <a:pt x="9901" y="426"/>
                    <a:pt x="6656" y="33"/>
                  </a:cubicBezTo>
                  <a:cubicBezTo>
                    <a:pt x="6471" y="11"/>
                    <a:pt x="6287" y="1"/>
                    <a:pt x="6104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6100075" y="1037950"/>
              <a:ext cx="334025" cy="414875"/>
            </a:xfrm>
            <a:custGeom>
              <a:avLst/>
              <a:gdLst/>
              <a:ahLst/>
              <a:cxnLst/>
              <a:rect l="l" t="t" r="r" b="b"/>
              <a:pathLst>
                <a:path w="13361" h="16595" extrusionOk="0">
                  <a:moveTo>
                    <a:pt x="127" y="1"/>
                  </a:moveTo>
                  <a:cubicBezTo>
                    <a:pt x="101" y="178"/>
                    <a:pt x="76" y="344"/>
                    <a:pt x="64" y="521"/>
                  </a:cubicBezTo>
                  <a:cubicBezTo>
                    <a:pt x="39" y="749"/>
                    <a:pt x="13" y="990"/>
                    <a:pt x="13" y="1218"/>
                  </a:cubicBezTo>
                  <a:cubicBezTo>
                    <a:pt x="0" y="1573"/>
                    <a:pt x="0" y="1941"/>
                    <a:pt x="39" y="2296"/>
                  </a:cubicBezTo>
                  <a:cubicBezTo>
                    <a:pt x="64" y="2524"/>
                    <a:pt x="101" y="2764"/>
                    <a:pt x="140" y="2992"/>
                  </a:cubicBezTo>
                  <a:cubicBezTo>
                    <a:pt x="216" y="3335"/>
                    <a:pt x="304" y="3665"/>
                    <a:pt x="431" y="3994"/>
                  </a:cubicBezTo>
                  <a:cubicBezTo>
                    <a:pt x="520" y="4197"/>
                    <a:pt x="609" y="4412"/>
                    <a:pt x="723" y="4603"/>
                  </a:cubicBezTo>
                  <a:cubicBezTo>
                    <a:pt x="951" y="4995"/>
                    <a:pt x="1230" y="5350"/>
                    <a:pt x="1572" y="5654"/>
                  </a:cubicBezTo>
                  <a:cubicBezTo>
                    <a:pt x="1839" y="5882"/>
                    <a:pt x="2117" y="6073"/>
                    <a:pt x="2422" y="6237"/>
                  </a:cubicBezTo>
                  <a:cubicBezTo>
                    <a:pt x="2726" y="6389"/>
                    <a:pt x="3055" y="6504"/>
                    <a:pt x="3385" y="6605"/>
                  </a:cubicBezTo>
                  <a:cubicBezTo>
                    <a:pt x="4019" y="6795"/>
                    <a:pt x="4703" y="6896"/>
                    <a:pt x="5388" y="6998"/>
                  </a:cubicBezTo>
                  <a:cubicBezTo>
                    <a:pt x="5413" y="6998"/>
                    <a:pt x="5439" y="6998"/>
                    <a:pt x="5476" y="7011"/>
                  </a:cubicBezTo>
                  <a:cubicBezTo>
                    <a:pt x="5932" y="7074"/>
                    <a:pt x="6402" y="7138"/>
                    <a:pt x="6858" y="7214"/>
                  </a:cubicBezTo>
                  <a:cubicBezTo>
                    <a:pt x="8696" y="7569"/>
                    <a:pt x="10749" y="8811"/>
                    <a:pt x="10673" y="10738"/>
                  </a:cubicBezTo>
                  <a:cubicBezTo>
                    <a:pt x="10648" y="11346"/>
                    <a:pt x="10407" y="11904"/>
                    <a:pt x="10078" y="12411"/>
                  </a:cubicBezTo>
                  <a:cubicBezTo>
                    <a:pt x="9875" y="12715"/>
                    <a:pt x="9647" y="13006"/>
                    <a:pt x="9406" y="13273"/>
                  </a:cubicBezTo>
                  <a:cubicBezTo>
                    <a:pt x="9038" y="13691"/>
                    <a:pt x="9152" y="14958"/>
                    <a:pt x="9482" y="16594"/>
                  </a:cubicBezTo>
                  <a:cubicBezTo>
                    <a:pt x="10318" y="16201"/>
                    <a:pt x="11092" y="15744"/>
                    <a:pt x="11713" y="15124"/>
                  </a:cubicBezTo>
                  <a:cubicBezTo>
                    <a:pt x="12867" y="13995"/>
                    <a:pt x="13360" y="12296"/>
                    <a:pt x="12993" y="10738"/>
                  </a:cubicBezTo>
                  <a:cubicBezTo>
                    <a:pt x="12638" y="9191"/>
                    <a:pt x="11434" y="7809"/>
                    <a:pt x="9875" y="7163"/>
                  </a:cubicBezTo>
                  <a:cubicBezTo>
                    <a:pt x="7859" y="6339"/>
                    <a:pt x="5375" y="6682"/>
                    <a:pt x="3613" y="5439"/>
                  </a:cubicBezTo>
                  <a:cubicBezTo>
                    <a:pt x="3549" y="5401"/>
                    <a:pt x="3512" y="5363"/>
                    <a:pt x="3461" y="5325"/>
                  </a:cubicBezTo>
                  <a:cubicBezTo>
                    <a:pt x="3422" y="5333"/>
                    <a:pt x="3381" y="5337"/>
                    <a:pt x="3339" y="5337"/>
                  </a:cubicBezTo>
                  <a:cubicBezTo>
                    <a:pt x="3139" y="5337"/>
                    <a:pt x="2919" y="5249"/>
                    <a:pt x="2751" y="5186"/>
                  </a:cubicBezTo>
                  <a:cubicBezTo>
                    <a:pt x="2092" y="4958"/>
                    <a:pt x="1496" y="4501"/>
                    <a:pt x="1129" y="3893"/>
                  </a:cubicBezTo>
                  <a:cubicBezTo>
                    <a:pt x="583" y="3018"/>
                    <a:pt x="520" y="1852"/>
                    <a:pt x="977" y="927"/>
                  </a:cubicBezTo>
                  <a:cubicBezTo>
                    <a:pt x="723" y="724"/>
                    <a:pt x="470" y="533"/>
                    <a:pt x="279" y="280"/>
                  </a:cubicBezTo>
                  <a:cubicBezTo>
                    <a:pt x="216" y="191"/>
                    <a:pt x="165" y="102"/>
                    <a:pt x="12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291675" y="1423950"/>
              <a:ext cx="91300" cy="287125"/>
            </a:xfrm>
            <a:custGeom>
              <a:avLst/>
              <a:gdLst/>
              <a:ahLst/>
              <a:cxnLst/>
              <a:rect l="l" t="t" r="r" b="b"/>
              <a:pathLst>
                <a:path w="3652" h="11485" extrusionOk="0">
                  <a:moveTo>
                    <a:pt x="2029" y="0"/>
                  </a:moveTo>
                  <a:lnTo>
                    <a:pt x="2029" y="0"/>
                  </a:lnTo>
                  <a:cubicBezTo>
                    <a:pt x="2485" y="1851"/>
                    <a:pt x="1990" y="3904"/>
                    <a:pt x="1091" y="5743"/>
                  </a:cubicBezTo>
                  <a:cubicBezTo>
                    <a:pt x="1065" y="7061"/>
                    <a:pt x="761" y="8391"/>
                    <a:pt x="432" y="9659"/>
                  </a:cubicBezTo>
                  <a:cubicBezTo>
                    <a:pt x="279" y="10242"/>
                    <a:pt x="114" y="10864"/>
                    <a:pt x="1" y="11484"/>
                  </a:cubicBezTo>
                  <a:cubicBezTo>
                    <a:pt x="964" y="10483"/>
                    <a:pt x="2003" y="9558"/>
                    <a:pt x="3106" y="8721"/>
                  </a:cubicBezTo>
                  <a:cubicBezTo>
                    <a:pt x="3258" y="7529"/>
                    <a:pt x="3474" y="6351"/>
                    <a:pt x="3562" y="5273"/>
                  </a:cubicBezTo>
                  <a:cubicBezTo>
                    <a:pt x="3651" y="4006"/>
                    <a:pt x="3562" y="2777"/>
                    <a:pt x="3246" y="1610"/>
                  </a:cubicBezTo>
                  <a:lnTo>
                    <a:pt x="2029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066975" y="908350"/>
              <a:ext cx="382550" cy="659175"/>
            </a:xfrm>
            <a:custGeom>
              <a:avLst/>
              <a:gdLst/>
              <a:ahLst/>
              <a:cxnLst/>
              <a:rect l="l" t="t" r="r" b="b"/>
              <a:pathLst>
                <a:path w="15302" h="26367" extrusionOk="0">
                  <a:moveTo>
                    <a:pt x="15301" y="1"/>
                  </a:moveTo>
                  <a:cubicBezTo>
                    <a:pt x="15006" y="307"/>
                    <a:pt x="14450" y="744"/>
                    <a:pt x="14068" y="744"/>
                  </a:cubicBezTo>
                  <a:cubicBezTo>
                    <a:pt x="14038" y="744"/>
                    <a:pt x="14010" y="742"/>
                    <a:pt x="13983" y="736"/>
                  </a:cubicBezTo>
                  <a:cubicBezTo>
                    <a:pt x="13843" y="1636"/>
                    <a:pt x="13539" y="2485"/>
                    <a:pt x="12943" y="3195"/>
                  </a:cubicBezTo>
                  <a:cubicBezTo>
                    <a:pt x="10839" y="5680"/>
                    <a:pt x="6555" y="4957"/>
                    <a:pt x="3563" y="6452"/>
                  </a:cubicBezTo>
                  <a:cubicBezTo>
                    <a:pt x="1332" y="7568"/>
                    <a:pt x="1" y="9976"/>
                    <a:pt x="77" y="12373"/>
                  </a:cubicBezTo>
                  <a:cubicBezTo>
                    <a:pt x="166" y="14768"/>
                    <a:pt x="1586" y="17075"/>
                    <a:pt x="3639" y="18533"/>
                  </a:cubicBezTo>
                  <a:cubicBezTo>
                    <a:pt x="5553" y="19889"/>
                    <a:pt x="8000" y="20612"/>
                    <a:pt x="9242" y="22754"/>
                  </a:cubicBezTo>
                  <a:cubicBezTo>
                    <a:pt x="9888" y="23894"/>
                    <a:pt x="10104" y="25124"/>
                    <a:pt x="10079" y="26367"/>
                  </a:cubicBezTo>
                  <a:cubicBezTo>
                    <a:pt x="10978" y="24528"/>
                    <a:pt x="11473" y="22475"/>
                    <a:pt x="11017" y="20624"/>
                  </a:cubicBezTo>
                  <a:lnTo>
                    <a:pt x="10978" y="20510"/>
                  </a:lnTo>
                  <a:cubicBezTo>
                    <a:pt x="10877" y="20092"/>
                    <a:pt x="10712" y="19686"/>
                    <a:pt x="10496" y="19294"/>
                  </a:cubicBezTo>
                  <a:cubicBezTo>
                    <a:pt x="10319" y="18951"/>
                    <a:pt x="10091" y="18647"/>
                    <a:pt x="9851" y="18356"/>
                  </a:cubicBezTo>
                  <a:cubicBezTo>
                    <a:pt x="9837" y="18330"/>
                    <a:pt x="9812" y="18305"/>
                    <a:pt x="9787" y="18279"/>
                  </a:cubicBezTo>
                  <a:cubicBezTo>
                    <a:pt x="9749" y="18241"/>
                    <a:pt x="9711" y="18190"/>
                    <a:pt x="9673" y="18153"/>
                  </a:cubicBezTo>
                  <a:cubicBezTo>
                    <a:pt x="9648" y="18114"/>
                    <a:pt x="9622" y="18089"/>
                    <a:pt x="9597" y="18063"/>
                  </a:cubicBezTo>
                  <a:cubicBezTo>
                    <a:pt x="9558" y="18026"/>
                    <a:pt x="9521" y="17987"/>
                    <a:pt x="9496" y="17950"/>
                  </a:cubicBezTo>
                  <a:cubicBezTo>
                    <a:pt x="9457" y="17925"/>
                    <a:pt x="9432" y="17886"/>
                    <a:pt x="9406" y="17861"/>
                  </a:cubicBezTo>
                  <a:cubicBezTo>
                    <a:pt x="9369" y="17823"/>
                    <a:pt x="9330" y="17798"/>
                    <a:pt x="9305" y="17759"/>
                  </a:cubicBezTo>
                  <a:cubicBezTo>
                    <a:pt x="9267" y="17722"/>
                    <a:pt x="9242" y="17696"/>
                    <a:pt x="9204" y="17671"/>
                  </a:cubicBezTo>
                  <a:lnTo>
                    <a:pt x="9102" y="17570"/>
                  </a:lnTo>
                  <a:cubicBezTo>
                    <a:pt x="9065" y="17544"/>
                    <a:pt x="9039" y="17506"/>
                    <a:pt x="9001" y="17480"/>
                  </a:cubicBezTo>
                  <a:cubicBezTo>
                    <a:pt x="8975" y="17455"/>
                    <a:pt x="8938" y="17418"/>
                    <a:pt x="8899" y="17392"/>
                  </a:cubicBezTo>
                  <a:cubicBezTo>
                    <a:pt x="8862" y="17354"/>
                    <a:pt x="8836" y="17328"/>
                    <a:pt x="8798" y="17303"/>
                  </a:cubicBezTo>
                  <a:cubicBezTo>
                    <a:pt x="8760" y="17265"/>
                    <a:pt x="8735" y="17240"/>
                    <a:pt x="8697" y="17215"/>
                  </a:cubicBezTo>
                  <a:cubicBezTo>
                    <a:pt x="8659" y="17176"/>
                    <a:pt x="8620" y="17151"/>
                    <a:pt x="8595" y="17125"/>
                  </a:cubicBezTo>
                  <a:cubicBezTo>
                    <a:pt x="8558" y="17088"/>
                    <a:pt x="8519" y="17063"/>
                    <a:pt x="8482" y="17037"/>
                  </a:cubicBezTo>
                  <a:cubicBezTo>
                    <a:pt x="8405" y="16973"/>
                    <a:pt x="8342" y="16911"/>
                    <a:pt x="8266" y="16860"/>
                  </a:cubicBezTo>
                  <a:cubicBezTo>
                    <a:pt x="8228" y="16834"/>
                    <a:pt x="8203" y="16809"/>
                    <a:pt x="8177" y="16796"/>
                  </a:cubicBezTo>
                  <a:cubicBezTo>
                    <a:pt x="8127" y="16758"/>
                    <a:pt x="8088" y="16720"/>
                    <a:pt x="8037" y="16682"/>
                  </a:cubicBezTo>
                  <a:cubicBezTo>
                    <a:pt x="8012" y="16669"/>
                    <a:pt x="7987" y="16644"/>
                    <a:pt x="7961" y="16618"/>
                  </a:cubicBezTo>
                  <a:lnTo>
                    <a:pt x="7809" y="16505"/>
                  </a:lnTo>
                  <a:cubicBezTo>
                    <a:pt x="7797" y="16492"/>
                    <a:pt x="7772" y="16480"/>
                    <a:pt x="7759" y="16466"/>
                  </a:cubicBezTo>
                  <a:cubicBezTo>
                    <a:pt x="7341" y="16150"/>
                    <a:pt x="6935" y="15846"/>
                    <a:pt x="6529" y="15528"/>
                  </a:cubicBezTo>
                  <a:lnTo>
                    <a:pt x="6491" y="15491"/>
                  </a:lnTo>
                  <a:cubicBezTo>
                    <a:pt x="6428" y="15452"/>
                    <a:pt x="6377" y="15402"/>
                    <a:pt x="6327" y="15364"/>
                  </a:cubicBezTo>
                  <a:cubicBezTo>
                    <a:pt x="6301" y="15339"/>
                    <a:pt x="6276" y="15326"/>
                    <a:pt x="6251" y="15300"/>
                  </a:cubicBezTo>
                  <a:cubicBezTo>
                    <a:pt x="6200" y="15263"/>
                    <a:pt x="6161" y="15224"/>
                    <a:pt x="6111" y="15187"/>
                  </a:cubicBezTo>
                  <a:cubicBezTo>
                    <a:pt x="6085" y="15161"/>
                    <a:pt x="6060" y="15136"/>
                    <a:pt x="6035" y="15123"/>
                  </a:cubicBezTo>
                  <a:cubicBezTo>
                    <a:pt x="5997" y="15085"/>
                    <a:pt x="5946" y="15047"/>
                    <a:pt x="5908" y="15009"/>
                  </a:cubicBezTo>
                  <a:lnTo>
                    <a:pt x="5832" y="14933"/>
                  </a:lnTo>
                  <a:cubicBezTo>
                    <a:pt x="5781" y="14895"/>
                    <a:pt x="5744" y="14857"/>
                    <a:pt x="5693" y="14818"/>
                  </a:cubicBezTo>
                  <a:cubicBezTo>
                    <a:pt x="5680" y="14793"/>
                    <a:pt x="5654" y="14768"/>
                    <a:pt x="5629" y="14742"/>
                  </a:cubicBezTo>
                  <a:cubicBezTo>
                    <a:pt x="5578" y="14705"/>
                    <a:pt x="5541" y="14666"/>
                    <a:pt x="5490" y="14616"/>
                  </a:cubicBezTo>
                  <a:lnTo>
                    <a:pt x="5439" y="14565"/>
                  </a:lnTo>
                  <a:cubicBezTo>
                    <a:pt x="5363" y="14489"/>
                    <a:pt x="5313" y="14426"/>
                    <a:pt x="5249" y="14362"/>
                  </a:cubicBezTo>
                  <a:cubicBezTo>
                    <a:pt x="5186" y="14299"/>
                    <a:pt x="5122" y="14235"/>
                    <a:pt x="5071" y="14159"/>
                  </a:cubicBezTo>
                  <a:cubicBezTo>
                    <a:pt x="5046" y="14147"/>
                    <a:pt x="5034" y="14122"/>
                    <a:pt x="5008" y="14096"/>
                  </a:cubicBezTo>
                  <a:cubicBezTo>
                    <a:pt x="4970" y="14058"/>
                    <a:pt x="4932" y="14007"/>
                    <a:pt x="4894" y="13957"/>
                  </a:cubicBezTo>
                  <a:cubicBezTo>
                    <a:pt x="4882" y="13931"/>
                    <a:pt x="4856" y="13906"/>
                    <a:pt x="4831" y="13880"/>
                  </a:cubicBezTo>
                  <a:cubicBezTo>
                    <a:pt x="4806" y="13830"/>
                    <a:pt x="4767" y="13792"/>
                    <a:pt x="4742" y="13742"/>
                  </a:cubicBezTo>
                  <a:cubicBezTo>
                    <a:pt x="4716" y="13716"/>
                    <a:pt x="4691" y="13691"/>
                    <a:pt x="4679" y="13665"/>
                  </a:cubicBezTo>
                  <a:cubicBezTo>
                    <a:pt x="4640" y="13615"/>
                    <a:pt x="4615" y="13564"/>
                    <a:pt x="4590" y="13526"/>
                  </a:cubicBezTo>
                  <a:cubicBezTo>
                    <a:pt x="4564" y="13500"/>
                    <a:pt x="4552" y="13463"/>
                    <a:pt x="4527" y="13437"/>
                  </a:cubicBezTo>
                  <a:cubicBezTo>
                    <a:pt x="4501" y="13387"/>
                    <a:pt x="4463" y="13336"/>
                    <a:pt x="4437" y="13285"/>
                  </a:cubicBezTo>
                  <a:cubicBezTo>
                    <a:pt x="4425" y="13260"/>
                    <a:pt x="4400" y="13235"/>
                    <a:pt x="4387" y="13196"/>
                  </a:cubicBezTo>
                  <a:cubicBezTo>
                    <a:pt x="4361" y="13145"/>
                    <a:pt x="4336" y="13095"/>
                    <a:pt x="4299" y="13044"/>
                  </a:cubicBezTo>
                  <a:cubicBezTo>
                    <a:pt x="4285" y="13019"/>
                    <a:pt x="4273" y="12993"/>
                    <a:pt x="4260" y="12956"/>
                  </a:cubicBezTo>
                  <a:cubicBezTo>
                    <a:pt x="4222" y="12880"/>
                    <a:pt x="4184" y="12790"/>
                    <a:pt x="4146" y="12714"/>
                  </a:cubicBezTo>
                  <a:cubicBezTo>
                    <a:pt x="4020" y="12410"/>
                    <a:pt x="3930" y="12094"/>
                    <a:pt x="3868" y="11764"/>
                  </a:cubicBezTo>
                  <a:cubicBezTo>
                    <a:pt x="3854" y="11637"/>
                    <a:pt x="3829" y="11497"/>
                    <a:pt x="3817" y="11371"/>
                  </a:cubicBezTo>
                  <a:cubicBezTo>
                    <a:pt x="3817" y="11308"/>
                    <a:pt x="3804" y="11244"/>
                    <a:pt x="3804" y="11168"/>
                  </a:cubicBezTo>
                  <a:lnTo>
                    <a:pt x="3804" y="10978"/>
                  </a:lnTo>
                  <a:lnTo>
                    <a:pt x="3804" y="10775"/>
                  </a:lnTo>
                  <a:cubicBezTo>
                    <a:pt x="3817" y="10573"/>
                    <a:pt x="3829" y="10382"/>
                    <a:pt x="3854" y="10179"/>
                  </a:cubicBezTo>
                  <a:cubicBezTo>
                    <a:pt x="3893" y="9989"/>
                    <a:pt x="3930" y="9787"/>
                    <a:pt x="3981" y="9596"/>
                  </a:cubicBezTo>
                  <a:cubicBezTo>
                    <a:pt x="4020" y="9469"/>
                    <a:pt x="4057" y="9343"/>
                    <a:pt x="4108" y="9216"/>
                  </a:cubicBezTo>
                  <a:cubicBezTo>
                    <a:pt x="4172" y="9038"/>
                    <a:pt x="4248" y="8849"/>
                    <a:pt x="4336" y="8671"/>
                  </a:cubicBezTo>
                  <a:cubicBezTo>
                    <a:pt x="4400" y="8557"/>
                    <a:pt x="4451" y="8443"/>
                    <a:pt x="4527" y="8328"/>
                  </a:cubicBezTo>
                  <a:cubicBezTo>
                    <a:pt x="4679" y="8063"/>
                    <a:pt x="4868" y="7821"/>
                    <a:pt x="5084" y="7593"/>
                  </a:cubicBezTo>
                  <a:cubicBezTo>
                    <a:pt x="5084" y="7581"/>
                    <a:pt x="5097" y="7568"/>
                    <a:pt x="5110" y="7556"/>
                  </a:cubicBezTo>
                  <a:cubicBezTo>
                    <a:pt x="5198" y="7454"/>
                    <a:pt x="5299" y="7365"/>
                    <a:pt x="5389" y="7277"/>
                  </a:cubicBezTo>
                  <a:cubicBezTo>
                    <a:pt x="5490" y="7201"/>
                    <a:pt x="5591" y="7112"/>
                    <a:pt x="5693" y="7036"/>
                  </a:cubicBezTo>
                  <a:cubicBezTo>
                    <a:pt x="6339" y="6579"/>
                    <a:pt x="7062" y="6313"/>
                    <a:pt x="7822" y="6111"/>
                  </a:cubicBezTo>
                  <a:cubicBezTo>
                    <a:pt x="9166" y="5756"/>
                    <a:pt x="10598" y="5616"/>
                    <a:pt x="11840" y="5007"/>
                  </a:cubicBezTo>
                  <a:cubicBezTo>
                    <a:pt x="12043" y="4919"/>
                    <a:pt x="12234" y="4805"/>
                    <a:pt x="12423" y="4691"/>
                  </a:cubicBezTo>
                  <a:cubicBezTo>
                    <a:pt x="12525" y="4615"/>
                    <a:pt x="12614" y="4551"/>
                    <a:pt x="12715" y="4475"/>
                  </a:cubicBezTo>
                  <a:cubicBezTo>
                    <a:pt x="12905" y="4323"/>
                    <a:pt x="13082" y="4171"/>
                    <a:pt x="13248" y="3993"/>
                  </a:cubicBezTo>
                  <a:cubicBezTo>
                    <a:pt x="13831" y="3398"/>
                    <a:pt x="14287" y="2663"/>
                    <a:pt x="14642" y="1864"/>
                  </a:cubicBezTo>
                  <a:cubicBezTo>
                    <a:pt x="14908" y="1269"/>
                    <a:pt x="15124" y="635"/>
                    <a:pt x="1530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128575" y="1879325"/>
              <a:ext cx="11450" cy="2225"/>
            </a:xfrm>
            <a:custGeom>
              <a:avLst/>
              <a:gdLst/>
              <a:ahLst/>
              <a:cxnLst/>
              <a:rect l="l" t="t" r="r" b="b"/>
              <a:pathLst>
                <a:path w="458" h="89" extrusionOk="0">
                  <a:moveTo>
                    <a:pt x="1" y="89"/>
                  </a:moveTo>
                  <a:cubicBezTo>
                    <a:pt x="153" y="51"/>
                    <a:pt x="305" y="26"/>
                    <a:pt x="457" y="1"/>
                  </a:cubicBezTo>
                  <a:cubicBezTo>
                    <a:pt x="305" y="26"/>
                    <a:pt x="153" y="51"/>
                    <a:pt x="1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284500" y="1369750"/>
              <a:ext cx="52625" cy="101750"/>
            </a:xfrm>
            <a:custGeom>
              <a:avLst/>
              <a:gdLst/>
              <a:ahLst/>
              <a:cxnLst/>
              <a:rect l="l" t="t" r="r" b="b"/>
              <a:pathLst>
                <a:path w="2105" h="4070" extrusionOk="0">
                  <a:moveTo>
                    <a:pt x="2029" y="1"/>
                  </a:moveTo>
                  <a:cubicBezTo>
                    <a:pt x="2028" y="1"/>
                    <a:pt x="2028" y="1"/>
                    <a:pt x="2028" y="1"/>
                  </a:cubicBezTo>
                  <a:lnTo>
                    <a:pt x="2028" y="1"/>
                  </a:lnTo>
                  <a:cubicBezTo>
                    <a:pt x="2028" y="1"/>
                    <a:pt x="2028" y="1"/>
                    <a:pt x="2029" y="1"/>
                  </a:cubicBezTo>
                  <a:close/>
                  <a:moveTo>
                    <a:pt x="2028" y="1"/>
                  </a:moveTo>
                  <a:lnTo>
                    <a:pt x="2028" y="1"/>
                  </a:lnTo>
                  <a:cubicBezTo>
                    <a:pt x="1395" y="723"/>
                    <a:pt x="698" y="1370"/>
                    <a:pt x="0" y="2029"/>
                  </a:cubicBezTo>
                  <a:lnTo>
                    <a:pt x="445" y="4069"/>
                  </a:lnTo>
                  <a:cubicBezTo>
                    <a:pt x="1002" y="3829"/>
                    <a:pt x="1560" y="3588"/>
                    <a:pt x="2105" y="3322"/>
                  </a:cubicBezTo>
                  <a:cubicBezTo>
                    <a:pt x="1775" y="1687"/>
                    <a:pt x="1662" y="420"/>
                    <a:pt x="2028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6180875" y="1814350"/>
              <a:ext cx="74825" cy="52325"/>
            </a:xfrm>
            <a:custGeom>
              <a:avLst/>
              <a:gdLst/>
              <a:ahLst/>
              <a:cxnLst/>
              <a:rect l="l" t="t" r="r" b="b"/>
              <a:pathLst>
                <a:path w="2993" h="2093" extrusionOk="0">
                  <a:moveTo>
                    <a:pt x="2283" y="1"/>
                  </a:moveTo>
                  <a:cubicBezTo>
                    <a:pt x="1815" y="935"/>
                    <a:pt x="957" y="1657"/>
                    <a:pt x="11" y="2088"/>
                  </a:cubicBezTo>
                  <a:lnTo>
                    <a:pt x="11" y="2088"/>
                  </a:lnTo>
                  <a:cubicBezTo>
                    <a:pt x="438" y="1895"/>
                    <a:pt x="1634" y="1429"/>
                    <a:pt x="2992" y="863"/>
                  </a:cubicBezTo>
                  <a:lnTo>
                    <a:pt x="2283" y="1"/>
                  </a:lnTo>
                  <a:close/>
                  <a:moveTo>
                    <a:pt x="11" y="2088"/>
                  </a:moveTo>
                  <a:cubicBezTo>
                    <a:pt x="8" y="2090"/>
                    <a:pt x="4" y="2091"/>
                    <a:pt x="1" y="2093"/>
                  </a:cubicBezTo>
                  <a:cubicBezTo>
                    <a:pt x="4" y="2091"/>
                    <a:pt x="8" y="2090"/>
                    <a:pt x="11" y="20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078525" y="1886600"/>
              <a:ext cx="6675" cy="675"/>
            </a:xfrm>
            <a:custGeom>
              <a:avLst/>
              <a:gdLst/>
              <a:ahLst/>
              <a:cxnLst/>
              <a:rect l="l" t="t" r="r" b="b"/>
              <a:pathLst>
                <a:path w="267" h="27" extrusionOk="0">
                  <a:moveTo>
                    <a:pt x="267" y="1"/>
                  </a:moveTo>
                  <a:cubicBezTo>
                    <a:pt x="178" y="14"/>
                    <a:pt x="89" y="26"/>
                    <a:pt x="0" y="26"/>
                  </a:cubicBezTo>
                  <a:lnTo>
                    <a:pt x="13" y="26"/>
                  </a:lnTo>
                  <a:cubicBezTo>
                    <a:pt x="102" y="26"/>
                    <a:pt x="191" y="14"/>
                    <a:pt x="26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308800" y="1362150"/>
              <a:ext cx="2850" cy="3200"/>
            </a:xfrm>
            <a:custGeom>
              <a:avLst/>
              <a:gdLst/>
              <a:ahLst/>
              <a:cxnLst/>
              <a:rect l="l" t="t" r="r" b="b"/>
              <a:pathLst>
                <a:path w="114" h="128" extrusionOk="0">
                  <a:moveTo>
                    <a:pt x="114" y="127"/>
                  </a:moveTo>
                  <a:cubicBezTo>
                    <a:pt x="76" y="89"/>
                    <a:pt x="38" y="38"/>
                    <a:pt x="0" y="1"/>
                  </a:cubicBezTo>
                  <a:cubicBezTo>
                    <a:pt x="38" y="38"/>
                    <a:pt x="76" y="89"/>
                    <a:pt x="114" y="12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140000" y="1869825"/>
              <a:ext cx="32975" cy="9525"/>
            </a:xfrm>
            <a:custGeom>
              <a:avLst/>
              <a:gdLst/>
              <a:ahLst/>
              <a:cxnLst/>
              <a:rect l="l" t="t" r="r" b="b"/>
              <a:pathLst>
                <a:path w="1319" h="381" extrusionOk="0">
                  <a:moveTo>
                    <a:pt x="1319" y="0"/>
                  </a:moveTo>
                  <a:cubicBezTo>
                    <a:pt x="888" y="165"/>
                    <a:pt x="444" y="291"/>
                    <a:pt x="0" y="381"/>
                  </a:cubicBezTo>
                  <a:cubicBezTo>
                    <a:pt x="444" y="291"/>
                    <a:pt x="888" y="165"/>
                    <a:pt x="13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6078850" y="1835900"/>
              <a:ext cx="205375" cy="78950"/>
            </a:xfrm>
            <a:custGeom>
              <a:avLst/>
              <a:gdLst/>
              <a:ahLst/>
              <a:cxnLst/>
              <a:rect l="l" t="t" r="r" b="b"/>
              <a:pathLst>
                <a:path w="8215" h="3158" extrusionOk="0">
                  <a:moveTo>
                    <a:pt x="7073" y="1"/>
                  </a:moveTo>
                  <a:cubicBezTo>
                    <a:pt x="5704" y="572"/>
                    <a:pt x="4500" y="1040"/>
                    <a:pt x="4082" y="1231"/>
                  </a:cubicBezTo>
                  <a:cubicBezTo>
                    <a:pt x="3981" y="1268"/>
                    <a:pt x="3866" y="1319"/>
                    <a:pt x="3765" y="1357"/>
                  </a:cubicBezTo>
                  <a:cubicBezTo>
                    <a:pt x="3334" y="1522"/>
                    <a:pt x="2890" y="1648"/>
                    <a:pt x="2446" y="1738"/>
                  </a:cubicBezTo>
                  <a:cubicBezTo>
                    <a:pt x="2294" y="1763"/>
                    <a:pt x="2142" y="1788"/>
                    <a:pt x="1990" y="1826"/>
                  </a:cubicBezTo>
                  <a:lnTo>
                    <a:pt x="1965" y="1826"/>
                  </a:lnTo>
                  <a:lnTo>
                    <a:pt x="1736" y="1864"/>
                  </a:lnTo>
                  <a:cubicBezTo>
                    <a:pt x="1255" y="1927"/>
                    <a:pt x="748" y="1978"/>
                    <a:pt x="254" y="2029"/>
                  </a:cubicBezTo>
                  <a:cubicBezTo>
                    <a:pt x="178" y="2042"/>
                    <a:pt x="89" y="2054"/>
                    <a:pt x="0" y="2054"/>
                  </a:cubicBezTo>
                  <a:cubicBezTo>
                    <a:pt x="1052" y="2586"/>
                    <a:pt x="2218" y="2980"/>
                    <a:pt x="3384" y="3119"/>
                  </a:cubicBezTo>
                  <a:cubicBezTo>
                    <a:pt x="3616" y="3145"/>
                    <a:pt x="3850" y="3158"/>
                    <a:pt x="4085" y="3158"/>
                  </a:cubicBezTo>
                  <a:cubicBezTo>
                    <a:pt x="5695" y="3158"/>
                    <a:pt x="7340" y="2555"/>
                    <a:pt x="8214" y="1383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6280050" y="1816900"/>
              <a:ext cx="20325" cy="43750"/>
            </a:xfrm>
            <a:custGeom>
              <a:avLst/>
              <a:gdLst/>
              <a:ahLst/>
              <a:cxnLst/>
              <a:rect l="l" t="t" r="r" b="b"/>
              <a:pathLst>
                <a:path w="813" h="1750" extrusionOk="0">
                  <a:moveTo>
                    <a:pt x="787" y="0"/>
                  </a:moveTo>
                  <a:lnTo>
                    <a:pt x="787" y="0"/>
                  </a:lnTo>
                  <a:cubicBezTo>
                    <a:pt x="533" y="115"/>
                    <a:pt x="268" y="241"/>
                    <a:pt x="1" y="343"/>
                  </a:cubicBezTo>
                  <a:lnTo>
                    <a:pt x="407" y="1749"/>
                  </a:lnTo>
                  <a:cubicBezTo>
                    <a:pt x="457" y="1648"/>
                    <a:pt x="508" y="1547"/>
                    <a:pt x="559" y="1433"/>
                  </a:cubicBezTo>
                  <a:cubicBezTo>
                    <a:pt x="749" y="963"/>
                    <a:pt x="812" y="482"/>
                    <a:pt x="787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255350" y="1738625"/>
              <a:ext cx="44375" cy="86850"/>
            </a:xfrm>
            <a:custGeom>
              <a:avLst/>
              <a:gdLst/>
              <a:ahLst/>
              <a:cxnLst/>
              <a:rect l="l" t="t" r="r" b="b"/>
              <a:pathLst>
                <a:path w="1775" h="3474" extrusionOk="0">
                  <a:moveTo>
                    <a:pt x="0" y="1"/>
                  </a:moveTo>
                  <a:lnTo>
                    <a:pt x="989" y="3474"/>
                  </a:lnTo>
                  <a:cubicBezTo>
                    <a:pt x="1256" y="3372"/>
                    <a:pt x="1521" y="3246"/>
                    <a:pt x="1775" y="3131"/>
                  </a:cubicBezTo>
                  <a:cubicBezTo>
                    <a:pt x="1737" y="2130"/>
                    <a:pt x="1306" y="1116"/>
                    <a:pt x="723" y="1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778725" y="1795375"/>
              <a:ext cx="299825" cy="92125"/>
            </a:xfrm>
            <a:custGeom>
              <a:avLst/>
              <a:gdLst/>
              <a:ahLst/>
              <a:cxnLst/>
              <a:rect l="l" t="t" r="r" b="b"/>
              <a:pathLst>
                <a:path w="11993" h="3685" extrusionOk="0">
                  <a:moveTo>
                    <a:pt x="4130" y="1"/>
                  </a:moveTo>
                  <a:cubicBezTo>
                    <a:pt x="2723" y="1"/>
                    <a:pt x="1294" y="215"/>
                    <a:pt x="1" y="506"/>
                  </a:cubicBezTo>
                  <a:cubicBezTo>
                    <a:pt x="52" y="532"/>
                    <a:pt x="115" y="557"/>
                    <a:pt x="166" y="582"/>
                  </a:cubicBezTo>
                  <a:cubicBezTo>
                    <a:pt x="3094" y="824"/>
                    <a:pt x="6504" y="2712"/>
                    <a:pt x="9558" y="3422"/>
                  </a:cubicBezTo>
                  <a:lnTo>
                    <a:pt x="8557" y="2167"/>
                  </a:lnTo>
                  <a:lnTo>
                    <a:pt x="9812" y="3472"/>
                  </a:lnTo>
                  <a:cubicBezTo>
                    <a:pt x="10442" y="3609"/>
                    <a:pt x="11047" y="3685"/>
                    <a:pt x="11632" y="3685"/>
                  </a:cubicBezTo>
                  <a:cubicBezTo>
                    <a:pt x="11753" y="3685"/>
                    <a:pt x="11873" y="3682"/>
                    <a:pt x="11992" y="3675"/>
                  </a:cubicBezTo>
                  <a:cubicBezTo>
                    <a:pt x="11879" y="3612"/>
                    <a:pt x="11764" y="3562"/>
                    <a:pt x="11650" y="3498"/>
                  </a:cubicBezTo>
                  <a:cubicBezTo>
                    <a:pt x="10674" y="2978"/>
                    <a:pt x="10243" y="2255"/>
                    <a:pt x="9445" y="1609"/>
                  </a:cubicBezTo>
                  <a:cubicBezTo>
                    <a:pt x="7999" y="415"/>
                    <a:pt x="6086" y="1"/>
                    <a:pt x="413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661475" y="704925"/>
              <a:ext cx="7975" cy="5400"/>
            </a:xfrm>
            <a:custGeom>
              <a:avLst/>
              <a:gdLst/>
              <a:ahLst/>
              <a:cxnLst/>
              <a:rect l="l" t="t" r="r" b="b"/>
              <a:pathLst>
                <a:path w="319" h="216" extrusionOk="0">
                  <a:moveTo>
                    <a:pt x="1" y="0"/>
                  </a:moveTo>
                  <a:cubicBezTo>
                    <a:pt x="102" y="63"/>
                    <a:pt x="204" y="139"/>
                    <a:pt x="318" y="215"/>
                  </a:cubicBezTo>
                  <a:cubicBezTo>
                    <a:pt x="204" y="139"/>
                    <a:pt x="102" y="63"/>
                    <a:pt x="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692875" y="727100"/>
              <a:ext cx="23775" cy="16175"/>
            </a:xfrm>
            <a:custGeom>
              <a:avLst/>
              <a:gdLst/>
              <a:ahLst/>
              <a:cxnLst/>
              <a:rect l="l" t="t" r="r" b="b"/>
              <a:pathLst>
                <a:path w="951" h="647" extrusionOk="0">
                  <a:moveTo>
                    <a:pt x="0" y="0"/>
                  </a:moveTo>
                  <a:cubicBezTo>
                    <a:pt x="317" y="229"/>
                    <a:pt x="634" y="457"/>
                    <a:pt x="950" y="646"/>
                  </a:cubicBezTo>
                  <a:cubicBezTo>
                    <a:pt x="634" y="457"/>
                    <a:pt x="317" y="229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110850" y="1137800"/>
              <a:ext cx="7325" cy="15225"/>
            </a:xfrm>
            <a:custGeom>
              <a:avLst/>
              <a:gdLst/>
              <a:ahLst/>
              <a:cxnLst/>
              <a:rect l="l" t="t" r="r" b="b"/>
              <a:pathLst>
                <a:path w="293" h="609" extrusionOk="0">
                  <a:moveTo>
                    <a:pt x="0" y="0"/>
                  </a:moveTo>
                  <a:cubicBezTo>
                    <a:pt x="89" y="203"/>
                    <a:pt x="178" y="418"/>
                    <a:pt x="292" y="609"/>
                  </a:cubicBezTo>
                  <a:cubicBezTo>
                    <a:pt x="178" y="418"/>
                    <a:pt x="89" y="203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673225" y="712825"/>
              <a:ext cx="19675" cy="14300"/>
            </a:xfrm>
            <a:custGeom>
              <a:avLst/>
              <a:gdLst/>
              <a:ahLst/>
              <a:cxnLst/>
              <a:rect l="l" t="t" r="r" b="b"/>
              <a:pathLst>
                <a:path w="787" h="572" extrusionOk="0">
                  <a:moveTo>
                    <a:pt x="0" y="0"/>
                  </a:moveTo>
                  <a:cubicBezTo>
                    <a:pt x="266" y="191"/>
                    <a:pt x="519" y="381"/>
                    <a:pt x="786" y="571"/>
                  </a:cubicBezTo>
                  <a:cubicBezTo>
                    <a:pt x="519" y="381"/>
                    <a:pt x="266" y="191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649450" y="697600"/>
              <a:ext cx="12050" cy="7350"/>
            </a:xfrm>
            <a:custGeom>
              <a:avLst/>
              <a:gdLst/>
              <a:ahLst/>
              <a:cxnLst/>
              <a:rect l="l" t="t" r="r" b="b"/>
              <a:pathLst>
                <a:path w="482" h="294" extrusionOk="0">
                  <a:moveTo>
                    <a:pt x="0" y="1"/>
                  </a:moveTo>
                  <a:cubicBezTo>
                    <a:pt x="165" y="90"/>
                    <a:pt x="317" y="192"/>
                    <a:pt x="482" y="293"/>
                  </a:cubicBezTo>
                  <a:cubicBezTo>
                    <a:pt x="317" y="192"/>
                    <a:pt x="165" y="90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267900" y="1325400"/>
              <a:ext cx="3525" cy="2850"/>
            </a:xfrm>
            <a:custGeom>
              <a:avLst/>
              <a:gdLst/>
              <a:ahLst/>
              <a:cxnLst/>
              <a:rect l="l" t="t" r="r" b="b"/>
              <a:pathLst>
                <a:path w="141" h="114" extrusionOk="0">
                  <a:moveTo>
                    <a:pt x="140" y="114"/>
                  </a:moveTo>
                  <a:cubicBezTo>
                    <a:pt x="90" y="76"/>
                    <a:pt x="51" y="38"/>
                    <a:pt x="0" y="0"/>
                  </a:cubicBezTo>
                  <a:cubicBezTo>
                    <a:pt x="51" y="38"/>
                    <a:pt x="90" y="76"/>
                    <a:pt x="140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311625" y="1365325"/>
              <a:ext cx="1625" cy="1925"/>
            </a:xfrm>
            <a:custGeom>
              <a:avLst/>
              <a:gdLst/>
              <a:ahLst/>
              <a:cxnLst/>
              <a:rect l="l" t="t" r="r" b="b"/>
              <a:pathLst>
                <a:path w="65" h="77" extrusionOk="0">
                  <a:moveTo>
                    <a:pt x="65" y="77"/>
                  </a:moveTo>
                  <a:lnTo>
                    <a:pt x="65" y="77"/>
                  </a:lnTo>
                  <a:cubicBezTo>
                    <a:pt x="51" y="51"/>
                    <a:pt x="26" y="26"/>
                    <a:pt x="1" y="0"/>
                  </a:cubicBezTo>
                  <a:cubicBezTo>
                    <a:pt x="26" y="26"/>
                    <a:pt x="51" y="51"/>
                    <a:pt x="65" y="7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563250" y="683675"/>
              <a:ext cx="20925" cy="6350"/>
            </a:xfrm>
            <a:custGeom>
              <a:avLst/>
              <a:gdLst/>
              <a:ahLst/>
              <a:cxnLst/>
              <a:rect l="l" t="t" r="r" b="b"/>
              <a:pathLst>
                <a:path w="837" h="254" extrusionOk="0">
                  <a:moveTo>
                    <a:pt x="0" y="254"/>
                  </a:moveTo>
                  <a:cubicBezTo>
                    <a:pt x="267" y="140"/>
                    <a:pt x="546" y="51"/>
                    <a:pt x="837" y="0"/>
                  </a:cubicBezTo>
                  <a:cubicBezTo>
                    <a:pt x="546" y="51"/>
                    <a:pt x="267" y="140"/>
                    <a:pt x="0" y="25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555325" y="690000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1" y="153"/>
                  </a:moveTo>
                  <a:cubicBezTo>
                    <a:pt x="102" y="90"/>
                    <a:pt x="204" y="39"/>
                    <a:pt x="317" y="1"/>
                  </a:cubicBezTo>
                  <a:cubicBezTo>
                    <a:pt x="204" y="39"/>
                    <a:pt x="102" y="90"/>
                    <a:pt x="1" y="15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262200" y="1320950"/>
              <a:ext cx="3825" cy="2875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152" y="11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720750" y="745775"/>
              <a:ext cx="12700" cy="6700"/>
            </a:xfrm>
            <a:custGeom>
              <a:avLst/>
              <a:gdLst/>
              <a:ahLst/>
              <a:cxnLst/>
              <a:rect l="l" t="t" r="r" b="b"/>
              <a:pathLst>
                <a:path w="508" h="268" extrusionOk="0">
                  <a:moveTo>
                    <a:pt x="1" y="1"/>
                  </a:moveTo>
                  <a:cubicBezTo>
                    <a:pt x="165" y="102"/>
                    <a:pt x="342" y="191"/>
                    <a:pt x="508" y="267"/>
                  </a:cubicBezTo>
                  <a:cubicBezTo>
                    <a:pt x="342" y="191"/>
                    <a:pt x="165" y="102"/>
                    <a:pt x="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162050" y="1061100"/>
              <a:ext cx="1075900" cy="826175"/>
            </a:xfrm>
            <a:custGeom>
              <a:avLst/>
              <a:gdLst/>
              <a:ahLst/>
              <a:cxnLst/>
              <a:rect l="l" t="t" r="r" b="b"/>
              <a:pathLst>
                <a:path w="43036" h="33047" extrusionOk="0">
                  <a:moveTo>
                    <a:pt x="15896" y="10939"/>
                  </a:moveTo>
                  <a:lnTo>
                    <a:pt x="17861" y="12993"/>
                  </a:lnTo>
                  <a:lnTo>
                    <a:pt x="17696" y="13184"/>
                  </a:lnTo>
                  <a:lnTo>
                    <a:pt x="15896" y="10939"/>
                  </a:lnTo>
                  <a:close/>
                  <a:moveTo>
                    <a:pt x="28991" y="12258"/>
                  </a:moveTo>
                  <a:lnTo>
                    <a:pt x="33224" y="16834"/>
                  </a:lnTo>
                  <a:lnTo>
                    <a:pt x="33047" y="17024"/>
                  </a:lnTo>
                  <a:lnTo>
                    <a:pt x="28991" y="12258"/>
                  </a:lnTo>
                  <a:close/>
                  <a:moveTo>
                    <a:pt x="13121" y="15009"/>
                  </a:moveTo>
                  <a:lnTo>
                    <a:pt x="15085" y="17062"/>
                  </a:lnTo>
                  <a:lnTo>
                    <a:pt x="14907" y="17252"/>
                  </a:lnTo>
                  <a:lnTo>
                    <a:pt x="13121" y="15009"/>
                  </a:lnTo>
                  <a:close/>
                  <a:moveTo>
                    <a:pt x="30321" y="17848"/>
                  </a:moveTo>
                  <a:lnTo>
                    <a:pt x="32286" y="19902"/>
                  </a:lnTo>
                  <a:lnTo>
                    <a:pt x="32121" y="20091"/>
                  </a:lnTo>
                  <a:lnTo>
                    <a:pt x="30321" y="17848"/>
                  </a:lnTo>
                  <a:close/>
                  <a:moveTo>
                    <a:pt x="21309" y="18634"/>
                  </a:moveTo>
                  <a:lnTo>
                    <a:pt x="23261" y="20688"/>
                  </a:lnTo>
                  <a:lnTo>
                    <a:pt x="23096" y="20877"/>
                  </a:lnTo>
                  <a:lnTo>
                    <a:pt x="21309" y="18634"/>
                  </a:lnTo>
                  <a:close/>
                  <a:moveTo>
                    <a:pt x="22780" y="23235"/>
                  </a:moveTo>
                  <a:lnTo>
                    <a:pt x="26532" y="27811"/>
                  </a:lnTo>
                  <a:lnTo>
                    <a:pt x="26366" y="28014"/>
                  </a:lnTo>
                  <a:lnTo>
                    <a:pt x="22780" y="23235"/>
                  </a:lnTo>
                  <a:close/>
                  <a:moveTo>
                    <a:pt x="14172" y="24832"/>
                  </a:moveTo>
                  <a:lnTo>
                    <a:pt x="17861" y="29307"/>
                  </a:lnTo>
                  <a:lnTo>
                    <a:pt x="17696" y="29510"/>
                  </a:lnTo>
                  <a:lnTo>
                    <a:pt x="14172" y="24832"/>
                  </a:lnTo>
                  <a:close/>
                  <a:moveTo>
                    <a:pt x="4019" y="1"/>
                  </a:moveTo>
                  <a:cubicBezTo>
                    <a:pt x="3259" y="203"/>
                    <a:pt x="2536" y="469"/>
                    <a:pt x="1890" y="926"/>
                  </a:cubicBezTo>
                  <a:cubicBezTo>
                    <a:pt x="1788" y="1002"/>
                    <a:pt x="1687" y="1091"/>
                    <a:pt x="1586" y="1167"/>
                  </a:cubicBezTo>
                  <a:lnTo>
                    <a:pt x="1319" y="1433"/>
                  </a:lnTo>
                  <a:lnTo>
                    <a:pt x="2739" y="2903"/>
                  </a:lnTo>
                  <a:lnTo>
                    <a:pt x="2574" y="3106"/>
                  </a:lnTo>
                  <a:lnTo>
                    <a:pt x="1281" y="1483"/>
                  </a:lnTo>
                  <a:cubicBezTo>
                    <a:pt x="1065" y="1711"/>
                    <a:pt x="876" y="1953"/>
                    <a:pt x="724" y="2218"/>
                  </a:cubicBezTo>
                  <a:lnTo>
                    <a:pt x="533" y="2561"/>
                  </a:lnTo>
                  <a:cubicBezTo>
                    <a:pt x="445" y="2739"/>
                    <a:pt x="369" y="2928"/>
                    <a:pt x="305" y="3106"/>
                  </a:cubicBezTo>
                  <a:cubicBezTo>
                    <a:pt x="254" y="3233"/>
                    <a:pt x="217" y="3359"/>
                    <a:pt x="178" y="3486"/>
                  </a:cubicBezTo>
                  <a:cubicBezTo>
                    <a:pt x="178" y="3511"/>
                    <a:pt x="166" y="3537"/>
                    <a:pt x="166" y="3562"/>
                  </a:cubicBezTo>
                  <a:lnTo>
                    <a:pt x="3322" y="7403"/>
                  </a:lnTo>
                  <a:lnTo>
                    <a:pt x="3144" y="7606"/>
                  </a:lnTo>
                  <a:lnTo>
                    <a:pt x="153" y="3613"/>
                  </a:lnTo>
                  <a:cubicBezTo>
                    <a:pt x="115" y="3765"/>
                    <a:pt x="77" y="3917"/>
                    <a:pt x="51" y="4069"/>
                  </a:cubicBezTo>
                  <a:cubicBezTo>
                    <a:pt x="26" y="4272"/>
                    <a:pt x="14" y="4463"/>
                    <a:pt x="1" y="4665"/>
                  </a:cubicBezTo>
                  <a:lnTo>
                    <a:pt x="1" y="4868"/>
                  </a:lnTo>
                  <a:lnTo>
                    <a:pt x="1" y="5058"/>
                  </a:lnTo>
                  <a:cubicBezTo>
                    <a:pt x="1" y="5134"/>
                    <a:pt x="14" y="5198"/>
                    <a:pt x="14" y="5261"/>
                  </a:cubicBezTo>
                  <a:cubicBezTo>
                    <a:pt x="26" y="5387"/>
                    <a:pt x="51" y="5527"/>
                    <a:pt x="65" y="5654"/>
                  </a:cubicBezTo>
                  <a:cubicBezTo>
                    <a:pt x="127" y="5984"/>
                    <a:pt x="217" y="6300"/>
                    <a:pt x="343" y="6604"/>
                  </a:cubicBezTo>
                  <a:cubicBezTo>
                    <a:pt x="381" y="6680"/>
                    <a:pt x="419" y="6770"/>
                    <a:pt x="457" y="6846"/>
                  </a:cubicBezTo>
                  <a:cubicBezTo>
                    <a:pt x="470" y="6883"/>
                    <a:pt x="482" y="6909"/>
                    <a:pt x="496" y="6934"/>
                  </a:cubicBezTo>
                  <a:cubicBezTo>
                    <a:pt x="533" y="6985"/>
                    <a:pt x="558" y="7035"/>
                    <a:pt x="584" y="7086"/>
                  </a:cubicBezTo>
                  <a:cubicBezTo>
                    <a:pt x="597" y="7125"/>
                    <a:pt x="622" y="7150"/>
                    <a:pt x="634" y="7175"/>
                  </a:cubicBezTo>
                  <a:cubicBezTo>
                    <a:pt x="660" y="7226"/>
                    <a:pt x="698" y="7277"/>
                    <a:pt x="724" y="7327"/>
                  </a:cubicBezTo>
                  <a:cubicBezTo>
                    <a:pt x="749" y="7353"/>
                    <a:pt x="761" y="7390"/>
                    <a:pt x="787" y="7416"/>
                  </a:cubicBezTo>
                  <a:cubicBezTo>
                    <a:pt x="812" y="7454"/>
                    <a:pt x="837" y="7505"/>
                    <a:pt x="876" y="7555"/>
                  </a:cubicBezTo>
                  <a:cubicBezTo>
                    <a:pt x="888" y="7581"/>
                    <a:pt x="913" y="7606"/>
                    <a:pt x="939" y="7632"/>
                  </a:cubicBezTo>
                  <a:cubicBezTo>
                    <a:pt x="964" y="7682"/>
                    <a:pt x="1003" y="7720"/>
                    <a:pt x="1028" y="7770"/>
                  </a:cubicBezTo>
                  <a:cubicBezTo>
                    <a:pt x="1053" y="7796"/>
                    <a:pt x="1079" y="7821"/>
                    <a:pt x="1091" y="7847"/>
                  </a:cubicBezTo>
                  <a:cubicBezTo>
                    <a:pt x="1129" y="7897"/>
                    <a:pt x="1167" y="7948"/>
                    <a:pt x="1205" y="7986"/>
                  </a:cubicBezTo>
                  <a:cubicBezTo>
                    <a:pt x="1231" y="8012"/>
                    <a:pt x="1243" y="8037"/>
                    <a:pt x="1268" y="8049"/>
                  </a:cubicBezTo>
                  <a:cubicBezTo>
                    <a:pt x="1319" y="8125"/>
                    <a:pt x="1383" y="8189"/>
                    <a:pt x="1446" y="8252"/>
                  </a:cubicBezTo>
                  <a:cubicBezTo>
                    <a:pt x="1510" y="8316"/>
                    <a:pt x="1560" y="8379"/>
                    <a:pt x="1636" y="8455"/>
                  </a:cubicBezTo>
                  <a:lnTo>
                    <a:pt x="1687" y="8506"/>
                  </a:lnTo>
                  <a:cubicBezTo>
                    <a:pt x="1738" y="8556"/>
                    <a:pt x="1775" y="8595"/>
                    <a:pt x="1826" y="8632"/>
                  </a:cubicBezTo>
                  <a:cubicBezTo>
                    <a:pt x="1851" y="8658"/>
                    <a:pt x="1877" y="8683"/>
                    <a:pt x="1890" y="8708"/>
                  </a:cubicBezTo>
                  <a:cubicBezTo>
                    <a:pt x="1941" y="8747"/>
                    <a:pt x="1978" y="8785"/>
                    <a:pt x="2029" y="8823"/>
                  </a:cubicBezTo>
                  <a:lnTo>
                    <a:pt x="2105" y="8899"/>
                  </a:lnTo>
                  <a:cubicBezTo>
                    <a:pt x="2143" y="8937"/>
                    <a:pt x="2194" y="8975"/>
                    <a:pt x="2232" y="9013"/>
                  </a:cubicBezTo>
                  <a:cubicBezTo>
                    <a:pt x="2257" y="9026"/>
                    <a:pt x="2282" y="9051"/>
                    <a:pt x="2308" y="9077"/>
                  </a:cubicBezTo>
                  <a:cubicBezTo>
                    <a:pt x="2358" y="9114"/>
                    <a:pt x="2397" y="9153"/>
                    <a:pt x="2448" y="9190"/>
                  </a:cubicBezTo>
                  <a:cubicBezTo>
                    <a:pt x="2473" y="9216"/>
                    <a:pt x="2498" y="9229"/>
                    <a:pt x="2524" y="9254"/>
                  </a:cubicBezTo>
                  <a:cubicBezTo>
                    <a:pt x="2574" y="9292"/>
                    <a:pt x="2625" y="9342"/>
                    <a:pt x="2688" y="9381"/>
                  </a:cubicBezTo>
                  <a:lnTo>
                    <a:pt x="2726" y="9418"/>
                  </a:lnTo>
                  <a:cubicBezTo>
                    <a:pt x="3132" y="9736"/>
                    <a:pt x="3538" y="10040"/>
                    <a:pt x="3956" y="10356"/>
                  </a:cubicBezTo>
                  <a:cubicBezTo>
                    <a:pt x="3969" y="10370"/>
                    <a:pt x="3994" y="10382"/>
                    <a:pt x="4006" y="10395"/>
                  </a:cubicBezTo>
                  <a:lnTo>
                    <a:pt x="4158" y="10508"/>
                  </a:lnTo>
                  <a:cubicBezTo>
                    <a:pt x="4184" y="10534"/>
                    <a:pt x="4209" y="10559"/>
                    <a:pt x="4234" y="10572"/>
                  </a:cubicBezTo>
                  <a:cubicBezTo>
                    <a:pt x="4285" y="10610"/>
                    <a:pt x="4324" y="10648"/>
                    <a:pt x="4374" y="10686"/>
                  </a:cubicBezTo>
                  <a:cubicBezTo>
                    <a:pt x="4400" y="10699"/>
                    <a:pt x="4425" y="10724"/>
                    <a:pt x="4463" y="10750"/>
                  </a:cubicBezTo>
                  <a:cubicBezTo>
                    <a:pt x="4539" y="10801"/>
                    <a:pt x="4602" y="10863"/>
                    <a:pt x="4679" y="10927"/>
                  </a:cubicBezTo>
                  <a:cubicBezTo>
                    <a:pt x="4716" y="10953"/>
                    <a:pt x="4755" y="10978"/>
                    <a:pt x="4792" y="11015"/>
                  </a:cubicBezTo>
                  <a:cubicBezTo>
                    <a:pt x="4817" y="11041"/>
                    <a:pt x="4856" y="11066"/>
                    <a:pt x="4894" y="11105"/>
                  </a:cubicBezTo>
                  <a:cubicBezTo>
                    <a:pt x="4932" y="11130"/>
                    <a:pt x="4957" y="11155"/>
                    <a:pt x="4995" y="11193"/>
                  </a:cubicBezTo>
                  <a:cubicBezTo>
                    <a:pt x="5033" y="11218"/>
                    <a:pt x="5059" y="11244"/>
                    <a:pt x="5096" y="11282"/>
                  </a:cubicBezTo>
                  <a:cubicBezTo>
                    <a:pt x="5135" y="11308"/>
                    <a:pt x="5172" y="11345"/>
                    <a:pt x="5198" y="11370"/>
                  </a:cubicBezTo>
                  <a:cubicBezTo>
                    <a:pt x="5236" y="11396"/>
                    <a:pt x="5262" y="11434"/>
                    <a:pt x="5299" y="11460"/>
                  </a:cubicBezTo>
                  <a:lnTo>
                    <a:pt x="5401" y="11561"/>
                  </a:lnTo>
                  <a:cubicBezTo>
                    <a:pt x="5439" y="11586"/>
                    <a:pt x="5464" y="11612"/>
                    <a:pt x="5502" y="11649"/>
                  </a:cubicBezTo>
                  <a:cubicBezTo>
                    <a:pt x="5527" y="11688"/>
                    <a:pt x="5566" y="11713"/>
                    <a:pt x="5603" y="11751"/>
                  </a:cubicBezTo>
                  <a:cubicBezTo>
                    <a:pt x="5629" y="11776"/>
                    <a:pt x="5654" y="11815"/>
                    <a:pt x="5693" y="11840"/>
                  </a:cubicBezTo>
                  <a:cubicBezTo>
                    <a:pt x="5718" y="11877"/>
                    <a:pt x="5755" y="11916"/>
                    <a:pt x="5794" y="11953"/>
                  </a:cubicBezTo>
                  <a:cubicBezTo>
                    <a:pt x="5819" y="11979"/>
                    <a:pt x="5845" y="12004"/>
                    <a:pt x="5870" y="12043"/>
                  </a:cubicBezTo>
                  <a:cubicBezTo>
                    <a:pt x="5908" y="12080"/>
                    <a:pt x="5946" y="12131"/>
                    <a:pt x="5984" y="12169"/>
                  </a:cubicBezTo>
                  <a:cubicBezTo>
                    <a:pt x="6009" y="12195"/>
                    <a:pt x="6034" y="12220"/>
                    <a:pt x="6048" y="12246"/>
                  </a:cubicBezTo>
                  <a:cubicBezTo>
                    <a:pt x="6212" y="12384"/>
                    <a:pt x="6352" y="12537"/>
                    <a:pt x="6491" y="12677"/>
                  </a:cubicBezTo>
                  <a:cubicBezTo>
                    <a:pt x="7366" y="13601"/>
                    <a:pt x="7961" y="14666"/>
                    <a:pt x="8329" y="15795"/>
                  </a:cubicBezTo>
                  <a:lnTo>
                    <a:pt x="10281" y="18165"/>
                  </a:lnTo>
                  <a:lnTo>
                    <a:pt x="10104" y="18355"/>
                  </a:lnTo>
                  <a:lnTo>
                    <a:pt x="8431" y="16124"/>
                  </a:lnTo>
                  <a:lnTo>
                    <a:pt x="8431" y="16124"/>
                  </a:lnTo>
                  <a:cubicBezTo>
                    <a:pt x="8747" y="17291"/>
                    <a:pt x="8836" y="18520"/>
                    <a:pt x="8747" y="19787"/>
                  </a:cubicBezTo>
                  <a:cubicBezTo>
                    <a:pt x="8659" y="20865"/>
                    <a:pt x="8443" y="22043"/>
                    <a:pt x="8291" y="23235"/>
                  </a:cubicBezTo>
                  <a:cubicBezTo>
                    <a:pt x="8938" y="22753"/>
                    <a:pt x="9597" y="22297"/>
                    <a:pt x="10268" y="21879"/>
                  </a:cubicBezTo>
                  <a:cubicBezTo>
                    <a:pt x="11231" y="21296"/>
                    <a:pt x="12245" y="20751"/>
                    <a:pt x="13361" y="20586"/>
                  </a:cubicBezTo>
                  <a:cubicBezTo>
                    <a:pt x="13607" y="20551"/>
                    <a:pt x="13853" y="20534"/>
                    <a:pt x="14100" y="20534"/>
                  </a:cubicBezTo>
                  <a:cubicBezTo>
                    <a:pt x="15352" y="20534"/>
                    <a:pt x="16601" y="20964"/>
                    <a:pt x="17735" y="21536"/>
                  </a:cubicBezTo>
                  <a:cubicBezTo>
                    <a:pt x="17950" y="21651"/>
                    <a:pt x="18178" y="21765"/>
                    <a:pt x="18343" y="21955"/>
                  </a:cubicBezTo>
                  <a:cubicBezTo>
                    <a:pt x="18495" y="22145"/>
                    <a:pt x="18583" y="22412"/>
                    <a:pt x="18495" y="22640"/>
                  </a:cubicBezTo>
                  <a:cubicBezTo>
                    <a:pt x="18405" y="22889"/>
                    <a:pt x="18122" y="23026"/>
                    <a:pt x="17855" y="23026"/>
                  </a:cubicBezTo>
                  <a:cubicBezTo>
                    <a:pt x="17823" y="23026"/>
                    <a:pt x="17791" y="23024"/>
                    <a:pt x="17760" y="23020"/>
                  </a:cubicBezTo>
                  <a:cubicBezTo>
                    <a:pt x="17456" y="22995"/>
                    <a:pt x="17189" y="22843"/>
                    <a:pt x="16936" y="22690"/>
                  </a:cubicBezTo>
                  <a:lnTo>
                    <a:pt x="16936" y="22690"/>
                  </a:lnTo>
                  <a:cubicBezTo>
                    <a:pt x="16923" y="23083"/>
                    <a:pt x="17152" y="23426"/>
                    <a:pt x="17253" y="23793"/>
                  </a:cubicBezTo>
                  <a:cubicBezTo>
                    <a:pt x="17354" y="24173"/>
                    <a:pt x="17278" y="24668"/>
                    <a:pt x="16910" y="24795"/>
                  </a:cubicBezTo>
                  <a:cubicBezTo>
                    <a:pt x="16855" y="24813"/>
                    <a:pt x="16798" y="24821"/>
                    <a:pt x="16741" y="24821"/>
                  </a:cubicBezTo>
                  <a:cubicBezTo>
                    <a:pt x="16604" y="24821"/>
                    <a:pt x="16466" y="24776"/>
                    <a:pt x="16340" y="24731"/>
                  </a:cubicBezTo>
                  <a:cubicBezTo>
                    <a:pt x="15769" y="24541"/>
                    <a:pt x="15237" y="24249"/>
                    <a:pt x="14755" y="23869"/>
                  </a:cubicBezTo>
                  <a:lnTo>
                    <a:pt x="14755" y="23869"/>
                  </a:lnTo>
                  <a:cubicBezTo>
                    <a:pt x="14907" y="24262"/>
                    <a:pt x="14578" y="24693"/>
                    <a:pt x="14172" y="24832"/>
                  </a:cubicBezTo>
                  <a:cubicBezTo>
                    <a:pt x="14135" y="24845"/>
                    <a:pt x="14096" y="24858"/>
                    <a:pt x="14071" y="24858"/>
                  </a:cubicBezTo>
                  <a:cubicBezTo>
                    <a:pt x="13987" y="24874"/>
                    <a:pt x="13903" y="24881"/>
                    <a:pt x="13819" y="24881"/>
                  </a:cubicBezTo>
                  <a:cubicBezTo>
                    <a:pt x="13448" y="24881"/>
                    <a:pt x="13081" y="24737"/>
                    <a:pt x="12740" y="24592"/>
                  </a:cubicBezTo>
                  <a:cubicBezTo>
                    <a:pt x="12538" y="25631"/>
                    <a:pt x="11891" y="26569"/>
                    <a:pt x="10978" y="27127"/>
                  </a:cubicBezTo>
                  <a:lnTo>
                    <a:pt x="11777" y="27950"/>
                  </a:lnTo>
                  <a:lnTo>
                    <a:pt x="11612" y="28153"/>
                  </a:lnTo>
                  <a:lnTo>
                    <a:pt x="10839" y="27190"/>
                  </a:lnTo>
                  <a:cubicBezTo>
                    <a:pt x="10288" y="27499"/>
                    <a:pt x="9656" y="27654"/>
                    <a:pt x="9022" y="27654"/>
                  </a:cubicBezTo>
                  <a:cubicBezTo>
                    <a:pt x="8824" y="27654"/>
                    <a:pt x="8626" y="27639"/>
                    <a:pt x="8431" y="27609"/>
                  </a:cubicBezTo>
                  <a:lnTo>
                    <a:pt x="8431" y="27609"/>
                  </a:lnTo>
                  <a:cubicBezTo>
                    <a:pt x="8570" y="28052"/>
                    <a:pt x="8760" y="28471"/>
                    <a:pt x="9014" y="28876"/>
                  </a:cubicBezTo>
                  <a:cubicBezTo>
                    <a:pt x="10021" y="30461"/>
                    <a:pt x="11923" y="30890"/>
                    <a:pt x="13859" y="30890"/>
                  </a:cubicBezTo>
                  <a:cubicBezTo>
                    <a:pt x="15237" y="30890"/>
                    <a:pt x="16633" y="30673"/>
                    <a:pt x="17735" y="30499"/>
                  </a:cubicBezTo>
                  <a:cubicBezTo>
                    <a:pt x="19243" y="30257"/>
                    <a:pt x="20738" y="29979"/>
                    <a:pt x="22247" y="29764"/>
                  </a:cubicBezTo>
                  <a:cubicBezTo>
                    <a:pt x="22641" y="29708"/>
                    <a:pt x="23049" y="29659"/>
                    <a:pt x="23449" y="29659"/>
                  </a:cubicBezTo>
                  <a:cubicBezTo>
                    <a:pt x="23874" y="29659"/>
                    <a:pt x="24289" y="29714"/>
                    <a:pt x="24668" y="29877"/>
                  </a:cubicBezTo>
                  <a:cubicBezTo>
                    <a:pt x="25961" y="29586"/>
                    <a:pt x="27390" y="29372"/>
                    <a:pt x="28797" y="29372"/>
                  </a:cubicBezTo>
                  <a:cubicBezTo>
                    <a:pt x="30753" y="29372"/>
                    <a:pt x="32666" y="29786"/>
                    <a:pt x="34112" y="30980"/>
                  </a:cubicBezTo>
                  <a:cubicBezTo>
                    <a:pt x="34910" y="31626"/>
                    <a:pt x="35341" y="32349"/>
                    <a:pt x="36317" y="32869"/>
                  </a:cubicBezTo>
                  <a:cubicBezTo>
                    <a:pt x="36431" y="32933"/>
                    <a:pt x="36546" y="32983"/>
                    <a:pt x="36659" y="33046"/>
                  </a:cubicBezTo>
                  <a:cubicBezTo>
                    <a:pt x="36748" y="33046"/>
                    <a:pt x="36837" y="33034"/>
                    <a:pt x="36926" y="33021"/>
                  </a:cubicBezTo>
                  <a:cubicBezTo>
                    <a:pt x="37420" y="32970"/>
                    <a:pt x="37927" y="32919"/>
                    <a:pt x="38408" y="32856"/>
                  </a:cubicBezTo>
                  <a:lnTo>
                    <a:pt x="35405" y="28851"/>
                  </a:lnTo>
                  <a:lnTo>
                    <a:pt x="38662" y="32818"/>
                  </a:lnTo>
                  <a:cubicBezTo>
                    <a:pt x="38814" y="32780"/>
                    <a:pt x="38966" y="32755"/>
                    <a:pt x="39118" y="32730"/>
                  </a:cubicBezTo>
                  <a:cubicBezTo>
                    <a:pt x="39562" y="32640"/>
                    <a:pt x="40006" y="32514"/>
                    <a:pt x="40437" y="32349"/>
                  </a:cubicBezTo>
                  <a:cubicBezTo>
                    <a:pt x="40538" y="32311"/>
                    <a:pt x="40653" y="32260"/>
                    <a:pt x="40754" y="32223"/>
                  </a:cubicBezTo>
                  <a:cubicBezTo>
                    <a:pt x="41704" y="31792"/>
                    <a:pt x="42566" y="31069"/>
                    <a:pt x="43036" y="30131"/>
                  </a:cubicBezTo>
                  <a:lnTo>
                    <a:pt x="41286" y="28001"/>
                  </a:lnTo>
                  <a:lnTo>
                    <a:pt x="38371" y="31133"/>
                  </a:lnTo>
                  <a:lnTo>
                    <a:pt x="39512" y="27051"/>
                  </a:lnTo>
                  <a:lnTo>
                    <a:pt x="31716" y="28052"/>
                  </a:lnTo>
                  <a:lnTo>
                    <a:pt x="38751" y="25593"/>
                  </a:lnTo>
                  <a:lnTo>
                    <a:pt x="32641" y="24262"/>
                  </a:lnTo>
                  <a:lnTo>
                    <a:pt x="39879" y="24122"/>
                  </a:lnTo>
                  <a:lnTo>
                    <a:pt x="33072" y="21283"/>
                  </a:lnTo>
                  <a:lnTo>
                    <a:pt x="39461" y="19559"/>
                  </a:lnTo>
                  <a:lnTo>
                    <a:pt x="24377" y="2511"/>
                  </a:lnTo>
                  <a:lnTo>
                    <a:pt x="12512" y="11827"/>
                  </a:lnTo>
                  <a:lnTo>
                    <a:pt x="14603" y="14362"/>
                  </a:lnTo>
                  <a:lnTo>
                    <a:pt x="14439" y="14565"/>
                  </a:lnTo>
                  <a:lnTo>
                    <a:pt x="12423" y="11891"/>
                  </a:lnTo>
                  <a:lnTo>
                    <a:pt x="10851" y="1313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101025" y="1095325"/>
              <a:ext cx="2575" cy="17450"/>
            </a:xfrm>
            <a:custGeom>
              <a:avLst/>
              <a:gdLst/>
              <a:ahLst/>
              <a:cxnLst/>
              <a:rect l="l" t="t" r="r" b="b"/>
              <a:pathLst>
                <a:path w="103" h="698" extrusionOk="0">
                  <a:moveTo>
                    <a:pt x="1" y="1"/>
                  </a:moveTo>
                  <a:cubicBezTo>
                    <a:pt x="26" y="229"/>
                    <a:pt x="63" y="469"/>
                    <a:pt x="102" y="697"/>
                  </a:cubicBezTo>
                  <a:cubicBezTo>
                    <a:pt x="63" y="469"/>
                    <a:pt x="26" y="229"/>
                    <a:pt x="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204225" y="1273725"/>
              <a:ext cx="3475" cy="3200"/>
            </a:xfrm>
            <a:custGeom>
              <a:avLst/>
              <a:gdLst/>
              <a:ahLst/>
              <a:cxnLst/>
              <a:rect l="l" t="t" r="r" b="b"/>
              <a:pathLst>
                <a:path w="139" h="128" extrusionOk="0">
                  <a:moveTo>
                    <a:pt x="139" y="127"/>
                  </a:moveTo>
                  <a:cubicBezTo>
                    <a:pt x="88" y="90"/>
                    <a:pt x="51" y="51"/>
                    <a:pt x="0" y="1"/>
                  </a:cubicBezTo>
                  <a:cubicBezTo>
                    <a:pt x="51" y="51"/>
                    <a:pt x="88" y="90"/>
                    <a:pt x="139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6013575" y="737875"/>
              <a:ext cx="12050" cy="1300"/>
            </a:xfrm>
            <a:custGeom>
              <a:avLst/>
              <a:gdLst/>
              <a:ahLst/>
              <a:cxnLst/>
              <a:rect l="l" t="t" r="r" b="b"/>
              <a:pathLst>
                <a:path w="482" h="52" extrusionOk="0">
                  <a:moveTo>
                    <a:pt x="0" y="0"/>
                  </a:moveTo>
                  <a:cubicBezTo>
                    <a:pt x="164" y="12"/>
                    <a:pt x="330" y="38"/>
                    <a:pt x="482" y="51"/>
                  </a:cubicBezTo>
                  <a:cubicBezTo>
                    <a:pt x="330" y="38"/>
                    <a:pt x="164" y="12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771750" y="764500"/>
              <a:ext cx="11775" cy="1275"/>
            </a:xfrm>
            <a:custGeom>
              <a:avLst/>
              <a:gdLst/>
              <a:ahLst/>
              <a:cxnLst/>
              <a:rect l="l" t="t" r="r" b="b"/>
              <a:pathLst>
                <a:path w="471" h="51" extrusionOk="0">
                  <a:moveTo>
                    <a:pt x="1" y="0"/>
                  </a:moveTo>
                  <a:cubicBezTo>
                    <a:pt x="166" y="25"/>
                    <a:pt x="318" y="38"/>
                    <a:pt x="470" y="51"/>
                  </a:cubicBezTo>
                  <a:cubicBezTo>
                    <a:pt x="318" y="38"/>
                    <a:pt x="166" y="25"/>
                    <a:pt x="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783500" y="765750"/>
              <a:ext cx="11725" cy="975"/>
            </a:xfrm>
            <a:custGeom>
              <a:avLst/>
              <a:gdLst/>
              <a:ahLst/>
              <a:cxnLst/>
              <a:rect l="l" t="t" r="r" b="b"/>
              <a:pathLst>
                <a:path w="469" h="39" extrusionOk="0">
                  <a:moveTo>
                    <a:pt x="0" y="1"/>
                  </a:moveTo>
                  <a:cubicBezTo>
                    <a:pt x="165" y="13"/>
                    <a:pt x="317" y="26"/>
                    <a:pt x="469" y="38"/>
                  </a:cubicBezTo>
                  <a:cubicBezTo>
                    <a:pt x="317" y="26"/>
                    <a:pt x="165" y="13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230200" y="1296550"/>
              <a:ext cx="30750" cy="23475"/>
            </a:xfrm>
            <a:custGeom>
              <a:avLst/>
              <a:gdLst/>
              <a:ahLst/>
              <a:cxnLst/>
              <a:rect l="l" t="t" r="r" b="b"/>
              <a:pathLst>
                <a:path w="1230" h="939" extrusionOk="0">
                  <a:moveTo>
                    <a:pt x="1230" y="938"/>
                  </a:moveTo>
                  <a:cubicBezTo>
                    <a:pt x="812" y="622"/>
                    <a:pt x="406" y="318"/>
                    <a:pt x="0" y="0"/>
                  </a:cubicBezTo>
                  <a:cubicBezTo>
                    <a:pt x="406" y="318"/>
                    <a:pt x="812" y="622"/>
                    <a:pt x="1230" y="93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637100" y="691275"/>
              <a:ext cx="12375" cy="6350"/>
            </a:xfrm>
            <a:custGeom>
              <a:avLst/>
              <a:gdLst/>
              <a:ahLst/>
              <a:cxnLst/>
              <a:rect l="l" t="t" r="r" b="b"/>
              <a:pathLst>
                <a:path w="495" h="254" extrusionOk="0">
                  <a:moveTo>
                    <a:pt x="0" y="0"/>
                  </a:moveTo>
                  <a:cubicBezTo>
                    <a:pt x="164" y="77"/>
                    <a:pt x="330" y="166"/>
                    <a:pt x="494" y="254"/>
                  </a:cubicBezTo>
                  <a:cubicBezTo>
                    <a:pt x="330" y="166"/>
                    <a:pt x="164" y="77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174425" y="1234425"/>
              <a:ext cx="2225" cy="3825"/>
            </a:xfrm>
            <a:custGeom>
              <a:avLst/>
              <a:gdLst/>
              <a:ahLst/>
              <a:cxnLst/>
              <a:rect l="l" t="t" r="r" b="b"/>
              <a:pathLst>
                <a:path w="89" h="153" extrusionOk="0">
                  <a:moveTo>
                    <a:pt x="89" y="153"/>
                  </a:moveTo>
                  <a:cubicBezTo>
                    <a:pt x="63" y="102"/>
                    <a:pt x="38" y="52"/>
                    <a:pt x="1" y="1"/>
                  </a:cubicBezTo>
                  <a:cubicBezTo>
                    <a:pt x="38" y="52"/>
                    <a:pt x="63" y="102"/>
                    <a:pt x="89" y="15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214650" y="1283575"/>
              <a:ext cx="3200" cy="2850"/>
            </a:xfrm>
            <a:custGeom>
              <a:avLst/>
              <a:gdLst/>
              <a:ahLst/>
              <a:cxnLst/>
              <a:rect l="l" t="t" r="r" b="b"/>
              <a:pathLst>
                <a:path w="128" h="114" extrusionOk="0">
                  <a:moveTo>
                    <a:pt x="128" y="114"/>
                  </a:moveTo>
                  <a:cubicBezTo>
                    <a:pt x="90" y="76"/>
                    <a:pt x="39" y="38"/>
                    <a:pt x="1" y="0"/>
                  </a:cubicBezTo>
                  <a:cubicBezTo>
                    <a:pt x="39" y="38"/>
                    <a:pt x="90" y="76"/>
                    <a:pt x="128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398150" y="954925"/>
              <a:ext cx="34875" cy="53275"/>
            </a:xfrm>
            <a:custGeom>
              <a:avLst/>
              <a:gdLst/>
              <a:ahLst/>
              <a:cxnLst/>
              <a:rect l="l" t="t" r="r" b="b"/>
              <a:pathLst>
                <a:path w="1395" h="2131" extrusionOk="0">
                  <a:moveTo>
                    <a:pt x="1" y="2130"/>
                  </a:moveTo>
                  <a:cubicBezTo>
                    <a:pt x="584" y="1535"/>
                    <a:pt x="1040" y="800"/>
                    <a:pt x="1395" y="1"/>
                  </a:cubicBezTo>
                  <a:cubicBezTo>
                    <a:pt x="1040" y="800"/>
                    <a:pt x="584" y="1535"/>
                    <a:pt x="1" y="213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219725" y="1288000"/>
              <a:ext cx="3525" cy="2875"/>
            </a:xfrm>
            <a:custGeom>
              <a:avLst/>
              <a:gdLst/>
              <a:ahLst/>
              <a:cxnLst/>
              <a:rect l="l" t="t" r="r" b="b"/>
              <a:pathLst>
                <a:path w="141" h="115" extrusionOk="0">
                  <a:moveTo>
                    <a:pt x="141" y="114"/>
                  </a:moveTo>
                  <a:cubicBezTo>
                    <a:pt x="90" y="77"/>
                    <a:pt x="51" y="38"/>
                    <a:pt x="1" y="1"/>
                  </a:cubicBezTo>
                  <a:cubicBezTo>
                    <a:pt x="51" y="38"/>
                    <a:pt x="90" y="77"/>
                    <a:pt x="141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185500" y="1251875"/>
              <a:ext cx="2250" cy="3500"/>
            </a:xfrm>
            <a:custGeom>
              <a:avLst/>
              <a:gdLst/>
              <a:ahLst/>
              <a:cxnLst/>
              <a:rect l="l" t="t" r="r" b="b"/>
              <a:pathLst>
                <a:path w="90" h="140" extrusionOk="0">
                  <a:moveTo>
                    <a:pt x="90" y="139"/>
                  </a:moveTo>
                  <a:cubicBezTo>
                    <a:pt x="65" y="89"/>
                    <a:pt x="26" y="51"/>
                    <a:pt x="1" y="1"/>
                  </a:cubicBezTo>
                  <a:cubicBezTo>
                    <a:pt x="26" y="51"/>
                    <a:pt x="65" y="89"/>
                    <a:pt x="90" y="139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181700" y="1246475"/>
              <a:ext cx="2250" cy="3525"/>
            </a:xfrm>
            <a:custGeom>
              <a:avLst/>
              <a:gdLst/>
              <a:ahLst/>
              <a:cxnLst/>
              <a:rect l="l" t="t" r="r" b="b"/>
              <a:pathLst>
                <a:path w="90" h="141" extrusionOk="0">
                  <a:moveTo>
                    <a:pt x="90" y="140"/>
                  </a:moveTo>
                  <a:cubicBezTo>
                    <a:pt x="51" y="90"/>
                    <a:pt x="26" y="39"/>
                    <a:pt x="1" y="1"/>
                  </a:cubicBezTo>
                  <a:cubicBezTo>
                    <a:pt x="26" y="39"/>
                    <a:pt x="51" y="90"/>
                    <a:pt x="90" y="14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209275" y="1278800"/>
              <a:ext cx="3500" cy="2900"/>
            </a:xfrm>
            <a:custGeom>
              <a:avLst/>
              <a:gdLst/>
              <a:ahLst/>
              <a:cxnLst/>
              <a:rect l="l" t="t" r="r" b="b"/>
              <a:pathLst>
                <a:path w="140" h="116" extrusionOk="0">
                  <a:moveTo>
                    <a:pt x="140" y="115"/>
                  </a:moveTo>
                  <a:cubicBezTo>
                    <a:pt x="89" y="77"/>
                    <a:pt x="52" y="39"/>
                    <a:pt x="1" y="0"/>
                  </a:cubicBezTo>
                  <a:cubicBezTo>
                    <a:pt x="52" y="39"/>
                    <a:pt x="89" y="77"/>
                    <a:pt x="140" y="115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189300" y="1257250"/>
              <a:ext cx="2900" cy="3525"/>
            </a:xfrm>
            <a:custGeom>
              <a:avLst/>
              <a:gdLst/>
              <a:ahLst/>
              <a:cxnLst/>
              <a:rect l="l" t="t" r="r" b="b"/>
              <a:pathLst>
                <a:path w="116" h="141" extrusionOk="0">
                  <a:moveTo>
                    <a:pt x="115" y="140"/>
                  </a:moveTo>
                  <a:cubicBezTo>
                    <a:pt x="77" y="102"/>
                    <a:pt x="39" y="51"/>
                    <a:pt x="1" y="1"/>
                  </a:cubicBezTo>
                  <a:cubicBezTo>
                    <a:pt x="39" y="51"/>
                    <a:pt x="77" y="102"/>
                    <a:pt x="115" y="14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5193750" y="1262325"/>
              <a:ext cx="4450" cy="5100"/>
            </a:xfrm>
            <a:custGeom>
              <a:avLst/>
              <a:gdLst/>
              <a:ahLst/>
              <a:cxnLst/>
              <a:rect l="l" t="t" r="r" b="b"/>
              <a:pathLst>
                <a:path w="178" h="204" extrusionOk="0">
                  <a:moveTo>
                    <a:pt x="178" y="203"/>
                  </a:moveTo>
                  <a:cubicBezTo>
                    <a:pt x="115" y="140"/>
                    <a:pt x="51" y="76"/>
                    <a:pt x="0" y="0"/>
                  </a:cubicBezTo>
                  <a:cubicBezTo>
                    <a:pt x="51" y="76"/>
                    <a:pt x="115" y="140"/>
                    <a:pt x="178" y="20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177900" y="1240475"/>
              <a:ext cx="2250" cy="3825"/>
            </a:xfrm>
            <a:custGeom>
              <a:avLst/>
              <a:gdLst/>
              <a:ahLst/>
              <a:cxnLst/>
              <a:rect l="l" t="t" r="r" b="b"/>
              <a:pathLst>
                <a:path w="90" h="153" extrusionOk="0">
                  <a:moveTo>
                    <a:pt x="90" y="152"/>
                  </a:moveTo>
                  <a:cubicBezTo>
                    <a:pt x="64" y="102"/>
                    <a:pt x="26" y="51"/>
                    <a:pt x="0" y="0"/>
                  </a:cubicBezTo>
                  <a:cubicBezTo>
                    <a:pt x="26" y="51"/>
                    <a:pt x="64" y="102"/>
                    <a:pt x="90" y="15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5170625" y="1226200"/>
              <a:ext cx="2850" cy="6050"/>
            </a:xfrm>
            <a:custGeom>
              <a:avLst/>
              <a:gdLst/>
              <a:ahLst/>
              <a:cxnLst/>
              <a:rect l="l" t="t" r="r" b="b"/>
              <a:pathLst>
                <a:path w="114" h="242" extrusionOk="0">
                  <a:moveTo>
                    <a:pt x="114" y="242"/>
                  </a:moveTo>
                  <a:cubicBezTo>
                    <a:pt x="76" y="166"/>
                    <a:pt x="38" y="76"/>
                    <a:pt x="0" y="0"/>
                  </a:cubicBezTo>
                  <a:cubicBezTo>
                    <a:pt x="38" y="76"/>
                    <a:pt x="76" y="166"/>
                    <a:pt x="114" y="24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5175375" y="1116550"/>
              <a:ext cx="4775" cy="8600"/>
            </a:xfrm>
            <a:custGeom>
              <a:avLst/>
              <a:gdLst/>
              <a:ahLst/>
              <a:cxnLst/>
              <a:rect l="l" t="t" r="r" b="b"/>
              <a:pathLst>
                <a:path w="191" h="344" extrusionOk="0">
                  <a:moveTo>
                    <a:pt x="0" y="343"/>
                  </a:moveTo>
                  <a:cubicBezTo>
                    <a:pt x="64" y="229"/>
                    <a:pt x="115" y="115"/>
                    <a:pt x="191" y="0"/>
                  </a:cubicBezTo>
                  <a:cubicBezTo>
                    <a:pt x="115" y="115"/>
                    <a:pt x="64" y="229"/>
                    <a:pt x="0" y="34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169650" y="1125125"/>
              <a:ext cx="5750" cy="13625"/>
            </a:xfrm>
            <a:custGeom>
              <a:avLst/>
              <a:gdLst/>
              <a:ahLst/>
              <a:cxnLst/>
              <a:rect l="l" t="t" r="r" b="b"/>
              <a:pathLst>
                <a:path w="230" h="545" extrusionOk="0">
                  <a:moveTo>
                    <a:pt x="1" y="545"/>
                  </a:moveTo>
                  <a:cubicBezTo>
                    <a:pt x="65" y="367"/>
                    <a:pt x="141" y="178"/>
                    <a:pt x="229" y="0"/>
                  </a:cubicBezTo>
                  <a:cubicBezTo>
                    <a:pt x="141" y="178"/>
                    <a:pt x="65" y="367"/>
                    <a:pt x="1" y="545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384850" y="1008175"/>
              <a:ext cx="13325" cy="12050"/>
            </a:xfrm>
            <a:custGeom>
              <a:avLst/>
              <a:gdLst/>
              <a:ahLst/>
              <a:cxnLst/>
              <a:rect l="l" t="t" r="r" b="b"/>
              <a:pathLst>
                <a:path w="533" h="482" extrusionOk="0">
                  <a:moveTo>
                    <a:pt x="0" y="482"/>
                  </a:moveTo>
                  <a:cubicBezTo>
                    <a:pt x="190" y="330"/>
                    <a:pt x="367" y="178"/>
                    <a:pt x="533" y="0"/>
                  </a:cubicBezTo>
                  <a:cubicBezTo>
                    <a:pt x="367" y="178"/>
                    <a:pt x="190" y="330"/>
                    <a:pt x="0" y="48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201675" y="1084225"/>
              <a:ext cx="7625" cy="6050"/>
            </a:xfrm>
            <a:custGeom>
              <a:avLst/>
              <a:gdLst/>
              <a:ahLst/>
              <a:cxnLst/>
              <a:rect l="l" t="t" r="r" b="b"/>
              <a:pathLst>
                <a:path w="305" h="242" extrusionOk="0">
                  <a:moveTo>
                    <a:pt x="1" y="242"/>
                  </a:moveTo>
                  <a:cubicBezTo>
                    <a:pt x="102" y="166"/>
                    <a:pt x="203" y="77"/>
                    <a:pt x="305" y="1"/>
                  </a:cubicBezTo>
                  <a:cubicBezTo>
                    <a:pt x="203" y="77"/>
                    <a:pt x="102" y="166"/>
                    <a:pt x="1" y="24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225125" y="1292450"/>
              <a:ext cx="4125" cy="3175"/>
            </a:xfrm>
            <a:custGeom>
              <a:avLst/>
              <a:gdLst/>
              <a:ahLst/>
              <a:cxnLst/>
              <a:rect l="l" t="t" r="r" b="b"/>
              <a:pathLst>
                <a:path w="165" h="127" extrusionOk="0">
                  <a:moveTo>
                    <a:pt x="165" y="127"/>
                  </a:moveTo>
                  <a:cubicBezTo>
                    <a:pt x="102" y="88"/>
                    <a:pt x="51" y="38"/>
                    <a:pt x="1" y="0"/>
                  </a:cubicBezTo>
                  <a:cubicBezTo>
                    <a:pt x="51" y="38"/>
                    <a:pt x="102" y="88"/>
                    <a:pt x="165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198175" y="1267400"/>
              <a:ext cx="4800" cy="5075"/>
            </a:xfrm>
            <a:custGeom>
              <a:avLst/>
              <a:gdLst/>
              <a:ahLst/>
              <a:cxnLst/>
              <a:rect l="l" t="t" r="r" b="b"/>
              <a:pathLst>
                <a:path w="192" h="203" extrusionOk="0">
                  <a:moveTo>
                    <a:pt x="191" y="203"/>
                  </a:moveTo>
                  <a:cubicBezTo>
                    <a:pt x="115" y="127"/>
                    <a:pt x="65" y="64"/>
                    <a:pt x="1" y="0"/>
                  </a:cubicBezTo>
                  <a:cubicBezTo>
                    <a:pt x="65" y="64"/>
                    <a:pt x="115" y="127"/>
                    <a:pt x="191" y="20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162050" y="1177725"/>
              <a:ext cx="25" cy="5100"/>
            </a:xfrm>
            <a:custGeom>
              <a:avLst/>
              <a:gdLst/>
              <a:ahLst/>
              <a:cxnLst/>
              <a:rect l="l" t="t" r="r" b="b"/>
              <a:pathLst>
                <a:path w="1" h="204" extrusionOk="0">
                  <a:moveTo>
                    <a:pt x="1" y="20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5291975" y="1345350"/>
              <a:ext cx="2575" cy="2250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102" y="90"/>
                  </a:moveTo>
                  <a:cubicBezTo>
                    <a:pt x="65" y="64"/>
                    <a:pt x="39" y="26"/>
                    <a:pt x="1" y="0"/>
                  </a:cubicBezTo>
                  <a:cubicBezTo>
                    <a:pt x="39" y="26"/>
                    <a:pt x="65" y="64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172950" y="1866650"/>
              <a:ext cx="7950" cy="3200"/>
            </a:xfrm>
            <a:custGeom>
              <a:avLst/>
              <a:gdLst/>
              <a:ahLst/>
              <a:cxnLst/>
              <a:rect l="l" t="t" r="r" b="b"/>
              <a:pathLst>
                <a:path w="318" h="128" extrusionOk="0">
                  <a:moveTo>
                    <a:pt x="1" y="127"/>
                  </a:moveTo>
                  <a:cubicBezTo>
                    <a:pt x="102" y="89"/>
                    <a:pt x="217" y="38"/>
                    <a:pt x="318" y="1"/>
                  </a:cubicBezTo>
                  <a:lnTo>
                    <a:pt x="318" y="1"/>
                  </a:lnTo>
                  <a:lnTo>
                    <a:pt x="318" y="1"/>
                  </a:lnTo>
                  <a:cubicBezTo>
                    <a:pt x="217" y="38"/>
                    <a:pt x="102" y="89"/>
                    <a:pt x="1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297050" y="1350125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8"/>
                  </a:moveTo>
                  <a:cubicBezTo>
                    <a:pt x="64" y="51"/>
                    <a:pt x="39" y="25"/>
                    <a:pt x="1" y="0"/>
                  </a:cubicBezTo>
                  <a:cubicBezTo>
                    <a:pt x="39" y="25"/>
                    <a:pt x="64" y="51"/>
                    <a:pt x="102" y="8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492900" y="698250"/>
              <a:ext cx="54525" cy="61825"/>
            </a:xfrm>
            <a:custGeom>
              <a:avLst/>
              <a:gdLst/>
              <a:ahLst/>
              <a:cxnLst/>
              <a:rect l="l" t="t" r="r" b="b"/>
              <a:pathLst>
                <a:path w="2181" h="2473" extrusionOk="0">
                  <a:moveTo>
                    <a:pt x="0" y="2459"/>
                  </a:moveTo>
                  <a:cubicBezTo>
                    <a:pt x="507" y="1471"/>
                    <a:pt x="1268" y="571"/>
                    <a:pt x="2180" y="0"/>
                  </a:cubicBezTo>
                  <a:cubicBezTo>
                    <a:pt x="1268" y="571"/>
                    <a:pt x="507" y="1471"/>
                    <a:pt x="0" y="2459"/>
                  </a:cubicBezTo>
                  <a:lnTo>
                    <a:pt x="0" y="2473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037650" y="741350"/>
              <a:ext cx="101725" cy="200925"/>
            </a:xfrm>
            <a:custGeom>
              <a:avLst/>
              <a:gdLst/>
              <a:ahLst/>
              <a:cxnLst/>
              <a:rect l="l" t="t" r="r" b="b"/>
              <a:pathLst>
                <a:path w="4069" h="8037" extrusionOk="0">
                  <a:moveTo>
                    <a:pt x="2801" y="1611"/>
                  </a:moveTo>
                  <a:cubicBezTo>
                    <a:pt x="3955" y="3042"/>
                    <a:pt x="4069" y="5096"/>
                    <a:pt x="3752" y="6934"/>
                  </a:cubicBezTo>
                  <a:cubicBezTo>
                    <a:pt x="3689" y="7302"/>
                    <a:pt x="3613" y="7670"/>
                    <a:pt x="3524" y="8037"/>
                  </a:cubicBezTo>
                  <a:lnTo>
                    <a:pt x="3524" y="8037"/>
                  </a:lnTo>
                  <a:cubicBezTo>
                    <a:pt x="3613" y="7670"/>
                    <a:pt x="3689" y="7302"/>
                    <a:pt x="3752" y="6934"/>
                  </a:cubicBezTo>
                  <a:cubicBezTo>
                    <a:pt x="4069" y="5096"/>
                    <a:pt x="3955" y="3042"/>
                    <a:pt x="2801" y="1611"/>
                  </a:cubicBezTo>
                  <a:cubicBezTo>
                    <a:pt x="2079" y="710"/>
                    <a:pt x="1091" y="216"/>
                    <a:pt x="0" y="0"/>
                  </a:cubicBezTo>
                  <a:cubicBezTo>
                    <a:pt x="1091" y="216"/>
                    <a:pt x="2079" y="710"/>
                    <a:pt x="2801" y="161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5584150" y="682650"/>
              <a:ext cx="21900" cy="1050"/>
            </a:xfrm>
            <a:custGeom>
              <a:avLst/>
              <a:gdLst/>
              <a:ahLst/>
              <a:cxnLst/>
              <a:rect l="l" t="t" r="r" b="b"/>
              <a:pathLst>
                <a:path w="876" h="42" extrusionOk="0">
                  <a:moveTo>
                    <a:pt x="612" y="3"/>
                  </a:moveTo>
                  <a:cubicBezTo>
                    <a:pt x="615" y="3"/>
                    <a:pt x="619" y="4"/>
                    <a:pt x="622" y="4"/>
                  </a:cubicBezTo>
                  <a:lnTo>
                    <a:pt x="648" y="4"/>
                  </a:lnTo>
                  <a:cubicBezTo>
                    <a:pt x="636" y="3"/>
                    <a:pt x="624" y="3"/>
                    <a:pt x="612" y="3"/>
                  </a:cubicBezTo>
                  <a:close/>
                  <a:moveTo>
                    <a:pt x="648" y="4"/>
                  </a:moveTo>
                  <a:lnTo>
                    <a:pt x="648" y="4"/>
                  </a:lnTo>
                  <a:cubicBezTo>
                    <a:pt x="712" y="5"/>
                    <a:pt x="776" y="8"/>
                    <a:pt x="840" y="13"/>
                  </a:cubicBezTo>
                  <a:lnTo>
                    <a:pt x="840" y="13"/>
                  </a:lnTo>
                  <a:cubicBezTo>
                    <a:pt x="815" y="9"/>
                    <a:pt x="792" y="4"/>
                    <a:pt x="775" y="4"/>
                  </a:cubicBezTo>
                  <a:close/>
                  <a:moveTo>
                    <a:pt x="840" y="13"/>
                  </a:moveTo>
                  <a:cubicBezTo>
                    <a:pt x="851" y="15"/>
                    <a:pt x="864" y="16"/>
                    <a:pt x="876" y="16"/>
                  </a:cubicBezTo>
                  <a:cubicBezTo>
                    <a:pt x="864" y="15"/>
                    <a:pt x="852" y="14"/>
                    <a:pt x="840" y="13"/>
                  </a:cubicBezTo>
                  <a:close/>
                  <a:moveTo>
                    <a:pt x="501" y="0"/>
                  </a:moveTo>
                  <a:cubicBezTo>
                    <a:pt x="363" y="0"/>
                    <a:pt x="228" y="14"/>
                    <a:pt x="95" y="30"/>
                  </a:cubicBezTo>
                  <a:lnTo>
                    <a:pt x="95" y="30"/>
                  </a:lnTo>
                  <a:cubicBezTo>
                    <a:pt x="247" y="12"/>
                    <a:pt x="406" y="3"/>
                    <a:pt x="565" y="3"/>
                  </a:cubicBezTo>
                  <a:cubicBezTo>
                    <a:pt x="581" y="3"/>
                    <a:pt x="596" y="3"/>
                    <a:pt x="612" y="3"/>
                  </a:cubicBezTo>
                  <a:lnTo>
                    <a:pt x="612" y="3"/>
                  </a:lnTo>
                  <a:cubicBezTo>
                    <a:pt x="575" y="1"/>
                    <a:pt x="538" y="0"/>
                    <a:pt x="501" y="0"/>
                  </a:cubicBezTo>
                  <a:close/>
                  <a:moveTo>
                    <a:pt x="95" y="30"/>
                  </a:moveTo>
                  <a:cubicBezTo>
                    <a:pt x="63" y="33"/>
                    <a:pt x="32" y="37"/>
                    <a:pt x="1" y="41"/>
                  </a:cubicBezTo>
                  <a:cubicBezTo>
                    <a:pt x="32" y="37"/>
                    <a:pt x="64" y="33"/>
                    <a:pt x="95" y="3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5302125" y="1354850"/>
              <a:ext cx="2250" cy="2250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0" y="1"/>
                  </a:moveTo>
                  <a:cubicBezTo>
                    <a:pt x="26" y="26"/>
                    <a:pt x="51" y="65"/>
                    <a:pt x="90" y="90"/>
                  </a:cubicBezTo>
                  <a:cubicBezTo>
                    <a:pt x="51" y="65"/>
                    <a:pt x="26" y="26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5163325" y="1148250"/>
              <a:ext cx="3200" cy="14600"/>
            </a:xfrm>
            <a:custGeom>
              <a:avLst/>
              <a:gdLst/>
              <a:ahLst/>
              <a:cxnLst/>
              <a:rect l="l" t="t" r="r" b="b"/>
              <a:pathLst>
                <a:path w="128" h="584" extrusionOk="0">
                  <a:moveTo>
                    <a:pt x="127" y="0"/>
                  </a:moveTo>
                  <a:cubicBezTo>
                    <a:pt x="95" y="120"/>
                    <a:pt x="69" y="244"/>
                    <a:pt x="44" y="367"/>
                  </a:cubicBezTo>
                  <a:lnTo>
                    <a:pt x="44" y="367"/>
                  </a:lnTo>
                  <a:cubicBezTo>
                    <a:pt x="62" y="287"/>
                    <a:pt x="82" y="207"/>
                    <a:pt x="102" y="127"/>
                  </a:cubicBezTo>
                  <a:cubicBezTo>
                    <a:pt x="102" y="115"/>
                    <a:pt x="102" y="89"/>
                    <a:pt x="115" y="76"/>
                  </a:cubicBezTo>
                  <a:cubicBezTo>
                    <a:pt x="115" y="51"/>
                    <a:pt x="127" y="25"/>
                    <a:pt x="127" y="0"/>
                  </a:cubicBezTo>
                  <a:close/>
                  <a:moveTo>
                    <a:pt x="44" y="367"/>
                  </a:moveTo>
                  <a:lnTo>
                    <a:pt x="44" y="367"/>
                  </a:lnTo>
                  <a:cubicBezTo>
                    <a:pt x="27" y="439"/>
                    <a:pt x="12" y="511"/>
                    <a:pt x="0" y="583"/>
                  </a:cubicBezTo>
                  <a:cubicBezTo>
                    <a:pt x="15" y="513"/>
                    <a:pt x="29" y="440"/>
                    <a:pt x="44" y="36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286900" y="1340900"/>
              <a:ext cx="2575" cy="2275"/>
            </a:xfrm>
            <a:custGeom>
              <a:avLst/>
              <a:gdLst/>
              <a:ahLst/>
              <a:cxnLst/>
              <a:rect l="l" t="t" r="r" b="b"/>
              <a:pathLst>
                <a:path w="103" h="91" extrusionOk="0">
                  <a:moveTo>
                    <a:pt x="102" y="90"/>
                  </a:moveTo>
                  <a:cubicBezTo>
                    <a:pt x="65" y="52"/>
                    <a:pt x="39" y="26"/>
                    <a:pt x="1" y="1"/>
                  </a:cubicBezTo>
                  <a:cubicBezTo>
                    <a:pt x="39" y="26"/>
                    <a:pt x="65" y="52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362975" y="682650"/>
              <a:ext cx="1005850" cy="831950"/>
            </a:xfrm>
            <a:custGeom>
              <a:avLst/>
              <a:gdLst/>
              <a:ahLst/>
              <a:cxnLst/>
              <a:rect l="l" t="t" r="r" b="b"/>
              <a:pathLst>
                <a:path w="40234" h="33278" extrusionOk="0">
                  <a:moveTo>
                    <a:pt x="22804" y="4275"/>
                  </a:moveTo>
                  <a:lnTo>
                    <a:pt x="26556" y="8838"/>
                  </a:lnTo>
                  <a:lnTo>
                    <a:pt x="26391" y="9041"/>
                  </a:lnTo>
                  <a:lnTo>
                    <a:pt x="22804" y="4275"/>
                  </a:lnTo>
                  <a:close/>
                  <a:moveTo>
                    <a:pt x="25428" y="11184"/>
                  </a:moveTo>
                  <a:lnTo>
                    <a:pt x="28458" y="14466"/>
                  </a:lnTo>
                  <a:lnTo>
                    <a:pt x="28293" y="14657"/>
                  </a:lnTo>
                  <a:lnTo>
                    <a:pt x="25428" y="11184"/>
                  </a:lnTo>
                  <a:close/>
                  <a:moveTo>
                    <a:pt x="27545" y="22376"/>
                  </a:moveTo>
                  <a:lnTo>
                    <a:pt x="29509" y="24417"/>
                  </a:lnTo>
                  <a:lnTo>
                    <a:pt x="29345" y="24620"/>
                  </a:lnTo>
                  <a:lnTo>
                    <a:pt x="27545" y="22376"/>
                  </a:lnTo>
                  <a:close/>
                  <a:moveTo>
                    <a:pt x="31475" y="23390"/>
                  </a:moveTo>
                  <a:lnTo>
                    <a:pt x="35239" y="27953"/>
                  </a:lnTo>
                  <a:lnTo>
                    <a:pt x="35061" y="28156"/>
                  </a:lnTo>
                  <a:lnTo>
                    <a:pt x="31475" y="23390"/>
                  </a:lnTo>
                  <a:close/>
                  <a:moveTo>
                    <a:pt x="9348" y="0"/>
                  </a:moveTo>
                  <a:cubicBezTo>
                    <a:pt x="9177" y="0"/>
                    <a:pt x="9012" y="21"/>
                    <a:pt x="8848" y="41"/>
                  </a:cubicBezTo>
                  <a:cubicBezTo>
                    <a:pt x="8557" y="92"/>
                    <a:pt x="8278" y="181"/>
                    <a:pt x="8011" y="295"/>
                  </a:cubicBezTo>
                  <a:cubicBezTo>
                    <a:pt x="7898" y="333"/>
                    <a:pt x="7796" y="384"/>
                    <a:pt x="7695" y="447"/>
                  </a:cubicBezTo>
                  <a:cubicBezTo>
                    <a:pt x="7580" y="498"/>
                    <a:pt x="7479" y="561"/>
                    <a:pt x="7377" y="624"/>
                  </a:cubicBezTo>
                  <a:cubicBezTo>
                    <a:pt x="6465" y="1195"/>
                    <a:pt x="5704" y="2095"/>
                    <a:pt x="5197" y="3083"/>
                  </a:cubicBezTo>
                  <a:lnTo>
                    <a:pt x="5197" y="3097"/>
                  </a:lnTo>
                  <a:cubicBezTo>
                    <a:pt x="5532" y="3023"/>
                    <a:pt x="5877" y="2992"/>
                    <a:pt x="6224" y="2992"/>
                  </a:cubicBezTo>
                  <a:cubicBezTo>
                    <a:pt x="6534" y="2992"/>
                    <a:pt x="6844" y="3016"/>
                    <a:pt x="7149" y="3058"/>
                  </a:cubicBezTo>
                  <a:cubicBezTo>
                    <a:pt x="7340" y="3083"/>
                    <a:pt x="7517" y="3109"/>
                    <a:pt x="7682" y="3198"/>
                  </a:cubicBezTo>
                  <a:cubicBezTo>
                    <a:pt x="7834" y="3286"/>
                    <a:pt x="7974" y="3438"/>
                    <a:pt x="7986" y="3616"/>
                  </a:cubicBezTo>
                  <a:cubicBezTo>
                    <a:pt x="8011" y="3832"/>
                    <a:pt x="7872" y="4021"/>
                    <a:pt x="7695" y="4148"/>
                  </a:cubicBezTo>
                  <a:cubicBezTo>
                    <a:pt x="7682" y="4161"/>
                    <a:pt x="7656" y="4174"/>
                    <a:pt x="7631" y="4187"/>
                  </a:cubicBezTo>
                  <a:lnTo>
                    <a:pt x="10496" y="7254"/>
                  </a:lnTo>
                  <a:lnTo>
                    <a:pt x="10331" y="7457"/>
                  </a:lnTo>
                  <a:lnTo>
                    <a:pt x="7606" y="4212"/>
                  </a:lnTo>
                  <a:cubicBezTo>
                    <a:pt x="7449" y="4295"/>
                    <a:pt x="7270" y="4339"/>
                    <a:pt x="7091" y="4339"/>
                  </a:cubicBezTo>
                  <a:cubicBezTo>
                    <a:pt x="6996" y="4339"/>
                    <a:pt x="6900" y="4327"/>
                    <a:pt x="6808" y="4300"/>
                  </a:cubicBezTo>
                  <a:lnTo>
                    <a:pt x="6808" y="4300"/>
                  </a:lnTo>
                  <a:cubicBezTo>
                    <a:pt x="7086" y="4567"/>
                    <a:pt x="7301" y="4897"/>
                    <a:pt x="7441" y="5252"/>
                  </a:cubicBezTo>
                  <a:cubicBezTo>
                    <a:pt x="7492" y="5378"/>
                    <a:pt x="7543" y="5530"/>
                    <a:pt x="7492" y="5657"/>
                  </a:cubicBezTo>
                  <a:cubicBezTo>
                    <a:pt x="7428" y="5847"/>
                    <a:pt x="7200" y="5936"/>
                    <a:pt x="6997" y="5961"/>
                  </a:cubicBezTo>
                  <a:cubicBezTo>
                    <a:pt x="6883" y="5979"/>
                    <a:pt x="6768" y="5988"/>
                    <a:pt x="6652" y="5988"/>
                  </a:cubicBezTo>
                  <a:cubicBezTo>
                    <a:pt x="6264" y="5988"/>
                    <a:pt x="5872" y="5890"/>
                    <a:pt x="5540" y="5695"/>
                  </a:cubicBezTo>
                  <a:lnTo>
                    <a:pt x="5540" y="5695"/>
                  </a:lnTo>
                  <a:cubicBezTo>
                    <a:pt x="5743" y="5897"/>
                    <a:pt x="5780" y="6240"/>
                    <a:pt x="5679" y="6494"/>
                  </a:cubicBezTo>
                  <a:cubicBezTo>
                    <a:pt x="5565" y="6759"/>
                    <a:pt x="5312" y="6962"/>
                    <a:pt x="5045" y="7064"/>
                  </a:cubicBezTo>
                  <a:cubicBezTo>
                    <a:pt x="4779" y="7178"/>
                    <a:pt x="4487" y="7190"/>
                    <a:pt x="4196" y="7190"/>
                  </a:cubicBezTo>
                  <a:cubicBezTo>
                    <a:pt x="4196" y="7419"/>
                    <a:pt x="4171" y="7635"/>
                    <a:pt x="4120" y="7850"/>
                  </a:cubicBezTo>
                  <a:lnTo>
                    <a:pt x="5197" y="8978"/>
                  </a:lnTo>
                  <a:lnTo>
                    <a:pt x="5033" y="9168"/>
                  </a:lnTo>
                  <a:lnTo>
                    <a:pt x="4082" y="7976"/>
                  </a:lnTo>
                  <a:cubicBezTo>
                    <a:pt x="3980" y="8294"/>
                    <a:pt x="3828" y="8598"/>
                    <a:pt x="3625" y="8851"/>
                  </a:cubicBezTo>
                  <a:cubicBezTo>
                    <a:pt x="3588" y="8902"/>
                    <a:pt x="3537" y="8965"/>
                    <a:pt x="3461" y="9029"/>
                  </a:cubicBezTo>
                  <a:cubicBezTo>
                    <a:pt x="3284" y="9663"/>
                    <a:pt x="3068" y="10297"/>
                    <a:pt x="2802" y="10892"/>
                  </a:cubicBezTo>
                  <a:cubicBezTo>
                    <a:pt x="2447" y="11691"/>
                    <a:pt x="1991" y="12426"/>
                    <a:pt x="1408" y="13021"/>
                  </a:cubicBezTo>
                  <a:cubicBezTo>
                    <a:pt x="1242" y="13199"/>
                    <a:pt x="1065" y="13351"/>
                    <a:pt x="875" y="13503"/>
                  </a:cubicBezTo>
                  <a:cubicBezTo>
                    <a:pt x="774" y="13579"/>
                    <a:pt x="685" y="13643"/>
                    <a:pt x="583" y="13719"/>
                  </a:cubicBezTo>
                  <a:cubicBezTo>
                    <a:pt x="394" y="13833"/>
                    <a:pt x="203" y="13947"/>
                    <a:pt x="0" y="14035"/>
                  </a:cubicBezTo>
                  <a:lnTo>
                    <a:pt x="3791" y="24835"/>
                  </a:lnTo>
                  <a:lnTo>
                    <a:pt x="8848" y="19968"/>
                  </a:lnTo>
                  <a:lnTo>
                    <a:pt x="6161" y="16812"/>
                  </a:lnTo>
                  <a:lnTo>
                    <a:pt x="9025" y="19790"/>
                  </a:lnTo>
                  <a:lnTo>
                    <a:pt x="16935" y="12173"/>
                  </a:lnTo>
                  <a:lnTo>
                    <a:pt x="33300" y="33277"/>
                  </a:lnTo>
                  <a:lnTo>
                    <a:pt x="36291" y="26826"/>
                  </a:lnTo>
                  <a:lnTo>
                    <a:pt x="36861" y="29513"/>
                  </a:lnTo>
                  <a:cubicBezTo>
                    <a:pt x="37559" y="28854"/>
                    <a:pt x="38256" y="28207"/>
                    <a:pt x="38890" y="27485"/>
                  </a:cubicBezTo>
                  <a:cubicBezTo>
                    <a:pt x="39131" y="27218"/>
                    <a:pt x="39359" y="26927"/>
                    <a:pt x="39562" y="26623"/>
                  </a:cubicBezTo>
                  <a:cubicBezTo>
                    <a:pt x="39891" y="26116"/>
                    <a:pt x="40132" y="25558"/>
                    <a:pt x="40157" y="24950"/>
                  </a:cubicBezTo>
                  <a:cubicBezTo>
                    <a:pt x="40233" y="23023"/>
                    <a:pt x="38180" y="21781"/>
                    <a:pt x="36342" y="21426"/>
                  </a:cubicBezTo>
                  <a:cubicBezTo>
                    <a:pt x="35886" y="21350"/>
                    <a:pt x="35416" y="21286"/>
                    <a:pt x="34960" y="21223"/>
                  </a:cubicBezTo>
                  <a:lnTo>
                    <a:pt x="34960" y="21223"/>
                  </a:lnTo>
                  <a:lnTo>
                    <a:pt x="36469" y="22795"/>
                  </a:lnTo>
                  <a:lnTo>
                    <a:pt x="36304" y="22998"/>
                  </a:lnTo>
                  <a:lnTo>
                    <a:pt x="34872" y="21210"/>
                  </a:lnTo>
                  <a:cubicBezTo>
                    <a:pt x="34187" y="21108"/>
                    <a:pt x="33503" y="21007"/>
                    <a:pt x="32869" y="20817"/>
                  </a:cubicBezTo>
                  <a:cubicBezTo>
                    <a:pt x="32539" y="20716"/>
                    <a:pt x="32210" y="20601"/>
                    <a:pt x="31906" y="20449"/>
                  </a:cubicBezTo>
                  <a:cubicBezTo>
                    <a:pt x="31601" y="20285"/>
                    <a:pt x="31323" y="20094"/>
                    <a:pt x="31056" y="19866"/>
                  </a:cubicBezTo>
                  <a:cubicBezTo>
                    <a:pt x="30714" y="19562"/>
                    <a:pt x="30435" y="19207"/>
                    <a:pt x="30207" y="18815"/>
                  </a:cubicBezTo>
                  <a:cubicBezTo>
                    <a:pt x="30093" y="18624"/>
                    <a:pt x="30004" y="18409"/>
                    <a:pt x="29915" y="18206"/>
                  </a:cubicBezTo>
                  <a:cubicBezTo>
                    <a:pt x="29788" y="17877"/>
                    <a:pt x="29700" y="17547"/>
                    <a:pt x="29624" y="17204"/>
                  </a:cubicBezTo>
                  <a:cubicBezTo>
                    <a:pt x="29585" y="16976"/>
                    <a:pt x="29548" y="16736"/>
                    <a:pt x="29523" y="16508"/>
                  </a:cubicBezTo>
                  <a:cubicBezTo>
                    <a:pt x="29484" y="16153"/>
                    <a:pt x="29484" y="15785"/>
                    <a:pt x="29497" y="15430"/>
                  </a:cubicBezTo>
                  <a:cubicBezTo>
                    <a:pt x="29497" y="15202"/>
                    <a:pt x="29523" y="14961"/>
                    <a:pt x="29548" y="14733"/>
                  </a:cubicBezTo>
                  <a:cubicBezTo>
                    <a:pt x="29560" y="14556"/>
                    <a:pt x="29585" y="14390"/>
                    <a:pt x="29611" y="14213"/>
                  </a:cubicBezTo>
                  <a:cubicBezTo>
                    <a:pt x="29535" y="14023"/>
                    <a:pt x="29497" y="13795"/>
                    <a:pt x="29548" y="13592"/>
                  </a:cubicBezTo>
                  <a:cubicBezTo>
                    <a:pt x="29599" y="13440"/>
                    <a:pt x="29687" y="13300"/>
                    <a:pt x="29814" y="13212"/>
                  </a:cubicBezTo>
                  <a:cubicBezTo>
                    <a:pt x="29827" y="13123"/>
                    <a:pt x="29852" y="13021"/>
                    <a:pt x="29878" y="12933"/>
                  </a:cubicBezTo>
                  <a:cubicBezTo>
                    <a:pt x="29573" y="12793"/>
                    <a:pt x="29294" y="12578"/>
                    <a:pt x="29078" y="12311"/>
                  </a:cubicBezTo>
                  <a:cubicBezTo>
                    <a:pt x="29002" y="12210"/>
                    <a:pt x="28926" y="12096"/>
                    <a:pt x="28914" y="11970"/>
                  </a:cubicBezTo>
                  <a:cubicBezTo>
                    <a:pt x="28901" y="11754"/>
                    <a:pt x="29092" y="11576"/>
                    <a:pt x="29294" y="11513"/>
                  </a:cubicBezTo>
                  <a:cubicBezTo>
                    <a:pt x="29365" y="11496"/>
                    <a:pt x="29438" y="11489"/>
                    <a:pt x="29512" y="11489"/>
                  </a:cubicBezTo>
                  <a:cubicBezTo>
                    <a:pt x="29652" y="11489"/>
                    <a:pt x="29796" y="11514"/>
                    <a:pt x="29928" y="11539"/>
                  </a:cubicBezTo>
                  <a:cubicBezTo>
                    <a:pt x="29662" y="11311"/>
                    <a:pt x="29433" y="10930"/>
                    <a:pt x="29599" y="10626"/>
                  </a:cubicBezTo>
                  <a:cubicBezTo>
                    <a:pt x="29687" y="10449"/>
                    <a:pt x="29890" y="10347"/>
                    <a:pt x="30093" y="10334"/>
                  </a:cubicBezTo>
                  <a:cubicBezTo>
                    <a:pt x="30117" y="10332"/>
                    <a:pt x="30141" y="10331"/>
                    <a:pt x="30165" y="10331"/>
                  </a:cubicBezTo>
                  <a:cubicBezTo>
                    <a:pt x="30280" y="10331"/>
                    <a:pt x="30395" y="10354"/>
                    <a:pt x="30511" y="10385"/>
                  </a:cubicBezTo>
                  <a:cubicBezTo>
                    <a:pt x="30600" y="10018"/>
                    <a:pt x="30676" y="9650"/>
                    <a:pt x="30739" y="9282"/>
                  </a:cubicBezTo>
                  <a:cubicBezTo>
                    <a:pt x="31056" y="7444"/>
                    <a:pt x="30942" y="5390"/>
                    <a:pt x="29788" y="3959"/>
                  </a:cubicBezTo>
                  <a:cubicBezTo>
                    <a:pt x="29066" y="3058"/>
                    <a:pt x="28078" y="2564"/>
                    <a:pt x="26987" y="2348"/>
                  </a:cubicBezTo>
                  <a:cubicBezTo>
                    <a:pt x="26924" y="2336"/>
                    <a:pt x="26873" y="2323"/>
                    <a:pt x="26810" y="2311"/>
                  </a:cubicBezTo>
                  <a:lnTo>
                    <a:pt x="26810" y="2311"/>
                  </a:lnTo>
                  <a:lnTo>
                    <a:pt x="28521" y="4085"/>
                  </a:lnTo>
                  <a:lnTo>
                    <a:pt x="28356" y="4288"/>
                  </a:lnTo>
                  <a:lnTo>
                    <a:pt x="26759" y="2298"/>
                  </a:lnTo>
                  <a:cubicBezTo>
                    <a:pt x="26683" y="2285"/>
                    <a:pt x="26594" y="2272"/>
                    <a:pt x="26506" y="2260"/>
                  </a:cubicBezTo>
                  <a:cubicBezTo>
                    <a:pt x="26354" y="2247"/>
                    <a:pt x="26188" y="2221"/>
                    <a:pt x="26024" y="2209"/>
                  </a:cubicBezTo>
                  <a:cubicBezTo>
                    <a:pt x="25812" y="2195"/>
                    <a:pt x="25598" y="2188"/>
                    <a:pt x="25382" y="2188"/>
                  </a:cubicBezTo>
                  <a:cubicBezTo>
                    <a:pt x="24439" y="2188"/>
                    <a:pt x="23474" y="2317"/>
                    <a:pt x="22576" y="2514"/>
                  </a:cubicBezTo>
                  <a:cubicBezTo>
                    <a:pt x="22424" y="2551"/>
                    <a:pt x="22259" y="2590"/>
                    <a:pt x="22107" y="2615"/>
                  </a:cubicBezTo>
                  <a:cubicBezTo>
                    <a:pt x="21942" y="2652"/>
                    <a:pt x="21790" y="2691"/>
                    <a:pt x="21625" y="2729"/>
                  </a:cubicBezTo>
                  <a:cubicBezTo>
                    <a:pt x="21549" y="2742"/>
                    <a:pt x="21461" y="2767"/>
                    <a:pt x="21385" y="2779"/>
                  </a:cubicBezTo>
                  <a:cubicBezTo>
                    <a:pt x="20662" y="2945"/>
                    <a:pt x="19940" y="3109"/>
                    <a:pt x="19217" y="3223"/>
                  </a:cubicBezTo>
                  <a:cubicBezTo>
                    <a:pt x="18976" y="3261"/>
                    <a:pt x="18735" y="3286"/>
                    <a:pt x="18495" y="3312"/>
                  </a:cubicBezTo>
                  <a:cubicBezTo>
                    <a:pt x="18165" y="3337"/>
                    <a:pt x="17848" y="3362"/>
                    <a:pt x="17531" y="3362"/>
                  </a:cubicBezTo>
                  <a:lnTo>
                    <a:pt x="17290" y="3362"/>
                  </a:lnTo>
                  <a:cubicBezTo>
                    <a:pt x="17138" y="3350"/>
                    <a:pt x="16986" y="3337"/>
                    <a:pt x="16821" y="3325"/>
                  </a:cubicBezTo>
                  <a:cubicBezTo>
                    <a:pt x="16669" y="3312"/>
                    <a:pt x="16517" y="3299"/>
                    <a:pt x="16352" y="3274"/>
                  </a:cubicBezTo>
                  <a:cubicBezTo>
                    <a:pt x="15896" y="3198"/>
                    <a:pt x="15439" y="3071"/>
                    <a:pt x="14996" y="2868"/>
                  </a:cubicBezTo>
                  <a:cubicBezTo>
                    <a:pt x="14932" y="2843"/>
                    <a:pt x="14882" y="2818"/>
                    <a:pt x="14819" y="2792"/>
                  </a:cubicBezTo>
                  <a:cubicBezTo>
                    <a:pt x="14653" y="2716"/>
                    <a:pt x="14476" y="2627"/>
                    <a:pt x="14312" y="2526"/>
                  </a:cubicBezTo>
                  <a:cubicBezTo>
                    <a:pt x="14261" y="2500"/>
                    <a:pt x="14210" y="2463"/>
                    <a:pt x="14146" y="2424"/>
                  </a:cubicBezTo>
                  <a:cubicBezTo>
                    <a:pt x="13830" y="2235"/>
                    <a:pt x="13513" y="2007"/>
                    <a:pt x="13196" y="1778"/>
                  </a:cubicBezTo>
                  <a:cubicBezTo>
                    <a:pt x="12929" y="1588"/>
                    <a:pt x="12676" y="1398"/>
                    <a:pt x="12410" y="1207"/>
                  </a:cubicBezTo>
                  <a:cubicBezTo>
                    <a:pt x="12360" y="1170"/>
                    <a:pt x="12309" y="1145"/>
                    <a:pt x="12258" y="1106"/>
                  </a:cubicBezTo>
                  <a:cubicBezTo>
                    <a:pt x="12144" y="1030"/>
                    <a:pt x="12042" y="954"/>
                    <a:pt x="11941" y="891"/>
                  </a:cubicBezTo>
                  <a:cubicBezTo>
                    <a:pt x="11776" y="790"/>
                    <a:pt x="11624" y="688"/>
                    <a:pt x="11459" y="599"/>
                  </a:cubicBezTo>
                  <a:cubicBezTo>
                    <a:pt x="11295" y="511"/>
                    <a:pt x="11129" y="422"/>
                    <a:pt x="10965" y="345"/>
                  </a:cubicBezTo>
                  <a:cubicBezTo>
                    <a:pt x="10851" y="295"/>
                    <a:pt x="10737" y="257"/>
                    <a:pt x="10622" y="219"/>
                  </a:cubicBezTo>
                  <a:cubicBezTo>
                    <a:pt x="10331" y="117"/>
                    <a:pt x="10039" y="41"/>
                    <a:pt x="9723" y="16"/>
                  </a:cubicBezTo>
                  <a:cubicBezTo>
                    <a:pt x="9684" y="16"/>
                    <a:pt x="9647" y="4"/>
                    <a:pt x="9622" y="4"/>
                  </a:cubicBezTo>
                  <a:lnTo>
                    <a:pt x="10712" y="1157"/>
                  </a:lnTo>
                  <a:lnTo>
                    <a:pt x="10546" y="1347"/>
                  </a:lnTo>
                  <a:lnTo>
                    <a:pt x="9469" y="4"/>
                  </a:lnTo>
                  <a:cubicBezTo>
                    <a:pt x="9429" y="1"/>
                    <a:pt x="9388" y="0"/>
                    <a:pt x="9348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5194700" y="1090250"/>
              <a:ext cx="7000" cy="70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280" y="1"/>
                  </a:moveTo>
                  <a:cubicBezTo>
                    <a:pt x="190" y="89"/>
                    <a:pt x="89" y="178"/>
                    <a:pt x="1" y="280"/>
                  </a:cubicBezTo>
                  <a:lnTo>
                    <a:pt x="13" y="26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306900" y="1359925"/>
              <a:ext cx="1925" cy="2250"/>
            </a:xfrm>
            <a:custGeom>
              <a:avLst/>
              <a:gdLst/>
              <a:ahLst/>
              <a:cxnLst/>
              <a:rect l="l" t="t" r="r" b="b"/>
              <a:pathLst>
                <a:path w="77" h="90" extrusionOk="0">
                  <a:moveTo>
                    <a:pt x="76" y="90"/>
                  </a:moveTo>
                  <a:cubicBezTo>
                    <a:pt x="51" y="51"/>
                    <a:pt x="25" y="26"/>
                    <a:pt x="0" y="0"/>
                  </a:cubicBezTo>
                  <a:cubicBezTo>
                    <a:pt x="25" y="26"/>
                    <a:pt x="51" y="51"/>
                    <a:pt x="76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108300" y="1005975"/>
              <a:ext cx="1625" cy="6975"/>
            </a:xfrm>
            <a:custGeom>
              <a:avLst/>
              <a:gdLst/>
              <a:ahLst/>
              <a:cxnLst/>
              <a:rect l="l" t="t" r="r" b="b"/>
              <a:pathLst>
                <a:path w="65" h="279" extrusionOk="0">
                  <a:moveTo>
                    <a:pt x="1" y="279"/>
                  </a:moveTo>
                  <a:lnTo>
                    <a:pt x="1" y="279"/>
                  </a:lnTo>
                  <a:cubicBezTo>
                    <a:pt x="14" y="190"/>
                    <a:pt x="39" y="88"/>
                    <a:pt x="65" y="0"/>
                  </a:cubicBezTo>
                  <a:lnTo>
                    <a:pt x="65" y="0"/>
                  </a:lnTo>
                  <a:cubicBezTo>
                    <a:pt x="39" y="88"/>
                    <a:pt x="14" y="190"/>
                    <a:pt x="1" y="279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5281850" y="1336475"/>
              <a:ext cx="2550" cy="2250"/>
            </a:xfrm>
            <a:custGeom>
              <a:avLst/>
              <a:gdLst/>
              <a:ahLst/>
              <a:cxnLst/>
              <a:rect l="l" t="t" r="r" b="b"/>
              <a:pathLst>
                <a:path w="102" h="90" extrusionOk="0">
                  <a:moveTo>
                    <a:pt x="102" y="90"/>
                  </a:moveTo>
                  <a:cubicBezTo>
                    <a:pt x="64" y="51"/>
                    <a:pt x="25" y="26"/>
                    <a:pt x="0" y="0"/>
                  </a:cubicBezTo>
                  <a:cubicBezTo>
                    <a:pt x="25" y="26"/>
                    <a:pt x="64" y="51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5273600" y="1329825"/>
              <a:ext cx="5425" cy="4475"/>
            </a:xfrm>
            <a:custGeom>
              <a:avLst/>
              <a:gdLst/>
              <a:ahLst/>
              <a:cxnLst/>
              <a:rect l="l" t="t" r="r" b="b"/>
              <a:pathLst>
                <a:path w="217" h="179" extrusionOk="0">
                  <a:moveTo>
                    <a:pt x="217" y="178"/>
                  </a:moveTo>
                  <a:cubicBezTo>
                    <a:pt x="140" y="114"/>
                    <a:pt x="77" y="52"/>
                    <a:pt x="1" y="1"/>
                  </a:cubicBezTo>
                  <a:cubicBezTo>
                    <a:pt x="77" y="52"/>
                    <a:pt x="140" y="114"/>
                    <a:pt x="217" y="17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283750" y="1641975"/>
              <a:ext cx="89075" cy="197750"/>
            </a:xfrm>
            <a:custGeom>
              <a:avLst/>
              <a:gdLst/>
              <a:ahLst/>
              <a:cxnLst/>
              <a:rect l="l" t="t" r="r" b="b"/>
              <a:pathLst>
                <a:path w="3563" h="7910" extrusionOk="0">
                  <a:moveTo>
                    <a:pt x="3423" y="0"/>
                  </a:moveTo>
                  <a:lnTo>
                    <a:pt x="3423" y="0"/>
                  </a:lnTo>
                  <a:cubicBezTo>
                    <a:pt x="2320" y="837"/>
                    <a:pt x="1281" y="1762"/>
                    <a:pt x="318" y="2763"/>
                  </a:cubicBezTo>
                  <a:cubicBezTo>
                    <a:pt x="76" y="4044"/>
                    <a:pt x="0" y="5375"/>
                    <a:pt x="482" y="6605"/>
                  </a:cubicBezTo>
                  <a:cubicBezTo>
                    <a:pt x="685" y="7112"/>
                    <a:pt x="989" y="7543"/>
                    <a:pt x="1357" y="7910"/>
                  </a:cubicBezTo>
                  <a:cubicBezTo>
                    <a:pt x="1673" y="7695"/>
                    <a:pt x="1902" y="7200"/>
                    <a:pt x="1965" y="6896"/>
                  </a:cubicBezTo>
                  <a:cubicBezTo>
                    <a:pt x="2067" y="6376"/>
                    <a:pt x="1940" y="5819"/>
                    <a:pt x="1611" y="5400"/>
                  </a:cubicBezTo>
                  <a:lnTo>
                    <a:pt x="1611" y="5400"/>
                  </a:lnTo>
                  <a:cubicBezTo>
                    <a:pt x="1721" y="5441"/>
                    <a:pt x="1837" y="5461"/>
                    <a:pt x="1955" y="5461"/>
                  </a:cubicBezTo>
                  <a:cubicBezTo>
                    <a:pt x="2201" y="5461"/>
                    <a:pt x="2448" y="5373"/>
                    <a:pt x="2637" y="5210"/>
                  </a:cubicBezTo>
                  <a:cubicBezTo>
                    <a:pt x="2903" y="4969"/>
                    <a:pt x="3042" y="4589"/>
                    <a:pt x="2966" y="4234"/>
                  </a:cubicBezTo>
                  <a:lnTo>
                    <a:pt x="2966" y="4234"/>
                  </a:lnTo>
                  <a:cubicBezTo>
                    <a:pt x="3157" y="4298"/>
                    <a:pt x="3360" y="4348"/>
                    <a:pt x="3563" y="4374"/>
                  </a:cubicBezTo>
                  <a:cubicBezTo>
                    <a:pt x="3144" y="3017"/>
                    <a:pt x="3233" y="1496"/>
                    <a:pt x="3423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362325" y="1574450"/>
              <a:ext cx="264325" cy="178000"/>
            </a:xfrm>
            <a:custGeom>
              <a:avLst/>
              <a:gdLst/>
              <a:ahLst/>
              <a:cxnLst/>
              <a:rect l="l" t="t" r="r" b="b"/>
              <a:pathLst>
                <a:path w="10573" h="7120" extrusionOk="0">
                  <a:moveTo>
                    <a:pt x="6089" y="0"/>
                  </a:moveTo>
                  <a:cubicBezTo>
                    <a:pt x="5842" y="0"/>
                    <a:pt x="5596" y="17"/>
                    <a:pt x="5350" y="52"/>
                  </a:cubicBezTo>
                  <a:cubicBezTo>
                    <a:pt x="4234" y="217"/>
                    <a:pt x="3220" y="762"/>
                    <a:pt x="2257" y="1345"/>
                  </a:cubicBezTo>
                  <a:cubicBezTo>
                    <a:pt x="1586" y="1763"/>
                    <a:pt x="927" y="2219"/>
                    <a:pt x="280" y="2701"/>
                  </a:cubicBezTo>
                  <a:cubicBezTo>
                    <a:pt x="90" y="4197"/>
                    <a:pt x="1" y="5718"/>
                    <a:pt x="420" y="7075"/>
                  </a:cubicBezTo>
                  <a:cubicBezTo>
                    <a:pt x="615" y="7105"/>
                    <a:pt x="813" y="7120"/>
                    <a:pt x="1011" y="7120"/>
                  </a:cubicBezTo>
                  <a:cubicBezTo>
                    <a:pt x="1645" y="7120"/>
                    <a:pt x="2277" y="6965"/>
                    <a:pt x="2828" y="6656"/>
                  </a:cubicBezTo>
                  <a:lnTo>
                    <a:pt x="1801" y="5376"/>
                  </a:lnTo>
                  <a:lnTo>
                    <a:pt x="2967" y="6593"/>
                  </a:lnTo>
                  <a:cubicBezTo>
                    <a:pt x="3880" y="6035"/>
                    <a:pt x="4527" y="5097"/>
                    <a:pt x="4729" y="4058"/>
                  </a:cubicBezTo>
                  <a:cubicBezTo>
                    <a:pt x="5070" y="4203"/>
                    <a:pt x="5437" y="4347"/>
                    <a:pt x="5808" y="4347"/>
                  </a:cubicBezTo>
                  <a:cubicBezTo>
                    <a:pt x="5892" y="4347"/>
                    <a:pt x="5976" y="4340"/>
                    <a:pt x="6060" y="4324"/>
                  </a:cubicBezTo>
                  <a:cubicBezTo>
                    <a:pt x="6085" y="4324"/>
                    <a:pt x="6124" y="4311"/>
                    <a:pt x="6161" y="4298"/>
                  </a:cubicBezTo>
                  <a:cubicBezTo>
                    <a:pt x="6567" y="4159"/>
                    <a:pt x="6896" y="3728"/>
                    <a:pt x="6744" y="3335"/>
                  </a:cubicBezTo>
                  <a:lnTo>
                    <a:pt x="6744" y="3335"/>
                  </a:lnTo>
                  <a:cubicBezTo>
                    <a:pt x="7226" y="3715"/>
                    <a:pt x="7758" y="4007"/>
                    <a:pt x="8329" y="4197"/>
                  </a:cubicBezTo>
                  <a:cubicBezTo>
                    <a:pt x="8455" y="4242"/>
                    <a:pt x="8593" y="4287"/>
                    <a:pt x="8730" y="4287"/>
                  </a:cubicBezTo>
                  <a:cubicBezTo>
                    <a:pt x="8787" y="4287"/>
                    <a:pt x="8844" y="4279"/>
                    <a:pt x="8899" y="4261"/>
                  </a:cubicBezTo>
                  <a:cubicBezTo>
                    <a:pt x="9267" y="4134"/>
                    <a:pt x="9343" y="3639"/>
                    <a:pt x="9242" y="3259"/>
                  </a:cubicBezTo>
                  <a:cubicBezTo>
                    <a:pt x="9141" y="2892"/>
                    <a:pt x="8912" y="2549"/>
                    <a:pt x="8925" y="2156"/>
                  </a:cubicBezTo>
                  <a:lnTo>
                    <a:pt x="8925" y="2156"/>
                  </a:lnTo>
                  <a:cubicBezTo>
                    <a:pt x="9178" y="2309"/>
                    <a:pt x="9445" y="2461"/>
                    <a:pt x="9749" y="2486"/>
                  </a:cubicBezTo>
                  <a:cubicBezTo>
                    <a:pt x="9780" y="2490"/>
                    <a:pt x="9812" y="2492"/>
                    <a:pt x="9844" y="2492"/>
                  </a:cubicBezTo>
                  <a:cubicBezTo>
                    <a:pt x="10111" y="2492"/>
                    <a:pt x="10394" y="2355"/>
                    <a:pt x="10484" y="2106"/>
                  </a:cubicBezTo>
                  <a:cubicBezTo>
                    <a:pt x="10572" y="1878"/>
                    <a:pt x="10484" y="1611"/>
                    <a:pt x="10332" y="1421"/>
                  </a:cubicBezTo>
                  <a:cubicBezTo>
                    <a:pt x="10167" y="1231"/>
                    <a:pt x="9939" y="1117"/>
                    <a:pt x="9724" y="1002"/>
                  </a:cubicBezTo>
                  <a:cubicBezTo>
                    <a:pt x="8590" y="430"/>
                    <a:pt x="7341" y="0"/>
                    <a:pt x="608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103225" y="942250"/>
              <a:ext cx="83400" cy="229150"/>
            </a:xfrm>
            <a:custGeom>
              <a:avLst/>
              <a:gdLst/>
              <a:ahLst/>
              <a:cxnLst/>
              <a:rect l="l" t="t" r="r" b="b"/>
              <a:pathLst>
                <a:path w="3336" h="9166" extrusionOk="0">
                  <a:moveTo>
                    <a:pt x="901" y="1"/>
                  </a:moveTo>
                  <a:cubicBezTo>
                    <a:pt x="825" y="318"/>
                    <a:pt x="749" y="635"/>
                    <a:pt x="673" y="939"/>
                  </a:cubicBezTo>
                  <a:cubicBezTo>
                    <a:pt x="609" y="1167"/>
                    <a:pt x="546" y="1395"/>
                    <a:pt x="496" y="1623"/>
                  </a:cubicBezTo>
                  <a:cubicBezTo>
                    <a:pt x="432" y="1839"/>
                    <a:pt x="381" y="2067"/>
                    <a:pt x="318" y="2296"/>
                  </a:cubicBezTo>
                  <a:cubicBezTo>
                    <a:pt x="305" y="2384"/>
                    <a:pt x="280" y="2460"/>
                    <a:pt x="268" y="2549"/>
                  </a:cubicBezTo>
                  <a:cubicBezTo>
                    <a:pt x="381" y="2612"/>
                    <a:pt x="508" y="2663"/>
                    <a:pt x="648" y="2701"/>
                  </a:cubicBezTo>
                  <a:cubicBezTo>
                    <a:pt x="619" y="2697"/>
                    <a:pt x="591" y="2695"/>
                    <a:pt x="564" y="2695"/>
                  </a:cubicBezTo>
                  <a:cubicBezTo>
                    <a:pt x="431" y="2695"/>
                    <a:pt x="309" y="2744"/>
                    <a:pt x="204" y="2828"/>
                  </a:cubicBezTo>
                  <a:lnTo>
                    <a:pt x="166" y="2980"/>
                  </a:lnTo>
                  <a:cubicBezTo>
                    <a:pt x="102" y="3259"/>
                    <a:pt x="52" y="3550"/>
                    <a:pt x="1" y="3829"/>
                  </a:cubicBezTo>
                  <a:cubicBezTo>
                    <a:pt x="39" y="3930"/>
                    <a:pt x="90" y="4019"/>
                    <a:pt x="153" y="4108"/>
                  </a:cubicBezTo>
                  <a:cubicBezTo>
                    <a:pt x="344" y="4361"/>
                    <a:pt x="597" y="4552"/>
                    <a:pt x="851" y="4755"/>
                  </a:cubicBezTo>
                  <a:cubicBezTo>
                    <a:pt x="394" y="5680"/>
                    <a:pt x="457" y="6846"/>
                    <a:pt x="1003" y="7721"/>
                  </a:cubicBezTo>
                  <a:cubicBezTo>
                    <a:pt x="1370" y="8329"/>
                    <a:pt x="1966" y="8786"/>
                    <a:pt x="2625" y="9014"/>
                  </a:cubicBezTo>
                  <a:cubicBezTo>
                    <a:pt x="2793" y="9077"/>
                    <a:pt x="3013" y="9165"/>
                    <a:pt x="3213" y="9165"/>
                  </a:cubicBezTo>
                  <a:cubicBezTo>
                    <a:pt x="3255" y="9165"/>
                    <a:pt x="3296" y="9161"/>
                    <a:pt x="3335" y="9153"/>
                  </a:cubicBezTo>
                  <a:cubicBezTo>
                    <a:pt x="1598" y="7797"/>
                    <a:pt x="1395" y="5274"/>
                    <a:pt x="2054" y="3259"/>
                  </a:cubicBezTo>
                  <a:cubicBezTo>
                    <a:pt x="2257" y="2676"/>
                    <a:pt x="2498" y="2130"/>
                    <a:pt x="2764" y="1573"/>
                  </a:cubicBezTo>
                  <a:cubicBezTo>
                    <a:pt x="2637" y="1294"/>
                    <a:pt x="2473" y="1028"/>
                    <a:pt x="2245" y="800"/>
                  </a:cubicBezTo>
                  <a:cubicBezTo>
                    <a:pt x="1928" y="457"/>
                    <a:pt x="1497" y="217"/>
                    <a:pt x="1066" y="65"/>
                  </a:cubicBezTo>
                  <a:cubicBezTo>
                    <a:pt x="1003" y="39"/>
                    <a:pt x="952" y="26"/>
                    <a:pt x="90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120050" y="942250"/>
              <a:ext cx="5725" cy="23475"/>
            </a:xfrm>
            <a:custGeom>
              <a:avLst/>
              <a:gdLst/>
              <a:ahLst/>
              <a:cxnLst/>
              <a:rect l="l" t="t" r="r" b="b"/>
              <a:pathLst>
                <a:path w="229" h="939" extrusionOk="0">
                  <a:moveTo>
                    <a:pt x="0" y="939"/>
                  </a:moveTo>
                  <a:cubicBezTo>
                    <a:pt x="76" y="635"/>
                    <a:pt x="152" y="318"/>
                    <a:pt x="228" y="1"/>
                  </a:cubicBezTo>
                  <a:lnTo>
                    <a:pt x="228" y="1"/>
                  </a:lnTo>
                  <a:cubicBezTo>
                    <a:pt x="152" y="318"/>
                    <a:pt x="76" y="635"/>
                    <a:pt x="0" y="93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085475" y="940900"/>
              <a:ext cx="40300" cy="65100"/>
            </a:xfrm>
            <a:custGeom>
              <a:avLst/>
              <a:gdLst/>
              <a:ahLst/>
              <a:cxnLst/>
              <a:rect l="l" t="t" r="r" b="b"/>
              <a:pathLst>
                <a:path w="1612" h="2604" extrusionOk="0">
                  <a:moveTo>
                    <a:pt x="1265" y="1"/>
                  </a:moveTo>
                  <a:cubicBezTo>
                    <a:pt x="1241" y="1"/>
                    <a:pt x="1217" y="2"/>
                    <a:pt x="1193" y="4"/>
                  </a:cubicBezTo>
                  <a:cubicBezTo>
                    <a:pt x="990" y="17"/>
                    <a:pt x="787" y="119"/>
                    <a:pt x="699" y="296"/>
                  </a:cubicBezTo>
                  <a:cubicBezTo>
                    <a:pt x="533" y="600"/>
                    <a:pt x="762" y="981"/>
                    <a:pt x="1028" y="1209"/>
                  </a:cubicBezTo>
                  <a:cubicBezTo>
                    <a:pt x="896" y="1184"/>
                    <a:pt x="752" y="1159"/>
                    <a:pt x="612" y="1159"/>
                  </a:cubicBezTo>
                  <a:cubicBezTo>
                    <a:pt x="538" y="1159"/>
                    <a:pt x="465" y="1166"/>
                    <a:pt x="394" y="1183"/>
                  </a:cubicBezTo>
                  <a:cubicBezTo>
                    <a:pt x="192" y="1246"/>
                    <a:pt x="1" y="1424"/>
                    <a:pt x="14" y="1640"/>
                  </a:cubicBezTo>
                  <a:cubicBezTo>
                    <a:pt x="26" y="1766"/>
                    <a:pt x="102" y="1880"/>
                    <a:pt x="178" y="1981"/>
                  </a:cubicBezTo>
                  <a:cubicBezTo>
                    <a:pt x="394" y="2248"/>
                    <a:pt x="673" y="2463"/>
                    <a:pt x="978" y="2603"/>
                  </a:cubicBezTo>
                  <a:cubicBezTo>
                    <a:pt x="990" y="2514"/>
                    <a:pt x="1015" y="2438"/>
                    <a:pt x="1028" y="2350"/>
                  </a:cubicBezTo>
                  <a:cubicBezTo>
                    <a:pt x="1091" y="2121"/>
                    <a:pt x="1142" y="1893"/>
                    <a:pt x="1206" y="1677"/>
                  </a:cubicBezTo>
                  <a:cubicBezTo>
                    <a:pt x="1256" y="1449"/>
                    <a:pt x="1319" y="1221"/>
                    <a:pt x="1383" y="993"/>
                  </a:cubicBezTo>
                  <a:cubicBezTo>
                    <a:pt x="1459" y="689"/>
                    <a:pt x="1535" y="372"/>
                    <a:pt x="1611" y="55"/>
                  </a:cubicBezTo>
                  <a:cubicBezTo>
                    <a:pt x="1495" y="24"/>
                    <a:pt x="1380" y="1"/>
                    <a:pt x="1265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115600" y="965700"/>
              <a:ext cx="4475" cy="17150"/>
            </a:xfrm>
            <a:custGeom>
              <a:avLst/>
              <a:gdLst/>
              <a:ahLst/>
              <a:cxnLst/>
              <a:rect l="l" t="t" r="r" b="b"/>
              <a:pathLst>
                <a:path w="179" h="686" extrusionOk="0">
                  <a:moveTo>
                    <a:pt x="178" y="1"/>
                  </a:moveTo>
                  <a:cubicBezTo>
                    <a:pt x="114" y="229"/>
                    <a:pt x="51" y="457"/>
                    <a:pt x="1" y="685"/>
                  </a:cubicBezTo>
                  <a:cubicBezTo>
                    <a:pt x="51" y="457"/>
                    <a:pt x="114" y="229"/>
                    <a:pt x="178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100400" y="1012925"/>
              <a:ext cx="7925" cy="25050"/>
            </a:xfrm>
            <a:custGeom>
              <a:avLst/>
              <a:gdLst/>
              <a:ahLst/>
              <a:cxnLst/>
              <a:rect l="l" t="t" r="r" b="b"/>
              <a:pathLst>
                <a:path w="317" h="1002" extrusionOk="0">
                  <a:moveTo>
                    <a:pt x="317" y="1"/>
                  </a:moveTo>
                  <a:lnTo>
                    <a:pt x="317" y="1"/>
                  </a:lnTo>
                  <a:cubicBezTo>
                    <a:pt x="190" y="89"/>
                    <a:pt x="102" y="229"/>
                    <a:pt x="51" y="381"/>
                  </a:cubicBezTo>
                  <a:cubicBezTo>
                    <a:pt x="0" y="584"/>
                    <a:pt x="38" y="812"/>
                    <a:pt x="114" y="1002"/>
                  </a:cubicBezTo>
                  <a:cubicBezTo>
                    <a:pt x="165" y="723"/>
                    <a:pt x="215" y="432"/>
                    <a:pt x="279" y="153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109900" y="999625"/>
              <a:ext cx="1300" cy="6375"/>
            </a:xfrm>
            <a:custGeom>
              <a:avLst/>
              <a:gdLst/>
              <a:ahLst/>
              <a:cxnLst/>
              <a:rect l="l" t="t" r="r" b="b"/>
              <a:pathLst>
                <a:path w="52" h="255" extrusionOk="0">
                  <a:moveTo>
                    <a:pt x="1" y="254"/>
                  </a:moveTo>
                  <a:cubicBezTo>
                    <a:pt x="13" y="165"/>
                    <a:pt x="38" y="89"/>
                    <a:pt x="51" y="1"/>
                  </a:cubicBezTo>
                  <a:cubicBezTo>
                    <a:pt x="38" y="89"/>
                    <a:pt x="13" y="165"/>
                    <a:pt x="1" y="25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107375" y="1012925"/>
              <a:ext cx="950" cy="3850"/>
            </a:xfrm>
            <a:custGeom>
              <a:avLst/>
              <a:gdLst/>
              <a:ahLst/>
              <a:cxnLst/>
              <a:rect l="l" t="t" r="r" b="b"/>
              <a:pathLst>
                <a:path w="38" h="154" extrusionOk="0">
                  <a:moveTo>
                    <a:pt x="0" y="153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6244575" y="1699975"/>
              <a:ext cx="109350" cy="58625"/>
            </a:xfrm>
            <a:custGeom>
              <a:avLst/>
              <a:gdLst/>
              <a:ahLst/>
              <a:cxnLst/>
              <a:rect l="l" t="t" r="r" b="b"/>
              <a:pathLst>
                <a:path w="4374" h="2345" extrusionOk="0">
                  <a:moveTo>
                    <a:pt x="0" y="0"/>
                  </a:moveTo>
                  <a:lnTo>
                    <a:pt x="0" y="0"/>
                  </a:lnTo>
                  <a:cubicBezTo>
                    <a:pt x="13" y="26"/>
                    <a:pt x="26" y="51"/>
                    <a:pt x="51" y="63"/>
                  </a:cubicBezTo>
                  <a:cubicBezTo>
                    <a:pt x="431" y="583"/>
                    <a:pt x="825" y="1128"/>
                    <a:pt x="1154" y="1699"/>
                  </a:cubicBezTo>
                  <a:lnTo>
                    <a:pt x="4374" y="2345"/>
                  </a:lnTo>
                  <a:lnTo>
                    <a:pt x="3093" y="1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327300" y="16121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583" y="0"/>
                  </a:moveTo>
                  <a:lnTo>
                    <a:pt x="0" y="242"/>
                  </a:lnTo>
                  <a:lnTo>
                    <a:pt x="63" y="571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284200" y="1860625"/>
              <a:ext cx="13325" cy="26325"/>
            </a:xfrm>
            <a:custGeom>
              <a:avLst/>
              <a:gdLst/>
              <a:ahLst/>
              <a:cxnLst/>
              <a:rect l="l" t="t" r="r" b="b"/>
              <a:pathLst>
                <a:path w="533" h="1053" extrusionOk="0">
                  <a:moveTo>
                    <a:pt x="241" y="0"/>
                  </a:moveTo>
                  <a:cubicBezTo>
                    <a:pt x="165" y="140"/>
                    <a:pt x="88" y="267"/>
                    <a:pt x="0" y="394"/>
                  </a:cubicBezTo>
                  <a:lnTo>
                    <a:pt x="533" y="1053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220175" y="1689825"/>
              <a:ext cx="59900" cy="146100"/>
            </a:xfrm>
            <a:custGeom>
              <a:avLst/>
              <a:gdLst/>
              <a:ahLst/>
              <a:cxnLst/>
              <a:rect l="l" t="t" r="r" b="b"/>
              <a:pathLst>
                <a:path w="2396" h="5844" extrusionOk="0">
                  <a:moveTo>
                    <a:pt x="1" y="1"/>
                  </a:moveTo>
                  <a:cubicBezTo>
                    <a:pt x="697" y="1382"/>
                    <a:pt x="1331" y="2739"/>
                    <a:pt x="1002" y="4209"/>
                  </a:cubicBezTo>
                  <a:cubicBezTo>
                    <a:pt x="939" y="4475"/>
                    <a:pt x="837" y="4741"/>
                    <a:pt x="711" y="4982"/>
                  </a:cubicBezTo>
                  <a:lnTo>
                    <a:pt x="1420" y="5844"/>
                  </a:lnTo>
                  <a:cubicBezTo>
                    <a:pt x="1737" y="5717"/>
                    <a:pt x="2066" y="5578"/>
                    <a:pt x="2396" y="5426"/>
                  </a:cubicBezTo>
                  <a:lnTo>
                    <a:pt x="1407" y="1953"/>
                  </a:lnTo>
                  <a:lnTo>
                    <a:pt x="2130" y="2105"/>
                  </a:lnTo>
                  <a:cubicBezTo>
                    <a:pt x="1801" y="1534"/>
                    <a:pt x="1407" y="989"/>
                    <a:pt x="1027" y="469"/>
                  </a:cubicBezTo>
                  <a:cubicBezTo>
                    <a:pt x="1002" y="457"/>
                    <a:pt x="989" y="432"/>
                    <a:pt x="976" y="40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255675" y="1825450"/>
              <a:ext cx="34550" cy="45025"/>
            </a:xfrm>
            <a:custGeom>
              <a:avLst/>
              <a:gdLst/>
              <a:ahLst/>
              <a:cxnLst/>
              <a:rect l="l" t="t" r="r" b="b"/>
              <a:pathLst>
                <a:path w="1382" h="1801" extrusionOk="0">
                  <a:moveTo>
                    <a:pt x="976" y="1"/>
                  </a:moveTo>
                  <a:cubicBezTo>
                    <a:pt x="646" y="153"/>
                    <a:pt x="317" y="292"/>
                    <a:pt x="0" y="419"/>
                  </a:cubicBezTo>
                  <a:lnTo>
                    <a:pt x="1141" y="1801"/>
                  </a:lnTo>
                  <a:cubicBezTo>
                    <a:pt x="1229" y="1674"/>
                    <a:pt x="1306" y="1547"/>
                    <a:pt x="1382" y="1407"/>
                  </a:cubicBezTo>
                  <a:lnTo>
                    <a:pt x="976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54925" y="1664150"/>
              <a:ext cx="298550" cy="175275"/>
            </a:xfrm>
            <a:custGeom>
              <a:avLst/>
              <a:gdLst/>
              <a:ahLst/>
              <a:cxnLst/>
              <a:rect l="l" t="t" r="r" b="b"/>
              <a:pathLst>
                <a:path w="11942" h="7011" extrusionOk="0">
                  <a:moveTo>
                    <a:pt x="8164" y="0"/>
                  </a:moveTo>
                  <a:lnTo>
                    <a:pt x="926" y="140"/>
                  </a:lnTo>
                  <a:lnTo>
                    <a:pt x="7036" y="1471"/>
                  </a:lnTo>
                  <a:lnTo>
                    <a:pt x="1" y="3930"/>
                  </a:lnTo>
                  <a:lnTo>
                    <a:pt x="7797" y="2929"/>
                  </a:lnTo>
                  <a:lnTo>
                    <a:pt x="6656" y="7011"/>
                  </a:lnTo>
                  <a:lnTo>
                    <a:pt x="9571" y="3879"/>
                  </a:lnTo>
                  <a:lnTo>
                    <a:pt x="11321" y="6009"/>
                  </a:lnTo>
                  <a:cubicBezTo>
                    <a:pt x="11447" y="5768"/>
                    <a:pt x="11549" y="5502"/>
                    <a:pt x="11612" y="5236"/>
                  </a:cubicBezTo>
                  <a:cubicBezTo>
                    <a:pt x="11941" y="3766"/>
                    <a:pt x="11307" y="2409"/>
                    <a:pt x="10611" y="1028"/>
                  </a:cubicBezTo>
                  <a:lnTo>
                    <a:pt x="8164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886800" y="1367525"/>
              <a:ext cx="105875" cy="119175"/>
            </a:xfrm>
            <a:custGeom>
              <a:avLst/>
              <a:gdLst/>
              <a:ahLst/>
              <a:cxnLst/>
              <a:rect l="l" t="t" r="r" b="b"/>
              <a:pathLst>
                <a:path w="4235" h="4767" extrusionOk="0">
                  <a:moveTo>
                    <a:pt x="1" y="1"/>
                  </a:moveTo>
                  <a:lnTo>
                    <a:pt x="4057" y="4767"/>
                  </a:lnTo>
                  <a:lnTo>
                    <a:pt x="4234" y="45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933075" y="789500"/>
              <a:ext cx="93825" cy="119200"/>
            </a:xfrm>
            <a:custGeom>
              <a:avLst/>
              <a:gdLst/>
              <a:ahLst/>
              <a:cxnLst/>
              <a:rect l="l" t="t" r="r" b="b"/>
              <a:pathLst>
                <a:path w="3753" h="4768" extrusionOk="0">
                  <a:moveTo>
                    <a:pt x="0" y="1"/>
                  </a:moveTo>
                  <a:lnTo>
                    <a:pt x="3587" y="4767"/>
                  </a:lnTo>
                  <a:lnTo>
                    <a:pt x="3752" y="4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6149825" y="1267400"/>
              <a:ext cx="94125" cy="119175"/>
            </a:xfrm>
            <a:custGeom>
              <a:avLst/>
              <a:gdLst/>
              <a:ahLst/>
              <a:cxnLst/>
              <a:rect l="l" t="t" r="r" b="b"/>
              <a:pathLst>
                <a:path w="3765" h="4767" extrusionOk="0">
                  <a:moveTo>
                    <a:pt x="1" y="0"/>
                  </a:moveTo>
                  <a:lnTo>
                    <a:pt x="3587" y="4766"/>
                  </a:lnTo>
                  <a:lnTo>
                    <a:pt x="3765" y="4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472600" y="1356750"/>
              <a:ext cx="54550" cy="68475"/>
            </a:xfrm>
            <a:custGeom>
              <a:avLst/>
              <a:gdLst/>
              <a:ahLst/>
              <a:cxnLst/>
              <a:rect l="l" t="t" r="r" b="b"/>
              <a:pathLst>
                <a:path w="2182" h="2739" extrusionOk="0">
                  <a:moveTo>
                    <a:pt x="90" y="1"/>
                  </a:moveTo>
                  <a:lnTo>
                    <a:pt x="1" y="65"/>
                  </a:lnTo>
                  <a:lnTo>
                    <a:pt x="2017" y="2739"/>
                  </a:lnTo>
                  <a:lnTo>
                    <a:pt x="2181" y="253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127950" y="188152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47150" y="1782350"/>
              <a:ext cx="81450" cy="100175"/>
            </a:xfrm>
            <a:custGeom>
              <a:avLst/>
              <a:gdLst/>
              <a:ahLst/>
              <a:cxnLst/>
              <a:rect l="l" t="t" r="r" b="b"/>
              <a:pathLst>
                <a:path w="3258" h="4007" extrusionOk="0">
                  <a:moveTo>
                    <a:pt x="1" y="1"/>
                  </a:moveTo>
                  <a:lnTo>
                    <a:pt x="3004" y="4006"/>
                  </a:lnTo>
                  <a:lnTo>
                    <a:pt x="3233" y="3968"/>
                  </a:lnTo>
                  <a:lnTo>
                    <a:pt x="3258" y="3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731525" y="1641975"/>
              <a:ext cx="93825" cy="119500"/>
            </a:xfrm>
            <a:custGeom>
              <a:avLst/>
              <a:gdLst/>
              <a:ahLst/>
              <a:cxnLst/>
              <a:rect l="l" t="t" r="r" b="b"/>
              <a:pathLst>
                <a:path w="3753" h="4780" extrusionOk="0">
                  <a:moveTo>
                    <a:pt x="1" y="0"/>
                  </a:moveTo>
                  <a:lnTo>
                    <a:pt x="3587" y="4779"/>
                  </a:lnTo>
                  <a:lnTo>
                    <a:pt x="3753" y="45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341425" y="1421100"/>
              <a:ext cx="31400" cy="43125"/>
            </a:xfrm>
            <a:custGeom>
              <a:avLst/>
              <a:gdLst/>
              <a:ahLst/>
              <a:cxnLst/>
              <a:rect l="l" t="t" r="r" b="b"/>
              <a:pathLst>
                <a:path w="1256" h="1725" extrusionOk="0">
                  <a:moveTo>
                    <a:pt x="0" y="0"/>
                  </a:moveTo>
                  <a:lnTo>
                    <a:pt x="39" y="114"/>
                  </a:lnTo>
                  <a:lnTo>
                    <a:pt x="1256" y="1724"/>
                  </a:lnTo>
                  <a:cubicBezTo>
                    <a:pt x="1217" y="1610"/>
                    <a:pt x="1192" y="1508"/>
                    <a:pt x="1154" y="13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370275" y="1455950"/>
              <a:ext cx="48825" cy="64050"/>
            </a:xfrm>
            <a:custGeom>
              <a:avLst/>
              <a:gdLst/>
              <a:ahLst/>
              <a:cxnLst/>
              <a:rect l="l" t="t" r="r" b="b"/>
              <a:pathLst>
                <a:path w="1953" h="2562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14"/>
                    <a:pt x="63" y="216"/>
                    <a:pt x="102" y="330"/>
                  </a:cubicBezTo>
                  <a:lnTo>
                    <a:pt x="1775" y="2561"/>
                  </a:lnTo>
                  <a:lnTo>
                    <a:pt x="1952" y="2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165850" y="1150150"/>
              <a:ext cx="79250" cy="101125"/>
            </a:xfrm>
            <a:custGeom>
              <a:avLst/>
              <a:gdLst/>
              <a:ahLst/>
              <a:cxnLst/>
              <a:rect l="l" t="t" r="r" b="b"/>
              <a:pathLst>
                <a:path w="3170" h="4045" extrusionOk="0">
                  <a:moveTo>
                    <a:pt x="14" y="0"/>
                  </a:moveTo>
                  <a:cubicBezTo>
                    <a:pt x="1" y="13"/>
                    <a:pt x="1" y="39"/>
                    <a:pt x="1" y="51"/>
                  </a:cubicBezTo>
                  <a:lnTo>
                    <a:pt x="2992" y="4044"/>
                  </a:lnTo>
                  <a:lnTo>
                    <a:pt x="3170" y="384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51600" y="1242050"/>
              <a:ext cx="49125" cy="56125"/>
            </a:xfrm>
            <a:custGeom>
              <a:avLst/>
              <a:gdLst/>
              <a:ahLst/>
              <a:cxnLst/>
              <a:rect l="l" t="t" r="r" b="b"/>
              <a:pathLst>
                <a:path w="1965" h="2245" extrusionOk="0">
                  <a:moveTo>
                    <a:pt x="0" y="0"/>
                  </a:moveTo>
                  <a:lnTo>
                    <a:pt x="1800" y="2244"/>
                  </a:lnTo>
                  <a:lnTo>
                    <a:pt x="1964" y="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234750" y="1212875"/>
              <a:ext cx="39950" cy="44725"/>
            </a:xfrm>
            <a:custGeom>
              <a:avLst/>
              <a:gdLst/>
              <a:ahLst/>
              <a:cxnLst/>
              <a:rect l="l" t="t" r="r" b="b"/>
              <a:pathLst>
                <a:path w="1598" h="1789" extrusionOk="0">
                  <a:moveTo>
                    <a:pt x="1" y="1"/>
                  </a:moveTo>
                  <a:lnTo>
                    <a:pt x="1433" y="1789"/>
                  </a:lnTo>
                  <a:lnTo>
                    <a:pt x="1598" y="1586"/>
                  </a:lnTo>
                  <a:lnTo>
                    <a:pt x="89" y="14"/>
                  </a:lnTo>
                  <a:cubicBezTo>
                    <a:pt x="52" y="1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1950" y="740075"/>
              <a:ext cx="44050" cy="49800"/>
            </a:xfrm>
            <a:custGeom>
              <a:avLst/>
              <a:gdLst/>
              <a:ahLst/>
              <a:cxnLst/>
              <a:rect l="l" t="t" r="r" b="b"/>
              <a:pathLst>
                <a:path w="1762" h="1992" extrusionOk="0">
                  <a:moveTo>
                    <a:pt x="0" y="1"/>
                  </a:moveTo>
                  <a:lnTo>
                    <a:pt x="1597" y="1991"/>
                  </a:lnTo>
                  <a:lnTo>
                    <a:pt x="1762" y="1788"/>
                  </a:lnTo>
                  <a:lnTo>
                    <a:pt x="51" y="14"/>
                  </a:lnTo>
                  <a:cubicBezTo>
                    <a:pt x="38" y="14"/>
                    <a:pt x="26" y="14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5998650" y="962225"/>
              <a:ext cx="75775" cy="86850"/>
            </a:xfrm>
            <a:custGeom>
              <a:avLst/>
              <a:gdLst/>
              <a:ahLst/>
              <a:cxnLst/>
              <a:rect l="l" t="t" r="r" b="b"/>
              <a:pathLst>
                <a:path w="3031" h="3474" extrusionOk="0">
                  <a:moveTo>
                    <a:pt x="1" y="1"/>
                  </a:moveTo>
                  <a:lnTo>
                    <a:pt x="2866" y="3474"/>
                  </a:lnTo>
                  <a:lnTo>
                    <a:pt x="3031" y="32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20075" y="1507300"/>
              <a:ext cx="49150" cy="56100"/>
            </a:xfrm>
            <a:custGeom>
              <a:avLst/>
              <a:gdLst/>
              <a:ahLst/>
              <a:cxnLst/>
              <a:rect l="l" t="t" r="r" b="b"/>
              <a:pathLst>
                <a:path w="1966" h="2244" extrusionOk="0">
                  <a:moveTo>
                    <a:pt x="0" y="0"/>
                  </a:moveTo>
                  <a:lnTo>
                    <a:pt x="1800" y="2243"/>
                  </a:lnTo>
                  <a:lnTo>
                    <a:pt x="1965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017675" y="1880900"/>
              <a:ext cx="15875" cy="11775"/>
            </a:xfrm>
            <a:custGeom>
              <a:avLst/>
              <a:gdLst/>
              <a:ahLst/>
              <a:cxnLst/>
              <a:rect l="l" t="t" r="r" b="b"/>
              <a:pathLst>
                <a:path w="635" h="471" extrusionOk="0">
                  <a:moveTo>
                    <a:pt x="0" y="1"/>
                  </a:moveTo>
                  <a:lnTo>
                    <a:pt x="381" y="470"/>
                  </a:lnTo>
                  <a:cubicBezTo>
                    <a:pt x="470" y="457"/>
                    <a:pt x="546" y="457"/>
                    <a:pt x="634" y="445"/>
                  </a:cubicBezTo>
                  <a:lnTo>
                    <a:pt x="254" y="51"/>
                  </a:lnTo>
                  <a:cubicBezTo>
                    <a:pt x="178" y="39"/>
                    <a:pt x="90" y="14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992650" y="1849550"/>
              <a:ext cx="31375" cy="32650"/>
            </a:xfrm>
            <a:custGeom>
              <a:avLst/>
              <a:gdLst/>
              <a:ahLst/>
              <a:cxnLst/>
              <a:rect l="l" t="t" r="r" b="b"/>
              <a:pathLst>
                <a:path w="1255" h="1306" extrusionOk="0">
                  <a:moveTo>
                    <a:pt x="0" y="0"/>
                  </a:moveTo>
                  <a:lnTo>
                    <a:pt x="1001" y="1255"/>
                  </a:lnTo>
                  <a:cubicBezTo>
                    <a:pt x="1091" y="1268"/>
                    <a:pt x="1179" y="1293"/>
                    <a:pt x="1255" y="13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5490050" y="1436300"/>
              <a:ext cx="49125" cy="56100"/>
            </a:xfrm>
            <a:custGeom>
              <a:avLst/>
              <a:gdLst/>
              <a:ahLst/>
              <a:cxnLst/>
              <a:rect l="l" t="t" r="r" b="b"/>
              <a:pathLst>
                <a:path w="1965" h="2244" extrusionOk="0">
                  <a:moveTo>
                    <a:pt x="1" y="1"/>
                  </a:moveTo>
                  <a:lnTo>
                    <a:pt x="1787" y="2244"/>
                  </a:lnTo>
                  <a:lnTo>
                    <a:pt x="1965" y="20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5694775" y="1526950"/>
              <a:ext cx="48825" cy="56100"/>
            </a:xfrm>
            <a:custGeom>
              <a:avLst/>
              <a:gdLst/>
              <a:ahLst/>
              <a:cxnLst/>
              <a:rect l="l" t="t" r="r" b="b"/>
              <a:pathLst>
                <a:path w="1953" h="2244" extrusionOk="0">
                  <a:moveTo>
                    <a:pt x="0" y="0"/>
                  </a:moveTo>
                  <a:lnTo>
                    <a:pt x="1787" y="2243"/>
                  </a:lnTo>
                  <a:lnTo>
                    <a:pt x="1952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5194075" y="1096900"/>
              <a:ext cx="36450" cy="41850"/>
            </a:xfrm>
            <a:custGeom>
              <a:avLst/>
              <a:gdLst/>
              <a:ahLst/>
              <a:cxnLst/>
              <a:rect l="l" t="t" r="r" b="b"/>
              <a:pathLst>
                <a:path w="1458" h="1674" extrusionOk="0">
                  <a:moveTo>
                    <a:pt x="38" y="1"/>
                  </a:moveTo>
                  <a:lnTo>
                    <a:pt x="26" y="14"/>
                  </a:lnTo>
                  <a:cubicBezTo>
                    <a:pt x="13" y="26"/>
                    <a:pt x="0" y="39"/>
                    <a:pt x="0" y="51"/>
                  </a:cubicBezTo>
                  <a:lnTo>
                    <a:pt x="1293" y="1674"/>
                  </a:lnTo>
                  <a:lnTo>
                    <a:pt x="1458" y="147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5465000" y="878875"/>
              <a:ext cx="27925" cy="32975"/>
            </a:xfrm>
            <a:custGeom>
              <a:avLst/>
              <a:gdLst/>
              <a:ahLst/>
              <a:cxnLst/>
              <a:rect l="l" t="t" r="r" b="b"/>
              <a:pathLst>
                <a:path w="1117" h="1319" extrusionOk="0">
                  <a:moveTo>
                    <a:pt x="39" y="1"/>
                  </a:moveTo>
                  <a:cubicBezTo>
                    <a:pt x="26" y="39"/>
                    <a:pt x="14" y="90"/>
                    <a:pt x="1" y="127"/>
                  </a:cubicBezTo>
                  <a:lnTo>
                    <a:pt x="952" y="1319"/>
                  </a:lnTo>
                  <a:lnTo>
                    <a:pt x="1116" y="112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5599700" y="682725"/>
              <a:ext cx="31075" cy="33625"/>
            </a:xfrm>
            <a:custGeom>
              <a:avLst/>
              <a:gdLst/>
              <a:ahLst/>
              <a:cxnLst/>
              <a:rect l="l" t="t" r="r" b="b"/>
              <a:pathLst>
                <a:path w="1243" h="1345" extrusionOk="0">
                  <a:moveTo>
                    <a:pt x="0" y="1"/>
                  </a:moveTo>
                  <a:lnTo>
                    <a:pt x="1077" y="1344"/>
                  </a:lnTo>
                  <a:lnTo>
                    <a:pt x="1243" y="115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553100" y="787300"/>
              <a:ext cx="72275" cy="81800"/>
            </a:xfrm>
            <a:custGeom>
              <a:avLst/>
              <a:gdLst/>
              <a:ahLst/>
              <a:cxnLst/>
              <a:rect l="l" t="t" r="r" b="b"/>
              <a:pathLst>
                <a:path w="2891" h="3272" extrusionOk="0">
                  <a:moveTo>
                    <a:pt x="26" y="1"/>
                  </a:moveTo>
                  <a:lnTo>
                    <a:pt x="1" y="26"/>
                  </a:lnTo>
                  <a:lnTo>
                    <a:pt x="2726" y="3271"/>
                  </a:lnTo>
                  <a:lnTo>
                    <a:pt x="2891" y="306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5559450" y="1334575"/>
              <a:ext cx="49150" cy="56125"/>
            </a:xfrm>
            <a:custGeom>
              <a:avLst/>
              <a:gdLst/>
              <a:ahLst/>
              <a:cxnLst/>
              <a:rect l="l" t="t" r="r" b="b"/>
              <a:pathLst>
                <a:path w="1966" h="2245" extrusionOk="0">
                  <a:moveTo>
                    <a:pt x="0" y="0"/>
                  </a:moveTo>
                  <a:lnTo>
                    <a:pt x="1800" y="2245"/>
                  </a:lnTo>
                  <a:lnTo>
                    <a:pt x="1965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5516975" y="1102925"/>
              <a:ext cx="71650" cy="78925"/>
            </a:xfrm>
            <a:custGeom>
              <a:avLst/>
              <a:gdLst/>
              <a:ahLst/>
              <a:cxnLst/>
              <a:rect l="l" t="t" r="r" b="b"/>
              <a:pathLst>
                <a:path w="2866" h="3157" extrusionOk="0">
                  <a:moveTo>
                    <a:pt x="1" y="1"/>
                  </a:moveTo>
                  <a:lnTo>
                    <a:pt x="2688" y="3157"/>
                  </a:lnTo>
                  <a:lnTo>
                    <a:pt x="2865" y="2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5433000" y="1739250"/>
              <a:ext cx="23475" cy="25700"/>
            </a:xfrm>
            <a:custGeom>
              <a:avLst/>
              <a:gdLst/>
              <a:ahLst/>
              <a:cxnLst/>
              <a:rect l="l" t="t" r="r" b="b"/>
              <a:pathLst>
                <a:path w="939" h="1028" extrusionOk="0">
                  <a:moveTo>
                    <a:pt x="140" y="1"/>
                  </a:moveTo>
                  <a:cubicBezTo>
                    <a:pt x="128" y="1"/>
                    <a:pt x="115" y="13"/>
                    <a:pt x="102" y="13"/>
                  </a:cubicBezTo>
                  <a:cubicBezTo>
                    <a:pt x="77" y="39"/>
                    <a:pt x="39" y="52"/>
                    <a:pt x="1" y="64"/>
                  </a:cubicBezTo>
                  <a:lnTo>
                    <a:pt x="774" y="1027"/>
                  </a:lnTo>
                  <a:lnTo>
                    <a:pt x="939" y="82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5407325" y="1708850"/>
              <a:ext cx="29175" cy="32000"/>
            </a:xfrm>
            <a:custGeom>
              <a:avLst/>
              <a:gdLst/>
              <a:ahLst/>
              <a:cxnLst/>
              <a:rect l="l" t="t" r="r" b="b"/>
              <a:pathLst>
                <a:path w="1167" h="1280" extrusionOk="0">
                  <a:moveTo>
                    <a:pt x="1" y="0"/>
                  </a:moveTo>
                  <a:lnTo>
                    <a:pt x="1028" y="1280"/>
                  </a:lnTo>
                  <a:cubicBezTo>
                    <a:pt x="1066" y="1268"/>
                    <a:pt x="1104" y="1255"/>
                    <a:pt x="1129" y="1229"/>
                  </a:cubicBezTo>
                  <a:cubicBezTo>
                    <a:pt x="1142" y="1229"/>
                    <a:pt x="1155" y="1217"/>
                    <a:pt x="1167" y="12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5516350" y="1681900"/>
              <a:ext cx="92250" cy="116975"/>
            </a:xfrm>
            <a:custGeom>
              <a:avLst/>
              <a:gdLst/>
              <a:ahLst/>
              <a:cxnLst/>
              <a:rect l="l" t="t" r="r" b="b"/>
              <a:pathLst>
                <a:path w="3690" h="4679" extrusionOk="0">
                  <a:moveTo>
                    <a:pt x="0" y="0"/>
                  </a:moveTo>
                  <a:lnTo>
                    <a:pt x="3524" y="4678"/>
                  </a:lnTo>
                  <a:lnTo>
                    <a:pt x="3689" y="4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514450" y="1679675"/>
              <a:ext cx="1925" cy="2250"/>
            </a:xfrm>
            <a:custGeom>
              <a:avLst/>
              <a:gdLst/>
              <a:ahLst/>
              <a:cxnLst/>
              <a:rect l="l" t="t" r="r" b="b"/>
              <a:pathLst>
                <a:path w="77" h="90" extrusionOk="0">
                  <a:moveTo>
                    <a:pt x="76" y="89"/>
                  </a:moveTo>
                  <a:lnTo>
                    <a:pt x="76" y="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271200" y="1626450"/>
              <a:ext cx="83675" cy="119800"/>
            </a:xfrm>
            <a:custGeom>
              <a:avLst/>
              <a:gdLst/>
              <a:ahLst/>
              <a:cxnLst/>
              <a:rect l="l" t="t" r="r" b="b"/>
              <a:pathLst>
                <a:path w="3347" h="4792" extrusionOk="0">
                  <a:moveTo>
                    <a:pt x="2307" y="0"/>
                  </a:moveTo>
                  <a:lnTo>
                    <a:pt x="0" y="2573"/>
                  </a:lnTo>
                  <a:lnTo>
                    <a:pt x="2028" y="4234"/>
                  </a:lnTo>
                  <a:lnTo>
                    <a:pt x="3346" y="4792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243925" y="1471475"/>
              <a:ext cx="83400" cy="181925"/>
            </a:xfrm>
            <a:custGeom>
              <a:avLst/>
              <a:gdLst/>
              <a:ahLst/>
              <a:cxnLst/>
              <a:rect l="l" t="t" r="r" b="b"/>
              <a:pathLst>
                <a:path w="3336" h="7277" extrusionOk="0">
                  <a:moveTo>
                    <a:pt x="2068" y="0"/>
                  </a:moveTo>
                  <a:cubicBezTo>
                    <a:pt x="1561" y="216"/>
                    <a:pt x="1066" y="431"/>
                    <a:pt x="609" y="673"/>
                  </a:cubicBezTo>
                  <a:lnTo>
                    <a:pt x="1" y="7276"/>
                  </a:lnTo>
                  <a:lnTo>
                    <a:pt x="3335" y="587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186900" y="1493025"/>
              <a:ext cx="63100" cy="126775"/>
            </a:xfrm>
            <a:custGeom>
              <a:avLst/>
              <a:gdLst/>
              <a:ahLst/>
              <a:cxnLst/>
              <a:rect l="l" t="t" r="r" b="b"/>
              <a:pathLst>
                <a:path w="2524" h="5071" extrusionOk="0">
                  <a:moveTo>
                    <a:pt x="2523" y="0"/>
                  </a:moveTo>
                  <a:lnTo>
                    <a:pt x="2523" y="0"/>
                  </a:lnTo>
                  <a:cubicBezTo>
                    <a:pt x="1521" y="571"/>
                    <a:pt x="710" y="1268"/>
                    <a:pt x="330" y="2321"/>
                  </a:cubicBezTo>
                  <a:cubicBezTo>
                    <a:pt x="0" y="3220"/>
                    <a:pt x="89" y="4158"/>
                    <a:pt x="419" y="5071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81200" y="1420475"/>
              <a:ext cx="114425" cy="208825"/>
            </a:xfrm>
            <a:custGeom>
              <a:avLst/>
              <a:gdLst/>
              <a:ahLst/>
              <a:cxnLst/>
              <a:rect l="l" t="t" r="r" b="b"/>
              <a:pathLst>
                <a:path w="4577" h="8353" extrusionOk="0">
                  <a:moveTo>
                    <a:pt x="4132" y="0"/>
                  </a:moveTo>
                  <a:cubicBezTo>
                    <a:pt x="3448" y="659"/>
                    <a:pt x="2763" y="1318"/>
                    <a:pt x="2155" y="2054"/>
                  </a:cubicBezTo>
                  <a:cubicBezTo>
                    <a:pt x="938" y="3524"/>
                    <a:pt x="0" y="5412"/>
                    <a:pt x="254" y="7339"/>
                  </a:cubicBezTo>
                  <a:cubicBezTo>
                    <a:pt x="292" y="7682"/>
                    <a:pt x="380" y="8023"/>
                    <a:pt x="482" y="8353"/>
                  </a:cubicBezTo>
                  <a:lnTo>
                    <a:pt x="647" y="7973"/>
                  </a:lnTo>
                  <a:cubicBezTo>
                    <a:pt x="317" y="7060"/>
                    <a:pt x="228" y="6122"/>
                    <a:pt x="558" y="5223"/>
                  </a:cubicBezTo>
                  <a:cubicBezTo>
                    <a:pt x="938" y="4170"/>
                    <a:pt x="1749" y="3473"/>
                    <a:pt x="2751" y="2902"/>
                  </a:cubicBezTo>
                  <a:lnTo>
                    <a:pt x="3194" y="1825"/>
                  </a:lnTo>
                  <a:lnTo>
                    <a:pt x="3118" y="2713"/>
                  </a:lnTo>
                  <a:cubicBezTo>
                    <a:pt x="3575" y="2471"/>
                    <a:pt x="4070" y="2256"/>
                    <a:pt x="4577" y="2040"/>
                  </a:cubicBezTo>
                  <a:lnTo>
                    <a:pt x="4132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5262525" y="986950"/>
              <a:ext cx="1022000" cy="677225"/>
            </a:xfrm>
            <a:custGeom>
              <a:avLst/>
              <a:gdLst/>
              <a:ahLst/>
              <a:cxnLst/>
              <a:rect l="l" t="t" r="r" b="b"/>
              <a:pathLst>
                <a:path w="40880" h="27089" extrusionOk="0">
                  <a:moveTo>
                    <a:pt x="20953" y="1"/>
                  </a:moveTo>
                  <a:lnTo>
                    <a:pt x="13043" y="7618"/>
                  </a:lnTo>
                  <a:lnTo>
                    <a:pt x="13082" y="7644"/>
                  </a:lnTo>
                  <a:lnTo>
                    <a:pt x="12917" y="7846"/>
                  </a:lnTo>
                  <a:lnTo>
                    <a:pt x="12866" y="7796"/>
                  </a:lnTo>
                  <a:lnTo>
                    <a:pt x="7809" y="12663"/>
                  </a:lnTo>
                  <a:lnTo>
                    <a:pt x="4018" y="1863"/>
                  </a:lnTo>
                  <a:cubicBezTo>
                    <a:pt x="2776" y="2472"/>
                    <a:pt x="1344" y="2612"/>
                    <a:pt x="0" y="2967"/>
                  </a:cubicBezTo>
                  <a:lnTo>
                    <a:pt x="6832" y="16099"/>
                  </a:lnTo>
                  <a:lnTo>
                    <a:pt x="8404" y="14857"/>
                  </a:lnTo>
                  <a:lnTo>
                    <a:pt x="6832" y="12752"/>
                  </a:lnTo>
                  <a:lnTo>
                    <a:pt x="8493" y="14793"/>
                  </a:lnTo>
                  <a:lnTo>
                    <a:pt x="20358" y="5477"/>
                  </a:lnTo>
                  <a:lnTo>
                    <a:pt x="35442" y="22525"/>
                  </a:lnTo>
                  <a:lnTo>
                    <a:pt x="29053" y="24249"/>
                  </a:lnTo>
                  <a:lnTo>
                    <a:pt x="35860" y="27088"/>
                  </a:lnTo>
                  <a:lnTo>
                    <a:pt x="36659" y="27076"/>
                  </a:lnTo>
                  <a:lnTo>
                    <a:pt x="37229" y="25694"/>
                  </a:lnTo>
                  <a:cubicBezTo>
                    <a:pt x="37127" y="25364"/>
                    <a:pt x="37039" y="25023"/>
                    <a:pt x="37001" y="24680"/>
                  </a:cubicBezTo>
                  <a:cubicBezTo>
                    <a:pt x="36747" y="22753"/>
                    <a:pt x="37685" y="20865"/>
                    <a:pt x="38902" y="19395"/>
                  </a:cubicBezTo>
                  <a:cubicBezTo>
                    <a:pt x="39510" y="18659"/>
                    <a:pt x="40195" y="18000"/>
                    <a:pt x="40879" y="17341"/>
                  </a:cubicBezTo>
                  <a:lnTo>
                    <a:pt x="40309" y="14654"/>
                  </a:lnTo>
                  <a:lnTo>
                    <a:pt x="37318" y="21105"/>
                  </a:lnTo>
                  <a:lnTo>
                    <a:pt x="20953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197375" y="1488275"/>
              <a:ext cx="131525" cy="244050"/>
            </a:xfrm>
            <a:custGeom>
              <a:avLst/>
              <a:gdLst/>
              <a:ahLst/>
              <a:cxnLst/>
              <a:rect l="l" t="t" r="r" b="b"/>
              <a:pathLst>
                <a:path w="5261" h="9762" extrusionOk="0">
                  <a:moveTo>
                    <a:pt x="2471" y="1"/>
                  </a:moveTo>
                  <a:lnTo>
                    <a:pt x="2471" y="1"/>
                  </a:lnTo>
                  <a:cubicBezTo>
                    <a:pt x="2345" y="64"/>
                    <a:pt x="2218" y="127"/>
                    <a:pt x="2104" y="190"/>
                  </a:cubicBezTo>
                  <a:lnTo>
                    <a:pt x="0" y="5261"/>
                  </a:lnTo>
                  <a:cubicBezTo>
                    <a:pt x="393" y="6389"/>
                    <a:pt x="1153" y="7479"/>
                    <a:pt x="1888" y="8468"/>
                  </a:cubicBezTo>
                  <a:lnTo>
                    <a:pt x="4981" y="9761"/>
                  </a:lnTo>
                  <a:lnTo>
                    <a:pt x="2953" y="8100"/>
                  </a:lnTo>
                  <a:lnTo>
                    <a:pt x="5260" y="5527"/>
                  </a:lnTo>
                  <a:lnTo>
                    <a:pt x="5197" y="5198"/>
                  </a:lnTo>
                  <a:lnTo>
                    <a:pt x="1863" y="6604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193225" y="1619775"/>
              <a:ext cx="51375" cy="80225"/>
            </a:xfrm>
            <a:custGeom>
              <a:avLst/>
              <a:gdLst/>
              <a:ahLst/>
              <a:cxnLst/>
              <a:rect l="l" t="t" r="r" b="b"/>
              <a:pathLst>
                <a:path w="2055" h="3209" extrusionOk="0">
                  <a:moveTo>
                    <a:pt x="166" y="1"/>
                  </a:moveTo>
                  <a:lnTo>
                    <a:pt x="1" y="381"/>
                  </a:lnTo>
                  <a:cubicBezTo>
                    <a:pt x="267" y="1218"/>
                    <a:pt x="685" y="2017"/>
                    <a:pt x="1079" y="2803"/>
                  </a:cubicBezTo>
                  <a:lnTo>
                    <a:pt x="2054" y="3208"/>
                  </a:lnTo>
                  <a:cubicBezTo>
                    <a:pt x="1319" y="2219"/>
                    <a:pt x="559" y="1129"/>
                    <a:pt x="16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249975" y="1466100"/>
              <a:ext cx="11100" cy="26950"/>
            </a:xfrm>
            <a:custGeom>
              <a:avLst/>
              <a:gdLst/>
              <a:ahLst/>
              <a:cxnLst/>
              <a:rect l="l" t="t" r="r" b="b"/>
              <a:pathLst>
                <a:path w="444" h="1078" extrusionOk="0">
                  <a:moveTo>
                    <a:pt x="443" y="0"/>
                  </a:moveTo>
                  <a:lnTo>
                    <a:pt x="0" y="1077"/>
                  </a:lnTo>
                  <a:cubicBezTo>
                    <a:pt x="114" y="1014"/>
                    <a:pt x="241" y="951"/>
                    <a:pt x="367" y="888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159000" y="1629275"/>
              <a:ext cx="61200" cy="60575"/>
            </a:xfrm>
            <a:custGeom>
              <a:avLst/>
              <a:gdLst/>
              <a:ahLst/>
              <a:cxnLst/>
              <a:rect l="l" t="t" r="r" b="b"/>
              <a:pathLst>
                <a:path w="2448" h="2423" extrusionOk="0">
                  <a:moveTo>
                    <a:pt x="1370" y="1"/>
                  </a:moveTo>
                  <a:lnTo>
                    <a:pt x="800" y="1383"/>
                  </a:lnTo>
                  <a:lnTo>
                    <a:pt x="1" y="1395"/>
                  </a:lnTo>
                  <a:lnTo>
                    <a:pt x="2448" y="2423"/>
                  </a:lnTo>
                  <a:cubicBezTo>
                    <a:pt x="2054" y="1637"/>
                    <a:pt x="1636" y="838"/>
                    <a:pt x="137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5433325" y="1305750"/>
              <a:ext cx="41550" cy="52625"/>
            </a:xfrm>
            <a:custGeom>
              <a:avLst/>
              <a:gdLst/>
              <a:ahLst/>
              <a:cxnLst/>
              <a:rect l="l" t="t" r="r" b="b"/>
              <a:pathLst>
                <a:path w="1662" h="2105" extrusionOk="0">
                  <a:moveTo>
                    <a:pt x="0" y="0"/>
                  </a:moveTo>
                  <a:lnTo>
                    <a:pt x="1572" y="2105"/>
                  </a:lnTo>
                  <a:lnTo>
                    <a:pt x="1661" y="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5584150" y="1177400"/>
              <a:ext cx="5425" cy="5725"/>
            </a:xfrm>
            <a:custGeom>
              <a:avLst/>
              <a:gdLst/>
              <a:ahLst/>
              <a:cxnLst/>
              <a:rect l="l" t="t" r="r" b="b"/>
              <a:pathLst>
                <a:path w="217" h="229" extrusionOk="0">
                  <a:moveTo>
                    <a:pt x="178" y="0"/>
                  </a:moveTo>
                  <a:lnTo>
                    <a:pt x="1" y="178"/>
                  </a:lnTo>
                  <a:lnTo>
                    <a:pt x="52" y="228"/>
                  </a:lnTo>
                  <a:lnTo>
                    <a:pt x="217" y="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5416525" y="760050"/>
              <a:ext cx="76400" cy="166925"/>
            </a:xfrm>
            <a:custGeom>
              <a:avLst/>
              <a:gdLst/>
              <a:ahLst/>
              <a:cxnLst/>
              <a:rect l="l" t="t" r="r" b="b"/>
              <a:pathLst>
                <a:path w="3056" h="6677" extrusionOk="0">
                  <a:moveTo>
                    <a:pt x="3055" y="1"/>
                  </a:moveTo>
                  <a:cubicBezTo>
                    <a:pt x="3030" y="13"/>
                    <a:pt x="3018" y="13"/>
                    <a:pt x="2992" y="13"/>
                  </a:cubicBezTo>
                  <a:cubicBezTo>
                    <a:pt x="2333" y="165"/>
                    <a:pt x="1699" y="482"/>
                    <a:pt x="1230" y="964"/>
                  </a:cubicBezTo>
                  <a:cubicBezTo>
                    <a:pt x="711" y="1483"/>
                    <a:pt x="406" y="2181"/>
                    <a:pt x="178" y="2878"/>
                  </a:cubicBezTo>
                  <a:lnTo>
                    <a:pt x="140" y="2954"/>
                  </a:lnTo>
                  <a:lnTo>
                    <a:pt x="140" y="3195"/>
                  </a:lnTo>
                  <a:cubicBezTo>
                    <a:pt x="140" y="4336"/>
                    <a:pt x="190" y="5553"/>
                    <a:pt x="1" y="6668"/>
                  </a:cubicBezTo>
                  <a:cubicBezTo>
                    <a:pt x="28" y="6674"/>
                    <a:pt x="56" y="6676"/>
                    <a:pt x="86" y="6676"/>
                  </a:cubicBezTo>
                  <a:cubicBezTo>
                    <a:pt x="468" y="6676"/>
                    <a:pt x="1024" y="6239"/>
                    <a:pt x="1319" y="5933"/>
                  </a:cubicBezTo>
                  <a:cubicBezTo>
                    <a:pt x="1344" y="5844"/>
                    <a:pt x="1370" y="5768"/>
                    <a:pt x="1395" y="5679"/>
                  </a:cubicBezTo>
                  <a:cubicBezTo>
                    <a:pt x="1421" y="5553"/>
                    <a:pt x="1458" y="5438"/>
                    <a:pt x="1483" y="5311"/>
                  </a:cubicBezTo>
                  <a:cubicBezTo>
                    <a:pt x="1547" y="5071"/>
                    <a:pt x="1598" y="4830"/>
                    <a:pt x="1661" y="4589"/>
                  </a:cubicBezTo>
                  <a:lnTo>
                    <a:pt x="1661" y="4551"/>
                  </a:lnTo>
                  <a:cubicBezTo>
                    <a:pt x="1674" y="4513"/>
                    <a:pt x="1674" y="4488"/>
                    <a:pt x="1686" y="4449"/>
                  </a:cubicBezTo>
                  <a:cubicBezTo>
                    <a:pt x="1762" y="4133"/>
                    <a:pt x="1826" y="3816"/>
                    <a:pt x="1902" y="3499"/>
                  </a:cubicBezTo>
                  <a:cubicBezTo>
                    <a:pt x="1965" y="3258"/>
                    <a:pt x="2016" y="3017"/>
                    <a:pt x="2080" y="2776"/>
                  </a:cubicBezTo>
                  <a:lnTo>
                    <a:pt x="2269" y="2054"/>
                  </a:lnTo>
                  <a:cubicBezTo>
                    <a:pt x="2308" y="1940"/>
                    <a:pt x="2345" y="1826"/>
                    <a:pt x="2384" y="1699"/>
                  </a:cubicBezTo>
                  <a:cubicBezTo>
                    <a:pt x="2561" y="1116"/>
                    <a:pt x="2776" y="545"/>
                    <a:pt x="3055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5449500" y="873800"/>
              <a:ext cx="15525" cy="34575"/>
            </a:xfrm>
            <a:custGeom>
              <a:avLst/>
              <a:gdLst/>
              <a:ahLst/>
              <a:cxnLst/>
              <a:rect l="l" t="t" r="r" b="b"/>
              <a:pathLst>
                <a:path w="621" h="1383" extrusionOk="0">
                  <a:moveTo>
                    <a:pt x="342" y="1"/>
                  </a:moveTo>
                  <a:lnTo>
                    <a:pt x="342" y="39"/>
                  </a:lnTo>
                  <a:cubicBezTo>
                    <a:pt x="279" y="280"/>
                    <a:pt x="228" y="521"/>
                    <a:pt x="164" y="761"/>
                  </a:cubicBezTo>
                  <a:cubicBezTo>
                    <a:pt x="139" y="888"/>
                    <a:pt x="102" y="1003"/>
                    <a:pt x="76" y="1129"/>
                  </a:cubicBezTo>
                  <a:cubicBezTo>
                    <a:pt x="51" y="1218"/>
                    <a:pt x="25" y="1294"/>
                    <a:pt x="0" y="1383"/>
                  </a:cubicBezTo>
                  <a:cubicBezTo>
                    <a:pt x="76" y="1319"/>
                    <a:pt x="127" y="1256"/>
                    <a:pt x="164" y="1205"/>
                  </a:cubicBezTo>
                  <a:cubicBezTo>
                    <a:pt x="367" y="952"/>
                    <a:pt x="519" y="648"/>
                    <a:pt x="621" y="330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5464075" y="829450"/>
              <a:ext cx="4450" cy="18100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723"/>
                  </a:moveTo>
                  <a:cubicBezTo>
                    <a:pt x="63" y="482"/>
                    <a:pt x="114" y="241"/>
                    <a:pt x="178" y="0"/>
                  </a:cubicBezTo>
                  <a:cubicBezTo>
                    <a:pt x="114" y="241"/>
                    <a:pt x="63" y="482"/>
                    <a:pt x="0" y="723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476100" y="760050"/>
              <a:ext cx="16825" cy="42500"/>
            </a:xfrm>
            <a:custGeom>
              <a:avLst/>
              <a:gdLst/>
              <a:ahLst/>
              <a:cxnLst/>
              <a:rect l="l" t="t" r="r" b="b"/>
              <a:pathLst>
                <a:path w="673" h="1700" extrusionOk="0">
                  <a:moveTo>
                    <a:pt x="672" y="1"/>
                  </a:moveTo>
                  <a:cubicBezTo>
                    <a:pt x="393" y="545"/>
                    <a:pt x="178" y="1116"/>
                    <a:pt x="1" y="1699"/>
                  </a:cubicBezTo>
                  <a:cubicBezTo>
                    <a:pt x="178" y="1116"/>
                    <a:pt x="393" y="545"/>
                    <a:pt x="67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468500" y="811400"/>
              <a:ext cx="4775" cy="18075"/>
            </a:xfrm>
            <a:custGeom>
              <a:avLst/>
              <a:gdLst/>
              <a:ahLst/>
              <a:cxnLst/>
              <a:rect l="l" t="t" r="r" b="b"/>
              <a:pathLst>
                <a:path w="191" h="723" extrusionOk="0">
                  <a:moveTo>
                    <a:pt x="1" y="722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5453600" y="874775"/>
              <a:ext cx="4450" cy="18075"/>
            </a:xfrm>
            <a:custGeom>
              <a:avLst/>
              <a:gdLst/>
              <a:ahLst/>
              <a:cxnLst/>
              <a:rect l="l" t="t" r="r" b="b"/>
              <a:pathLst>
                <a:path w="178" h="723" extrusionOk="0">
                  <a:moveTo>
                    <a:pt x="0" y="722"/>
                  </a:moveTo>
                  <a:cubicBezTo>
                    <a:pt x="64" y="482"/>
                    <a:pt x="115" y="241"/>
                    <a:pt x="178" y="0"/>
                  </a:cubicBezTo>
                  <a:cubicBezTo>
                    <a:pt x="115" y="241"/>
                    <a:pt x="64" y="482"/>
                    <a:pt x="0" y="722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5458675" y="757425"/>
              <a:ext cx="104600" cy="121475"/>
            </a:xfrm>
            <a:custGeom>
              <a:avLst/>
              <a:gdLst/>
              <a:ahLst/>
              <a:cxnLst/>
              <a:rect l="l" t="t" r="r" b="b"/>
              <a:pathLst>
                <a:path w="4184" h="4859" extrusionOk="0">
                  <a:moveTo>
                    <a:pt x="2396" y="1"/>
                  </a:moveTo>
                  <a:cubicBezTo>
                    <a:pt x="2049" y="1"/>
                    <a:pt x="1704" y="32"/>
                    <a:pt x="1369" y="106"/>
                  </a:cubicBezTo>
                  <a:cubicBezTo>
                    <a:pt x="1090" y="650"/>
                    <a:pt x="875" y="1221"/>
                    <a:pt x="698" y="1804"/>
                  </a:cubicBezTo>
                  <a:cubicBezTo>
                    <a:pt x="659" y="1931"/>
                    <a:pt x="622" y="2045"/>
                    <a:pt x="583" y="2159"/>
                  </a:cubicBezTo>
                  <a:lnTo>
                    <a:pt x="394" y="2881"/>
                  </a:lnTo>
                  <a:cubicBezTo>
                    <a:pt x="330" y="3122"/>
                    <a:pt x="279" y="3363"/>
                    <a:pt x="216" y="3604"/>
                  </a:cubicBezTo>
                  <a:cubicBezTo>
                    <a:pt x="140" y="3921"/>
                    <a:pt x="76" y="4238"/>
                    <a:pt x="0" y="4554"/>
                  </a:cubicBezTo>
                  <a:lnTo>
                    <a:pt x="292" y="4859"/>
                  </a:lnTo>
                  <a:cubicBezTo>
                    <a:pt x="343" y="4644"/>
                    <a:pt x="368" y="4428"/>
                    <a:pt x="368" y="4199"/>
                  </a:cubicBezTo>
                  <a:cubicBezTo>
                    <a:pt x="659" y="4199"/>
                    <a:pt x="951" y="4187"/>
                    <a:pt x="1217" y="4073"/>
                  </a:cubicBezTo>
                  <a:cubicBezTo>
                    <a:pt x="1484" y="3971"/>
                    <a:pt x="1737" y="3768"/>
                    <a:pt x="1851" y="3503"/>
                  </a:cubicBezTo>
                  <a:cubicBezTo>
                    <a:pt x="1952" y="3249"/>
                    <a:pt x="1915" y="2906"/>
                    <a:pt x="1712" y="2704"/>
                  </a:cubicBezTo>
                  <a:lnTo>
                    <a:pt x="1712" y="2704"/>
                  </a:lnTo>
                  <a:cubicBezTo>
                    <a:pt x="2044" y="2899"/>
                    <a:pt x="2436" y="2997"/>
                    <a:pt x="2824" y="2997"/>
                  </a:cubicBezTo>
                  <a:cubicBezTo>
                    <a:pt x="2940" y="2997"/>
                    <a:pt x="3055" y="2988"/>
                    <a:pt x="3169" y="2970"/>
                  </a:cubicBezTo>
                  <a:cubicBezTo>
                    <a:pt x="3372" y="2945"/>
                    <a:pt x="3600" y="2856"/>
                    <a:pt x="3664" y="2666"/>
                  </a:cubicBezTo>
                  <a:cubicBezTo>
                    <a:pt x="3715" y="2539"/>
                    <a:pt x="3664" y="2387"/>
                    <a:pt x="3613" y="2261"/>
                  </a:cubicBezTo>
                  <a:cubicBezTo>
                    <a:pt x="3473" y="1906"/>
                    <a:pt x="3258" y="1576"/>
                    <a:pt x="2980" y="1309"/>
                  </a:cubicBezTo>
                  <a:lnTo>
                    <a:pt x="2980" y="1309"/>
                  </a:lnTo>
                  <a:cubicBezTo>
                    <a:pt x="3072" y="1336"/>
                    <a:pt x="3168" y="1348"/>
                    <a:pt x="3263" y="1348"/>
                  </a:cubicBezTo>
                  <a:cubicBezTo>
                    <a:pt x="3442" y="1348"/>
                    <a:pt x="3621" y="1304"/>
                    <a:pt x="3778" y="1221"/>
                  </a:cubicBezTo>
                  <a:lnTo>
                    <a:pt x="3309" y="650"/>
                  </a:lnTo>
                  <a:lnTo>
                    <a:pt x="3803" y="1196"/>
                  </a:lnTo>
                  <a:cubicBezTo>
                    <a:pt x="3828" y="1183"/>
                    <a:pt x="3854" y="1170"/>
                    <a:pt x="3867" y="1157"/>
                  </a:cubicBezTo>
                  <a:cubicBezTo>
                    <a:pt x="4044" y="1030"/>
                    <a:pt x="4183" y="841"/>
                    <a:pt x="4158" y="625"/>
                  </a:cubicBezTo>
                  <a:cubicBezTo>
                    <a:pt x="4146" y="447"/>
                    <a:pt x="4006" y="295"/>
                    <a:pt x="3854" y="207"/>
                  </a:cubicBezTo>
                  <a:cubicBezTo>
                    <a:pt x="3689" y="118"/>
                    <a:pt x="3512" y="92"/>
                    <a:pt x="3321" y="67"/>
                  </a:cubicBezTo>
                  <a:cubicBezTo>
                    <a:pt x="3016" y="25"/>
                    <a:pt x="2706" y="1"/>
                    <a:pt x="2396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5458025" y="871275"/>
              <a:ext cx="7975" cy="10800"/>
            </a:xfrm>
            <a:custGeom>
              <a:avLst/>
              <a:gdLst/>
              <a:ahLst/>
              <a:cxnLst/>
              <a:rect l="l" t="t" r="r" b="b"/>
              <a:pathLst>
                <a:path w="319" h="432" extrusionOk="0">
                  <a:moveTo>
                    <a:pt x="26" y="0"/>
                  </a:moveTo>
                  <a:cubicBezTo>
                    <a:pt x="14" y="39"/>
                    <a:pt x="14" y="64"/>
                    <a:pt x="1" y="102"/>
                  </a:cubicBezTo>
                  <a:lnTo>
                    <a:pt x="280" y="431"/>
                  </a:lnTo>
                  <a:cubicBezTo>
                    <a:pt x="293" y="394"/>
                    <a:pt x="305" y="343"/>
                    <a:pt x="318" y="30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5541400" y="773675"/>
              <a:ext cx="12350" cy="14300"/>
            </a:xfrm>
            <a:custGeom>
              <a:avLst/>
              <a:gdLst/>
              <a:ahLst/>
              <a:cxnLst/>
              <a:rect l="l" t="t" r="r" b="b"/>
              <a:pathLst>
                <a:path w="494" h="572" extrusionOk="0">
                  <a:moveTo>
                    <a:pt x="0" y="0"/>
                  </a:moveTo>
                  <a:lnTo>
                    <a:pt x="469" y="571"/>
                  </a:lnTo>
                  <a:lnTo>
                    <a:pt x="494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421275" y="1959825"/>
              <a:ext cx="662025" cy="95100"/>
            </a:xfrm>
            <a:custGeom>
              <a:avLst/>
              <a:gdLst/>
              <a:ahLst/>
              <a:cxnLst/>
              <a:rect l="l" t="t" r="r" b="b"/>
              <a:pathLst>
                <a:path w="26481" h="3804" extrusionOk="0">
                  <a:moveTo>
                    <a:pt x="13234" y="0"/>
                  </a:moveTo>
                  <a:cubicBezTo>
                    <a:pt x="5933" y="0"/>
                    <a:pt x="0" y="849"/>
                    <a:pt x="0" y="1902"/>
                  </a:cubicBezTo>
                  <a:cubicBezTo>
                    <a:pt x="0" y="2953"/>
                    <a:pt x="5933" y="3803"/>
                    <a:pt x="13234" y="3803"/>
                  </a:cubicBezTo>
                  <a:cubicBezTo>
                    <a:pt x="20548" y="3803"/>
                    <a:pt x="26481" y="2953"/>
                    <a:pt x="26481" y="1902"/>
                  </a:cubicBezTo>
                  <a:cubicBezTo>
                    <a:pt x="26481" y="849"/>
                    <a:pt x="20548" y="0"/>
                    <a:pt x="13234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5544550" y="1942375"/>
              <a:ext cx="114425" cy="86950"/>
            </a:xfrm>
            <a:custGeom>
              <a:avLst/>
              <a:gdLst/>
              <a:ahLst/>
              <a:cxnLst/>
              <a:rect l="l" t="t" r="r" b="b"/>
              <a:pathLst>
                <a:path w="4577" h="3478" extrusionOk="0">
                  <a:moveTo>
                    <a:pt x="1649" y="1"/>
                  </a:moveTo>
                  <a:lnTo>
                    <a:pt x="1497" y="901"/>
                  </a:lnTo>
                  <a:cubicBezTo>
                    <a:pt x="1497" y="901"/>
                    <a:pt x="1" y="3183"/>
                    <a:pt x="812" y="3449"/>
                  </a:cubicBezTo>
                  <a:cubicBezTo>
                    <a:pt x="872" y="3468"/>
                    <a:pt x="942" y="3477"/>
                    <a:pt x="1021" y="3477"/>
                  </a:cubicBezTo>
                  <a:cubicBezTo>
                    <a:pt x="2023" y="3477"/>
                    <a:pt x="4454" y="2016"/>
                    <a:pt x="4513" y="1687"/>
                  </a:cubicBezTo>
                  <a:cubicBezTo>
                    <a:pt x="4576" y="1332"/>
                    <a:pt x="4488" y="51"/>
                    <a:pt x="4488" y="51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5857650" y="1939850"/>
              <a:ext cx="116650" cy="85950"/>
            </a:xfrm>
            <a:custGeom>
              <a:avLst/>
              <a:gdLst/>
              <a:ahLst/>
              <a:cxnLst/>
              <a:rect l="l" t="t" r="r" b="b"/>
              <a:pathLst>
                <a:path w="4666" h="3438" extrusionOk="0">
                  <a:moveTo>
                    <a:pt x="2840" y="0"/>
                  </a:moveTo>
                  <a:lnTo>
                    <a:pt x="13" y="216"/>
                  </a:lnTo>
                  <a:cubicBezTo>
                    <a:pt x="13" y="216"/>
                    <a:pt x="1" y="1496"/>
                    <a:pt x="89" y="1839"/>
                  </a:cubicBezTo>
                  <a:cubicBezTo>
                    <a:pt x="170" y="2162"/>
                    <a:pt x="2577" y="3438"/>
                    <a:pt x="3614" y="3438"/>
                  </a:cubicBezTo>
                  <a:cubicBezTo>
                    <a:pt x="3717" y="3438"/>
                    <a:pt x="3807" y="3425"/>
                    <a:pt x="3879" y="3397"/>
                  </a:cubicBezTo>
                  <a:cubicBezTo>
                    <a:pt x="4665" y="3081"/>
                    <a:pt x="3043" y="901"/>
                    <a:pt x="3043" y="901"/>
                  </a:cubicBezTo>
                  <a:lnTo>
                    <a:pt x="2840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858275" y="1964575"/>
              <a:ext cx="101750" cy="61175"/>
            </a:xfrm>
            <a:custGeom>
              <a:avLst/>
              <a:gdLst/>
              <a:ahLst/>
              <a:cxnLst/>
              <a:rect l="l" t="t" r="r" b="b"/>
              <a:pathLst>
                <a:path w="4070" h="2447" extrusionOk="0">
                  <a:moveTo>
                    <a:pt x="3094" y="0"/>
                  </a:moveTo>
                  <a:cubicBezTo>
                    <a:pt x="2638" y="140"/>
                    <a:pt x="1928" y="203"/>
                    <a:pt x="1281" y="203"/>
                  </a:cubicBezTo>
                  <a:cubicBezTo>
                    <a:pt x="787" y="203"/>
                    <a:pt x="317" y="165"/>
                    <a:pt x="1" y="89"/>
                  </a:cubicBezTo>
                  <a:lnTo>
                    <a:pt x="1" y="89"/>
                  </a:lnTo>
                  <a:cubicBezTo>
                    <a:pt x="1" y="406"/>
                    <a:pt x="26" y="710"/>
                    <a:pt x="64" y="850"/>
                  </a:cubicBezTo>
                  <a:cubicBezTo>
                    <a:pt x="140" y="1179"/>
                    <a:pt x="2548" y="2447"/>
                    <a:pt x="3588" y="2447"/>
                  </a:cubicBezTo>
                  <a:cubicBezTo>
                    <a:pt x="3689" y="2447"/>
                    <a:pt x="3778" y="2434"/>
                    <a:pt x="3854" y="2408"/>
                  </a:cubicBezTo>
                  <a:cubicBezTo>
                    <a:pt x="3993" y="2346"/>
                    <a:pt x="4057" y="2231"/>
                    <a:pt x="4069" y="2067"/>
                  </a:cubicBezTo>
                  <a:lnTo>
                    <a:pt x="4069" y="2067"/>
                  </a:lnTo>
                  <a:cubicBezTo>
                    <a:pt x="3993" y="2117"/>
                    <a:pt x="3867" y="2155"/>
                    <a:pt x="3638" y="2155"/>
                  </a:cubicBezTo>
                  <a:lnTo>
                    <a:pt x="3613" y="2155"/>
                  </a:lnTo>
                  <a:cubicBezTo>
                    <a:pt x="3043" y="2143"/>
                    <a:pt x="1712" y="1509"/>
                    <a:pt x="1826" y="698"/>
                  </a:cubicBezTo>
                  <a:cubicBezTo>
                    <a:pt x="1928" y="279"/>
                    <a:pt x="2561" y="152"/>
                    <a:pt x="3157" y="101"/>
                  </a:cubicBezTo>
                  <a:cubicBezTo>
                    <a:pt x="3131" y="64"/>
                    <a:pt x="3106" y="25"/>
                    <a:pt x="3094" y="0"/>
                  </a:cubicBezTo>
                  <a:close/>
                </a:path>
              </a:pathLst>
            </a:custGeom>
            <a:solidFill>
              <a:srgbClr val="181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883300" y="1945425"/>
              <a:ext cx="60875" cy="46825"/>
            </a:xfrm>
            <a:custGeom>
              <a:avLst/>
              <a:gdLst/>
              <a:ahLst/>
              <a:cxnLst/>
              <a:rect l="l" t="t" r="r" b="b"/>
              <a:pathLst>
                <a:path w="2435" h="1873" extrusionOk="0">
                  <a:moveTo>
                    <a:pt x="708" y="1"/>
                  </a:moveTo>
                  <a:cubicBezTo>
                    <a:pt x="502" y="1"/>
                    <a:pt x="288" y="49"/>
                    <a:pt x="178" y="208"/>
                  </a:cubicBezTo>
                  <a:cubicBezTo>
                    <a:pt x="1" y="450"/>
                    <a:pt x="141" y="754"/>
                    <a:pt x="293" y="969"/>
                  </a:cubicBezTo>
                  <a:cubicBezTo>
                    <a:pt x="381" y="1096"/>
                    <a:pt x="470" y="1248"/>
                    <a:pt x="546" y="1388"/>
                  </a:cubicBezTo>
                  <a:cubicBezTo>
                    <a:pt x="757" y="1727"/>
                    <a:pt x="567" y="1872"/>
                    <a:pt x="567" y="1872"/>
                  </a:cubicBezTo>
                  <a:cubicBezTo>
                    <a:pt x="568" y="1872"/>
                    <a:pt x="569" y="1871"/>
                    <a:pt x="572" y="1869"/>
                  </a:cubicBezTo>
                  <a:cubicBezTo>
                    <a:pt x="851" y="1729"/>
                    <a:pt x="685" y="1312"/>
                    <a:pt x="559" y="1121"/>
                  </a:cubicBezTo>
                  <a:cubicBezTo>
                    <a:pt x="406" y="906"/>
                    <a:pt x="141" y="652"/>
                    <a:pt x="229" y="348"/>
                  </a:cubicBezTo>
                  <a:cubicBezTo>
                    <a:pt x="280" y="183"/>
                    <a:pt x="457" y="132"/>
                    <a:pt x="609" y="120"/>
                  </a:cubicBezTo>
                  <a:cubicBezTo>
                    <a:pt x="664" y="111"/>
                    <a:pt x="718" y="107"/>
                    <a:pt x="772" y="107"/>
                  </a:cubicBezTo>
                  <a:cubicBezTo>
                    <a:pt x="870" y="107"/>
                    <a:pt x="968" y="121"/>
                    <a:pt x="1066" y="145"/>
                  </a:cubicBezTo>
                  <a:cubicBezTo>
                    <a:pt x="1699" y="310"/>
                    <a:pt x="2080" y="867"/>
                    <a:pt x="2409" y="1400"/>
                  </a:cubicBezTo>
                  <a:cubicBezTo>
                    <a:pt x="2422" y="1400"/>
                    <a:pt x="2435" y="1400"/>
                    <a:pt x="2435" y="1388"/>
                  </a:cubicBezTo>
                  <a:cubicBezTo>
                    <a:pt x="2282" y="1045"/>
                    <a:pt x="2080" y="741"/>
                    <a:pt x="1814" y="475"/>
                  </a:cubicBezTo>
                  <a:cubicBezTo>
                    <a:pt x="1586" y="259"/>
                    <a:pt x="1307" y="95"/>
                    <a:pt x="1003" y="31"/>
                  </a:cubicBezTo>
                  <a:cubicBezTo>
                    <a:pt x="917" y="14"/>
                    <a:pt x="813" y="1"/>
                    <a:pt x="708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5567375" y="1188775"/>
              <a:ext cx="370475" cy="780975"/>
            </a:xfrm>
            <a:custGeom>
              <a:avLst/>
              <a:gdLst/>
              <a:ahLst/>
              <a:cxnLst/>
              <a:rect l="l" t="t" r="r" b="b"/>
              <a:pathLst>
                <a:path w="14819" h="31239" extrusionOk="0">
                  <a:moveTo>
                    <a:pt x="10954" y="1"/>
                  </a:moveTo>
                  <a:cubicBezTo>
                    <a:pt x="10184" y="1"/>
                    <a:pt x="6261" y="51"/>
                    <a:pt x="1686" y="1016"/>
                  </a:cubicBezTo>
                  <a:cubicBezTo>
                    <a:pt x="1559" y="1523"/>
                    <a:pt x="1458" y="2131"/>
                    <a:pt x="1382" y="2841"/>
                  </a:cubicBezTo>
                  <a:cubicBezTo>
                    <a:pt x="1217" y="4438"/>
                    <a:pt x="1141" y="6479"/>
                    <a:pt x="1077" y="8786"/>
                  </a:cubicBezTo>
                  <a:cubicBezTo>
                    <a:pt x="925" y="14491"/>
                    <a:pt x="1" y="19485"/>
                    <a:pt x="457" y="30702"/>
                  </a:cubicBezTo>
                  <a:cubicBezTo>
                    <a:pt x="1010" y="30950"/>
                    <a:pt x="1706" y="31008"/>
                    <a:pt x="2357" y="31008"/>
                  </a:cubicBezTo>
                  <a:cubicBezTo>
                    <a:pt x="2675" y="31008"/>
                    <a:pt x="2983" y="30994"/>
                    <a:pt x="3258" y="30981"/>
                  </a:cubicBezTo>
                  <a:cubicBezTo>
                    <a:pt x="3526" y="30971"/>
                    <a:pt x="3761" y="30953"/>
                    <a:pt x="3942" y="30953"/>
                  </a:cubicBezTo>
                  <a:cubicBezTo>
                    <a:pt x="3983" y="30953"/>
                    <a:pt x="4021" y="30954"/>
                    <a:pt x="4057" y="30956"/>
                  </a:cubicBezTo>
                  <a:cubicBezTo>
                    <a:pt x="3981" y="29486"/>
                    <a:pt x="5527" y="18584"/>
                    <a:pt x="5590" y="16265"/>
                  </a:cubicBezTo>
                  <a:cubicBezTo>
                    <a:pt x="5691" y="11981"/>
                    <a:pt x="6122" y="7632"/>
                    <a:pt x="6592" y="7607"/>
                  </a:cubicBezTo>
                  <a:cubicBezTo>
                    <a:pt x="6593" y="7607"/>
                    <a:pt x="6595" y="7607"/>
                    <a:pt x="6596" y="7607"/>
                  </a:cubicBezTo>
                  <a:cubicBezTo>
                    <a:pt x="7053" y="7607"/>
                    <a:pt x="7949" y="14270"/>
                    <a:pt x="8429" y="17026"/>
                  </a:cubicBezTo>
                  <a:cubicBezTo>
                    <a:pt x="8899" y="19789"/>
                    <a:pt x="11320" y="28561"/>
                    <a:pt x="11358" y="31032"/>
                  </a:cubicBezTo>
                  <a:cubicBezTo>
                    <a:pt x="11618" y="31168"/>
                    <a:pt x="12243" y="31238"/>
                    <a:pt x="12915" y="31238"/>
                  </a:cubicBezTo>
                  <a:cubicBezTo>
                    <a:pt x="13617" y="31238"/>
                    <a:pt x="14371" y="31162"/>
                    <a:pt x="14818" y="31007"/>
                  </a:cubicBezTo>
                  <a:cubicBezTo>
                    <a:pt x="14755" y="27204"/>
                    <a:pt x="13855" y="19459"/>
                    <a:pt x="12550" y="11689"/>
                  </a:cubicBezTo>
                  <a:cubicBezTo>
                    <a:pt x="12105" y="9091"/>
                    <a:pt x="11497" y="5212"/>
                    <a:pt x="11383" y="3525"/>
                  </a:cubicBezTo>
                  <a:cubicBezTo>
                    <a:pt x="11282" y="1776"/>
                    <a:pt x="11091" y="27"/>
                    <a:pt x="11091" y="2"/>
                  </a:cubicBezTo>
                  <a:cubicBezTo>
                    <a:pt x="11091" y="2"/>
                    <a:pt x="11044" y="1"/>
                    <a:pt x="10954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5532525" y="1246025"/>
              <a:ext cx="125500" cy="57100"/>
            </a:xfrm>
            <a:custGeom>
              <a:avLst/>
              <a:gdLst/>
              <a:ahLst/>
              <a:cxnLst/>
              <a:rect l="l" t="t" r="r" b="b"/>
              <a:pathLst>
                <a:path w="5020" h="2284" extrusionOk="0">
                  <a:moveTo>
                    <a:pt x="4939" y="1"/>
                  </a:moveTo>
                  <a:cubicBezTo>
                    <a:pt x="4904" y="1"/>
                    <a:pt x="4866" y="28"/>
                    <a:pt x="4817" y="44"/>
                  </a:cubicBezTo>
                  <a:cubicBezTo>
                    <a:pt x="4665" y="120"/>
                    <a:pt x="4500" y="184"/>
                    <a:pt x="4335" y="235"/>
                  </a:cubicBezTo>
                  <a:cubicBezTo>
                    <a:pt x="3676" y="463"/>
                    <a:pt x="2979" y="602"/>
                    <a:pt x="2294" y="716"/>
                  </a:cubicBezTo>
                  <a:cubicBezTo>
                    <a:pt x="1902" y="779"/>
                    <a:pt x="1508" y="843"/>
                    <a:pt x="1116" y="931"/>
                  </a:cubicBezTo>
                  <a:cubicBezTo>
                    <a:pt x="824" y="982"/>
                    <a:pt x="519" y="1046"/>
                    <a:pt x="266" y="1210"/>
                  </a:cubicBezTo>
                  <a:cubicBezTo>
                    <a:pt x="139" y="1286"/>
                    <a:pt x="0" y="1413"/>
                    <a:pt x="26" y="1565"/>
                  </a:cubicBezTo>
                  <a:cubicBezTo>
                    <a:pt x="51" y="1717"/>
                    <a:pt x="190" y="1806"/>
                    <a:pt x="330" y="1857"/>
                  </a:cubicBezTo>
                  <a:cubicBezTo>
                    <a:pt x="1229" y="2224"/>
                    <a:pt x="2269" y="1945"/>
                    <a:pt x="3195" y="2224"/>
                  </a:cubicBezTo>
                  <a:cubicBezTo>
                    <a:pt x="3282" y="2254"/>
                    <a:pt x="3371" y="2283"/>
                    <a:pt x="3459" y="2283"/>
                  </a:cubicBezTo>
                  <a:cubicBezTo>
                    <a:pt x="3485" y="2283"/>
                    <a:pt x="3510" y="2281"/>
                    <a:pt x="3536" y="2275"/>
                  </a:cubicBezTo>
                  <a:cubicBezTo>
                    <a:pt x="3638" y="2263"/>
                    <a:pt x="3714" y="2199"/>
                    <a:pt x="3790" y="2148"/>
                  </a:cubicBezTo>
                  <a:cubicBezTo>
                    <a:pt x="4133" y="1882"/>
                    <a:pt x="4449" y="1578"/>
                    <a:pt x="4665" y="1210"/>
                  </a:cubicBezTo>
                  <a:cubicBezTo>
                    <a:pt x="4842" y="919"/>
                    <a:pt x="4956" y="602"/>
                    <a:pt x="4994" y="272"/>
                  </a:cubicBezTo>
                  <a:cubicBezTo>
                    <a:pt x="4994" y="209"/>
                    <a:pt x="5020" y="82"/>
                    <a:pt x="4994" y="32"/>
                  </a:cubicBezTo>
                  <a:cubicBezTo>
                    <a:pt x="4976" y="9"/>
                    <a:pt x="4958" y="1"/>
                    <a:pt x="49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5522675" y="1260000"/>
              <a:ext cx="135650" cy="57725"/>
            </a:xfrm>
            <a:custGeom>
              <a:avLst/>
              <a:gdLst/>
              <a:ahLst/>
              <a:cxnLst/>
              <a:rect l="l" t="t" r="r" b="b"/>
              <a:pathLst>
                <a:path w="5426" h="2309" extrusionOk="0">
                  <a:moveTo>
                    <a:pt x="2271" y="0"/>
                  </a:moveTo>
                  <a:cubicBezTo>
                    <a:pt x="1707" y="0"/>
                    <a:pt x="1143" y="120"/>
                    <a:pt x="622" y="360"/>
                  </a:cubicBezTo>
                  <a:cubicBezTo>
                    <a:pt x="470" y="436"/>
                    <a:pt x="318" y="512"/>
                    <a:pt x="191" y="639"/>
                  </a:cubicBezTo>
                  <a:cubicBezTo>
                    <a:pt x="77" y="766"/>
                    <a:pt x="1" y="930"/>
                    <a:pt x="14" y="1107"/>
                  </a:cubicBezTo>
                  <a:cubicBezTo>
                    <a:pt x="39" y="1285"/>
                    <a:pt x="153" y="1437"/>
                    <a:pt x="293" y="1564"/>
                  </a:cubicBezTo>
                  <a:cubicBezTo>
                    <a:pt x="648" y="1856"/>
                    <a:pt x="1104" y="1983"/>
                    <a:pt x="1547" y="2045"/>
                  </a:cubicBezTo>
                  <a:cubicBezTo>
                    <a:pt x="2004" y="2109"/>
                    <a:pt x="2460" y="2109"/>
                    <a:pt x="2904" y="2198"/>
                  </a:cubicBezTo>
                  <a:cubicBezTo>
                    <a:pt x="3157" y="2240"/>
                    <a:pt x="3400" y="2308"/>
                    <a:pt x="3650" y="2308"/>
                  </a:cubicBezTo>
                  <a:cubicBezTo>
                    <a:pt x="3701" y="2308"/>
                    <a:pt x="3752" y="2305"/>
                    <a:pt x="3803" y="2299"/>
                  </a:cubicBezTo>
                  <a:cubicBezTo>
                    <a:pt x="4197" y="2248"/>
                    <a:pt x="4539" y="1995"/>
                    <a:pt x="4767" y="1690"/>
                  </a:cubicBezTo>
                  <a:cubicBezTo>
                    <a:pt x="5008" y="1374"/>
                    <a:pt x="5160" y="1006"/>
                    <a:pt x="5299" y="651"/>
                  </a:cubicBezTo>
                  <a:cubicBezTo>
                    <a:pt x="5363" y="487"/>
                    <a:pt x="5426" y="322"/>
                    <a:pt x="5388" y="157"/>
                  </a:cubicBezTo>
                  <a:lnTo>
                    <a:pt x="5388" y="157"/>
                  </a:lnTo>
                  <a:cubicBezTo>
                    <a:pt x="5338" y="245"/>
                    <a:pt x="5287" y="322"/>
                    <a:pt x="5236" y="398"/>
                  </a:cubicBezTo>
                  <a:cubicBezTo>
                    <a:pt x="4894" y="816"/>
                    <a:pt x="4387" y="1095"/>
                    <a:pt x="3854" y="1234"/>
                  </a:cubicBezTo>
                  <a:cubicBezTo>
                    <a:pt x="3476" y="1342"/>
                    <a:pt x="3085" y="1373"/>
                    <a:pt x="2695" y="1373"/>
                  </a:cubicBezTo>
                  <a:cubicBezTo>
                    <a:pt x="2536" y="1373"/>
                    <a:pt x="2377" y="1368"/>
                    <a:pt x="2220" y="1361"/>
                  </a:cubicBezTo>
                  <a:cubicBezTo>
                    <a:pt x="1826" y="1336"/>
                    <a:pt x="1066" y="1323"/>
                    <a:pt x="1180" y="1133"/>
                  </a:cubicBezTo>
                  <a:cubicBezTo>
                    <a:pt x="1252" y="1007"/>
                    <a:pt x="1906" y="926"/>
                    <a:pt x="2529" y="926"/>
                  </a:cubicBezTo>
                  <a:cubicBezTo>
                    <a:pt x="2783" y="926"/>
                    <a:pt x="3032" y="939"/>
                    <a:pt x="3234" y="968"/>
                  </a:cubicBezTo>
                  <a:cubicBezTo>
                    <a:pt x="3310" y="968"/>
                    <a:pt x="3423" y="955"/>
                    <a:pt x="3411" y="879"/>
                  </a:cubicBezTo>
                  <a:cubicBezTo>
                    <a:pt x="3398" y="829"/>
                    <a:pt x="3335" y="816"/>
                    <a:pt x="3284" y="803"/>
                  </a:cubicBezTo>
                  <a:cubicBezTo>
                    <a:pt x="2777" y="740"/>
                    <a:pt x="1332" y="842"/>
                    <a:pt x="1307" y="639"/>
                  </a:cubicBezTo>
                  <a:cubicBezTo>
                    <a:pt x="1294" y="423"/>
                    <a:pt x="2308" y="157"/>
                    <a:pt x="2637" y="17"/>
                  </a:cubicBezTo>
                  <a:cubicBezTo>
                    <a:pt x="2515" y="6"/>
                    <a:pt x="2393" y="0"/>
                    <a:pt x="2271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 rot="-900956">
              <a:off x="5615700" y="1244700"/>
              <a:ext cx="56428" cy="76079"/>
            </a:xfrm>
            <a:custGeom>
              <a:avLst/>
              <a:gdLst/>
              <a:ahLst/>
              <a:cxnLst/>
              <a:rect l="l" t="t" r="r" b="b"/>
              <a:pathLst>
                <a:path w="2257" h="3043" extrusionOk="0">
                  <a:moveTo>
                    <a:pt x="1864" y="1"/>
                  </a:moveTo>
                  <a:cubicBezTo>
                    <a:pt x="1864" y="1"/>
                    <a:pt x="1521" y="1027"/>
                    <a:pt x="1103" y="1598"/>
                  </a:cubicBezTo>
                  <a:cubicBezTo>
                    <a:pt x="672" y="2168"/>
                    <a:pt x="0" y="2764"/>
                    <a:pt x="0" y="2764"/>
                  </a:cubicBezTo>
                  <a:lnTo>
                    <a:pt x="152" y="3043"/>
                  </a:lnTo>
                  <a:cubicBezTo>
                    <a:pt x="152" y="3043"/>
                    <a:pt x="558" y="2776"/>
                    <a:pt x="1293" y="2016"/>
                  </a:cubicBezTo>
                  <a:cubicBezTo>
                    <a:pt x="2041" y="1243"/>
                    <a:pt x="2256" y="89"/>
                    <a:pt x="2256" y="89"/>
                  </a:cubicBezTo>
                  <a:lnTo>
                    <a:pt x="1864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828800" y="1237975"/>
              <a:ext cx="109375" cy="42500"/>
            </a:xfrm>
            <a:custGeom>
              <a:avLst/>
              <a:gdLst/>
              <a:ahLst/>
              <a:cxnLst/>
              <a:rect l="l" t="t" r="r" b="b"/>
              <a:pathLst>
                <a:path w="4375" h="1700" extrusionOk="0">
                  <a:moveTo>
                    <a:pt x="203" y="0"/>
                  </a:moveTo>
                  <a:cubicBezTo>
                    <a:pt x="159" y="0"/>
                    <a:pt x="114" y="15"/>
                    <a:pt x="77" y="62"/>
                  </a:cubicBezTo>
                  <a:cubicBezTo>
                    <a:pt x="1" y="176"/>
                    <a:pt x="141" y="709"/>
                    <a:pt x="242" y="911"/>
                  </a:cubicBezTo>
                  <a:cubicBezTo>
                    <a:pt x="355" y="1190"/>
                    <a:pt x="622" y="1608"/>
                    <a:pt x="761" y="1672"/>
                  </a:cubicBezTo>
                  <a:cubicBezTo>
                    <a:pt x="798" y="1692"/>
                    <a:pt x="847" y="1700"/>
                    <a:pt x="902" y="1700"/>
                  </a:cubicBezTo>
                  <a:cubicBezTo>
                    <a:pt x="1053" y="1700"/>
                    <a:pt x="1244" y="1640"/>
                    <a:pt x="1319" y="1621"/>
                  </a:cubicBezTo>
                  <a:cubicBezTo>
                    <a:pt x="2219" y="1355"/>
                    <a:pt x="3093" y="1507"/>
                    <a:pt x="3981" y="1190"/>
                  </a:cubicBezTo>
                  <a:cubicBezTo>
                    <a:pt x="4121" y="1140"/>
                    <a:pt x="4273" y="1064"/>
                    <a:pt x="4324" y="949"/>
                  </a:cubicBezTo>
                  <a:cubicBezTo>
                    <a:pt x="4374" y="835"/>
                    <a:pt x="4285" y="734"/>
                    <a:pt x="4184" y="683"/>
                  </a:cubicBezTo>
                  <a:cubicBezTo>
                    <a:pt x="3994" y="582"/>
                    <a:pt x="3740" y="543"/>
                    <a:pt x="3487" y="518"/>
                  </a:cubicBezTo>
                  <a:cubicBezTo>
                    <a:pt x="3157" y="480"/>
                    <a:pt x="2815" y="455"/>
                    <a:pt x="2473" y="417"/>
                  </a:cubicBezTo>
                  <a:cubicBezTo>
                    <a:pt x="1890" y="366"/>
                    <a:pt x="1294" y="303"/>
                    <a:pt x="749" y="163"/>
                  </a:cubicBezTo>
                  <a:cubicBezTo>
                    <a:pt x="622" y="126"/>
                    <a:pt x="482" y="87"/>
                    <a:pt x="355" y="36"/>
                  </a:cubicBezTo>
                  <a:cubicBezTo>
                    <a:pt x="326" y="29"/>
                    <a:pt x="266" y="0"/>
                    <a:pt x="20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828500" y="1241400"/>
              <a:ext cx="110925" cy="52025"/>
            </a:xfrm>
            <a:custGeom>
              <a:avLst/>
              <a:gdLst/>
              <a:ahLst/>
              <a:cxnLst/>
              <a:rect l="l" t="t" r="r" b="b"/>
              <a:pathLst>
                <a:path w="4437" h="2081" extrusionOk="0">
                  <a:moveTo>
                    <a:pt x="2996" y="1"/>
                  </a:moveTo>
                  <a:cubicBezTo>
                    <a:pt x="2808" y="1"/>
                    <a:pt x="2615" y="18"/>
                    <a:pt x="2421" y="51"/>
                  </a:cubicBezTo>
                  <a:cubicBezTo>
                    <a:pt x="2662" y="141"/>
                    <a:pt x="3460" y="305"/>
                    <a:pt x="3398" y="482"/>
                  </a:cubicBezTo>
                  <a:cubicBezTo>
                    <a:pt x="3347" y="660"/>
                    <a:pt x="2142" y="673"/>
                    <a:pt x="1699" y="761"/>
                  </a:cubicBezTo>
                  <a:cubicBezTo>
                    <a:pt x="1648" y="774"/>
                    <a:pt x="1598" y="787"/>
                    <a:pt x="1584" y="837"/>
                  </a:cubicBezTo>
                  <a:cubicBezTo>
                    <a:pt x="1565" y="887"/>
                    <a:pt x="1606" y="905"/>
                    <a:pt x="1656" y="905"/>
                  </a:cubicBezTo>
                  <a:cubicBezTo>
                    <a:pt x="1670" y="905"/>
                    <a:pt x="1685" y="904"/>
                    <a:pt x="1699" y="901"/>
                  </a:cubicBezTo>
                  <a:cubicBezTo>
                    <a:pt x="2003" y="831"/>
                    <a:pt x="2415" y="796"/>
                    <a:pt x="2757" y="796"/>
                  </a:cubicBezTo>
                  <a:cubicBezTo>
                    <a:pt x="3100" y="796"/>
                    <a:pt x="3372" y="831"/>
                    <a:pt x="3398" y="901"/>
                  </a:cubicBezTo>
                  <a:cubicBezTo>
                    <a:pt x="3448" y="1053"/>
                    <a:pt x="2801" y="1116"/>
                    <a:pt x="2472" y="1167"/>
                  </a:cubicBezTo>
                  <a:cubicBezTo>
                    <a:pt x="2206" y="1203"/>
                    <a:pt x="1940" y="1227"/>
                    <a:pt x="1686" y="1227"/>
                  </a:cubicBezTo>
                  <a:cubicBezTo>
                    <a:pt x="1491" y="1227"/>
                    <a:pt x="1304" y="1213"/>
                    <a:pt x="1128" y="1180"/>
                  </a:cubicBezTo>
                  <a:cubicBezTo>
                    <a:pt x="710" y="1091"/>
                    <a:pt x="342" y="888"/>
                    <a:pt x="153" y="546"/>
                  </a:cubicBezTo>
                  <a:cubicBezTo>
                    <a:pt x="114" y="482"/>
                    <a:pt x="89" y="420"/>
                    <a:pt x="76" y="356"/>
                  </a:cubicBezTo>
                  <a:cubicBezTo>
                    <a:pt x="0" y="496"/>
                    <a:pt x="13" y="635"/>
                    <a:pt x="38" y="761"/>
                  </a:cubicBezTo>
                  <a:cubicBezTo>
                    <a:pt x="76" y="1066"/>
                    <a:pt x="127" y="1370"/>
                    <a:pt x="254" y="1623"/>
                  </a:cubicBezTo>
                  <a:cubicBezTo>
                    <a:pt x="381" y="1865"/>
                    <a:pt x="609" y="2067"/>
                    <a:pt x="925" y="2080"/>
                  </a:cubicBezTo>
                  <a:cubicBezTo>
                    <a:pt x="940" y="2080"/>
                    <a:pt x="956" y="2081"/>
                    <a:pt x="971" y="2081"/>
                  </a:cubicBezTo>
                  <a:cubicBezTo>
                    <a:pt x="1211" y="2081"/>
                    <a:pt x="1461" y="1988"/>
                    <a:pt x="1711" y="1927"/>
                  </a:cubicBezTo>
                  <a:cubicBezTo>
                    <a:pt x="2105" y="1826"/>
                    <a:pt x="2497" y="1789"/>
                    <a:pt x="2890" y="1699"/>
                  </a:cubicBezTo>
                  <a:cubicBezTo>
                    <a:pt x="3283" y="1623"/>
                    <a:pt x="3689" y="1484"/>
                    <a:pt x="4043" y="1205"/>
                  </a:cubicBezTo>
                  <a:cubicBezTo>
                    <a:pt x="4196" y="1091"/>
                    <a:pt x="4336" y="952"/>
                    <a:pt x="4386" y="800"/>
                  </a:cubicBezTo>
                  <a:cubicBezTo>
                    <a:pt x="4437" y="648"/>
                    <a:pt x="4412" y="508"/>
                    <a:pt x="4336" y="406"/>
                  </a:cubicBezTo>
                  <a:cubicBezTo>
                    <a:pt x="4259" y="318"/>
                    <a:pt x="4145" y="254"/>
                    <a:pt x="4031" y="204"/>
                  </a:cubicBezTo>
                  <a:cubicBezTo>
                    <a:pt x="3727" y="68"/>
                    <a:pt x="3372" y="1"/>
                    <a:pt x="299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 rot="571731">
              <a:off x="5821152" y="1236540"/>
              <a:ext cx="27770" cy="59144"/>
            </a:xfrm>
            <a:custGeom>
              <a:avLst/>
              <a:gdLst/>
              <a:ahLst/>
              <a:cxnLst/>
              <a:rect l="l" t="t" r="r" b="b"/>
              <a:pathLst>
                <a:path w="1046" h="2045" extrusionOk="0">
                  <a:moveTo>
                    <a:pt x="393" y="1"/>
                  </a:moveTo>
                  <a:lnTo>
                    <a:pt x="1" y="90"/>
                  </a:lnTo>
                  <a:cubicBezTo>
                    <a:pt x="1" y="90"/>
                    <a:pt x="178" y="1243"/>
                    <a:pt x="900" y="2029"/>
                  </a:cubicBezTo>
                  <a:cubicBezTo>
                    <a:pt x="910" y="2039"/>
                    <a:pt x="920" y="2044"/>
                    <a:pt x="930" y="2044"/>
                  </a:cubicBezTo>
                  <a:cubicBezTo>
                    <a:pt x="1012" y="2044"/>
                    <a:pt x="1046" y="1662"/>
                    <a:pt x="875" y="1218"/>
                  </a:cubicBezTo>
                  <a:cubicBezTo>
                    <a:pt x="596" y="660"/>
                    <a:pt x="393" y="1"/>
                    <a:pt x="393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5713300" y="1366275"/>
              <a:ext cx="53100" cy="17025"/>
            </a:xfrm>
            <a:custGeom>
              <a:avLst/>
              <a:gdLst/>
              <a:ahLst/>
              <a:cxnLst/>
              <a:rect l="l" t="t" r="r" b="b"/>
              <a:pathLst>
                <a:path w="2124" h="681" extrusionOk="0">
                  <a:moveTo>
                    <a:pt x="2085" y="0"/>
                  </a:moveTo>
                  <a:cubicBezTo>
                    <a:pt x="1921" y="0"/>
                    <a:pt x="1730" y="25"/>
                    <a:pt x="1566" y="64"/>
                  </a:cubicBezTo>
                  <a:cubicBezTo>
                    <a:pt x="1376" y="89"/>
                    <a:pt x="1198" y="140"/>
                    <a:pt x="1021" y="203"/>
                  </a:cubicBezTo>
                  <a:cubicBezTo>
                    <a:pt x="666" y="304"/>
                    <a:pt x="324" y="456"/>
                    <a:pt x="20" y="647"/>
                  </a:cubicBezTo>
                  <a:cubicBezTo>
                    <a:pt x="0" y="656"/>
                    <a:pt x="3" y="681"/>
                    <a:pt x="22" y="681"/>
                  </a:cubicBezTo>
                  <a:cubicBezTo>
                    <a:pt x="28" y="681"/>
                    <a:pt x="36" y="678"/>
                    <a:pt x="45" y="672"/>
                  </a:cubicBezTo>
                  <a:cubicBezTo>
                    <a:pt x="362" y="520"/>
                    <a:pt x="704" y="368"/>
                    <a:pt x="1046" y="267"/>
                  </a:cubicBezTo>
                  <a:cubicBezTo>
                    <a:pt x="1211" y="216"/>
                    <a:pt x="1389" y="177"/>
                    <a:pt x="1553" y="140"/>
                  </a:cubicBezTo>
                  <a:cubicBezTo>
                    <a:pt x="1730" y="101"/>
                    <a:pt x="1908" y="76"/>
                    <a:pt x="2085" y="39"/>
                  </a:cubicBezTo>
                  <a:cubicBezTo>
                    <a:pt x="2124" y="39"/>
                    <a:pt x="2111" y="0"/>
                    <a:pt x="208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5725500" y="1243150"/>
              <a:ext cx="5425" cy="81775"/>
            </a:xfrm>
            <a:custGeom>
              <a:avLst/>
              <a:gdLst/>
              <a:ahLst/>
              <a:cxnLst/>
              <a:rect l="l" t="t" r="r" b="b"/>
              <a:pathLst>
                <a:path w="217" h="3271" extrusionOk="0">
                  <a:moveTo>
                    <a:pt x="20" y="1"/>
                  </a:moveTo>
                  <a:cubicBezTo>
                    <a:pt x="10" y="1"/>
                    <a:pt x="0" y="7"/>
                    <a:pt x="0" y="20"/>
                  </a:cubicBezTo>
                  <a:cubicBezTo>
                    <a:pt x="51" y="552"/>
                    <a:pt x="76" y="1097"/>
                    <a:pt x="102" y="1629"/>
                  </a:cubicBezTo>
                  <a:cubicBezTo>
                    <a:pt x="115" y="1896"/>
                    <a:pt x="127" y="2162"/>
                    <a:pt x="127" y="2428"/>
                  </a:cubicBezTo>
                  <a:cubicBezTo>
                    <a:pt x="140" y="2707"/>
                    <a:pt x="127" y="2986"/>
                    <a:pt x="152" y="3252"/>
                  </a:cubicBezTo>
                  <a:cubicBezTo>
                    <a:pt x="152" y="3264"/>
                    <a:pt x="162" y="3271"/>
                    <a:pt x="172" y="3271"/>
                  </a:cubicBezTo>
                  <a:cubicBezTo>
                    <a:pt x="181" y="3271"/>
                    <a:pt x="191" y="3264"/>
                    <a:pt x="191" y="3252"/>
                  </a:cubicBezTo>
                  <a:cubicBezTo>
                    <a:pt x="216" y="2986"/>
                    <a:pt x="191" y="2707"/>
                    <a:pt x="191" y="2428"/>
                  </a:cubicBezTo>
                  <a:lnTo>
                    <a:pt x="152" y="1629"/>
                  </a:lnTo>
                  <a:cubicBezTo>
                    <a:pt x="127" y="1097"/>
                    <a:pt x="89" y="552"/>
                    <a:pt x="39" y="20"/>
                  </a:cubicBezTo>
                  <a:cubicBezTo>
                    <a:pt x="39" y="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735450" y="1235675"/>
              <a:ext cx="7500" cy="88525"/>
            </a:xfrm>
            <a:custGeom>
              <a:avLst/>
              <a:gdLst/>
              <a:ahLst/>
              <a:cxnLst/>
              <a:rect l="l" t="t" r="r" b="b"/>
              <a:pathLst>
                <a:path w="300" h="3541" extrusionOk="0">
                  <a:moveTo>
                    <a:pt x="21" y="1"/>
                  </a:moveTo>
                  <a:cubicBezTo>
                    <a:pt x="12" y="1"/>
                    <a:pt x="0" y="11"/>
                    <a:pt x="8" y="27"/>
                  </a:cubicBezTo>
                  <a:cubicBezTo>
                    <a:pt x="33" y="306"/>
                    <a:pt x="97" y="598"/>
                    <a:pt x="122" y="889"/>
                  </a:cubicBezTo>
                  <a:cubicBezTo>
                    <a:pt x="160" y="1181"/>
                    <a:pt x="185" y="1472"/>
                    <a:pt x="199" y="1764"/>
                  </a:cubicBezTo>
                  <a:cubicBezTo>
                    <a:pt x="236" y="2359"/>
                    <a:pt x="224" y="2942"/>
                    <a:pt x="199" y="3525"/>
                  </a:cubicBezTo>
                  <a:cubicBezTo>
                    <a:pt x="199" y="3533"/>
                    <a:pt x="207" y="3540"/>
                    <a:pt x="214" y="3540"/>
                  </a:cubicBezTo>
                  <a:cubicBezTo>
                    <a:pt x="219" y="3540"/>
                    <a:pt x="224" y="3536"/>
                    <a:pt x="224" y="3525"/>
                  </a:cubicBezTo>
                  <a:cubicBezTo>
                    <a:pt x="300" y="2942"/>
                    <a:pt x="300" y="2347"/>
                    <a:pt x="261" y="1764"/>
                  </a:cubicBezTo>
                  <a:cubicBezTo>
                    <a:pt x="249" y="1472"/>
                    <a:pt x="224" y="1181"/>
                    <a:pt x="185" y="889"/>
                  </a:cubicBezTo>
                  <a:cubicBezTo>
                    <a:pt x="148" y="598"/>
                    <a:pt x="122" y="294"/>
                    <a:pt x="33" y="15"/>
                  </a:cubicBezTo>
                  <a:cubicBezTo>
                    <a:pt x="33" y="5"/>
                    <a:pt x="28" y="1"/>
                    <a:pt x="2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5924200" y="1200200"/>
              <a:ext cx="60875" cy="72000"/>
            </a:xfrm>
            <a:custGeom>
              <a:avLst/>
              <a:gdLst/>
              <a:ahLst/>
              <a:cxnLst/>
              <a:rect l="l" t="t" r="r" b="b"/>
              <a:pathLst>
                <a:path w="2435" h="2880" extrusionOk="0">
                  <a:moveTo>
                    <a:pt x="773" y="1"/>
                  </a:moveTo>
                  <a:cubicBezTo>
                    <a:pt x="710" y="1"/>
                    <a:pt x="634" y="1"/>
                    <a:pt x="584" y="39"/>
                  </a:cubicBezTo>
                  <a:cubicBezTo>
                    <a:pt x="520" y="77"/>
                    <a:pt x="482" y="153"/>
                    <a:pt x="457" y="217"/>
                  </a:cubicBezTo>
                  <a:cubicBezTo>
                    <a:pt x="190" y="863"/>
                    <a:pt x="26" y="1561"/>
                    <a:pt x="1" y="2257"/>
                  </a:cubicBezTo>
                  <a:cubicBezTo>
                    <a:pt x="1" y="2333"/>
                    <a:pt x="1" y="2422"/>
                    <a:pt x="77" y="2448"/>
                  </a:cubicBezTo>
                  <a:cubicBezTo>
                    <a:pt x="87" y="2455"/>
                    <a:pt x="100" y="2458"/>
                    <a:pt x="113" y="2458"/>
                  </a:cubicBezTo>
                  <a:cubicBezTo>
                    <a:pt x="148" y="2458"/>
                    <a:pt x="188" y="2437"/>
                    <a:pt x="215" y="2409"/>
                  </a:cubicBezTo>
                  <a:cubicBezTo>
                    <a:pt x="254" y="2372"/>
                    <a:pt x="266" y="2321"/>
                    <a:pt x="292" y="2283"/>
                  </a:cubicBezTo>
                  <a:cubicBezTo>
                    <a:pt x="368" y="2042"/>
                    <a:pt x="457" y="1801"/>
                    <a:pt x="545" y="1561"/>
                  </a:cubicBezTo>
                  <a:cubicBezTo>
                    <a:pt x="567" y="1504"/>
                    <a:pt x="609" y="1429"/>
                    <a:pt x="671" y="1429"/>
                  </a:cubicBezTo>
                  <a:cubicBezTo>
                    <a:pt x="679" y="1429"/>
                    <a:pt x="688" y="1431"/>
                    <a:pt x="697" y="1434"/>
                  </a:cubicBezTo>
                  <a:cubicBezTo>
                    <a:pt x="761" y="1446"/>
                    <a:pt x="786" y="1535"/>
                    <a:pt x="773" y="1598"/>
                  </a:cubicBezTo>
                  <a:cubicBezTo>
                    <a:pt x="748" y="1941"/>
                    <a:pt x="545" y="2257"/>
                    <a:pt x="254" y="2435"/>
                  </a:cubicBezTo>
                  <a:cubicBezTo>
                    <a:pt x="178" y="2485"/>
                    <a:pt x="63" y="2549"/>
                    <a:pt x="77" y="2651"/>
                  </a:cubicBezTo>
                  <a:cubicBezTo>
                    <a:pt x="89" y="2727"/>
                    <a:pt x="165" y="2777"/>
                    <a:pt x="241" y="2777"/>
                  </a:cubicBezTo>
                  <a:cubicBezTo>
                    <a:pt x="276" y="2777"/>
                    <a:pt x="309" y="2769"/>
                    <a:pt x="340" y="2757"/>
                  </a:cubicBezTo>
                  <a:lnTo>
                    <a:pt x="340" y="2757"/>
                  </a:lnTo>
                  <a:cubicBezTo>
                    <a:pt x="326" y="2781"/>
                    <a:pt x="320" y="2808"/>
                    <a:pt x="330" y="2828"/>
                  </a:cubicBezTo>
                  <a:cubicBezTo>
                    <a:pt x="355" y="2853"/>
                    <a:pt x="381" y="2853"/>
                    <a:pt x="406" y="2853"/>
                  </a:cubicBezTo>
                  <a:cubicBezTo>
                    <a:pt x="563" y="2867"/>
                    <a:pt x="722" y="2879"/>
                    <a:pt x="878" y="2879"/>
                  </a:cubicBezTo>
                  <a:cubicBezTo>
                    <a:pt x="1150" y="2879"/>
                    <a:pt x="1414" y="2842"/>
                    <a:pt x="1648" y="2714"/>
                  </a:cubicBezTo>
                  <a:cubicBezTo>
                    <a:pt x="1813" y="2612"/>
                    <a:pt x="1953" y="2460"/>
                    <a:pt x="2079" y="2321"/>
                  </a:cubicBezTo>
                  <a:cubicBezTo>
                    <a:pt x="2206" y="2156"/>
                    <a:pt x="2333" y="1978"/>
                    <a:pt x="2384" y="1775"/>
                  </a:cubicBezTo>
                  <a:cubicBezTo>
                    <a:pt x="2434" y="1586"/>
                    <a:pt x="2396" y="1370"/>
                    <a:pt x="2333" y="1180"/>
                  </a:cubicBezTo>
                  <a:cubicBezTo>
                    <a:pt x="2218" y="863"/>
                    <a:pt x="2066" y="559"/>
                    <a:pt x="1800" y="356"/>
                  </a:cubicBezTo>
                  <a:cubicBezTo>
                    <a:pt x="1508" y="128"/>
                    <a:pt x="1141" y="1"/>
                    <a:pt x="773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5926400" y="1193775"/>
              <a:ext cx="69125" cy="90175"/>
            </a:xfrm>
            <a:custGeom>
              <a:avLst/>
              <a:gdLst/>
              <a:ahLst/>
              <a:cxnLst/>
              <a:rect l="l" t="t" r="r" b="b"/>
              <a:pathLst>
                <a:path w="2765" h="3607" extrusionOk="0">
                  <a:moveTo>
                    <a:pt x="1243" y="2261"/>
                  </a:moveTo>
                  <a:cubicBezTo>
                    <a:pt x="1236" y="2270"/>
                    <a:pt x="1230" y="2279"/>
                    <a:pt x="1223" y="2288"/>
                  </a:cubicBezTo>
                  <a:lnTo>
                    <a:pt x="1223" y="2288"/>
                  </a:lnTo>
                  <a:cubicBezTo>
                    <a:pt x="1230" y="2279"/>
                    <a:pt x="1236" y="2270"/>
                    <a:pt x="1243" y="2261"/>
                  </a:cubicBezTo>
                  <a:close/>
                  <a:moveTo>
                    <a:pt x="1132" y="0"/>
                  </a:moveTo>
                  <a:cubicBezTo>
                    <a:pt x="1061" y="0"/>
                    <a:pt x="991" y="19"/>
                    <a:pt x="952" y="68"/>
                  </a:cubicBezTo>
                  <a:cubicBezTo>
                    <a:pt x="901" y="156"/>
                    <a:pt x="964" y="271"/>
                    <a:pt x="1028" y="359"/>
                  </a:cubicBezTo>
                  <a:cubicBezTo>
                    <a:pt x="1256" y="663"/>
                    <a:pt x="1496" y="981"/>
                    <a:pt x="1725" y="1297"/>
                  </a:cubicBezTo>
                  <a:cubicBezTo>
                    <a:pt x="1789" y="1373"/>
                    <a:pt x="1851" y="1463"/>
                    <a:pt x="1953" y="1513"/>
                  </a:cubicBezTo>
                  <a:cubicBezTo>
                    <a:pt x="2004" y="1551"/>
                    <a:pt x="2080" y="1564"/>
                    <a:pt x="2118" y="1615"/>
                  </a:cubicBezTo>
                  <a:cubicBezTo>
                    <a:pt x="2194" y="1703"/>
                    <a:pt x="2156" y="1830"/>
                    <a:pt x="2118" y="1944"/>
                  </a:cubicBezTo>
                  <a:cubicBezTo>
                    <a:pt x="1966" y="2286"/>
                    <a:pt x="1789" y="2641"/>
                    <a:pt x="1446" y="2806"/>
                  </a:cubicBezTo>
                  <a:cubicBezTo>
                    <a:pt x="1522" y="2666"/>
                    <a:pt x="1586" y="2540"/>
                    <a:pt x="1662" y="2401"/>
                  </a:cubicBezTo>
                  <a:lnTo>
                    <a:pt x="1662" y="2401"/>
                  </a:lnTo>
                  <a:cubicBezTo>
                    <a:pt x="1547" y="2540"/>
                    <a:pt x="1420" y="2679"/>
                    <a:pt x="1268" y="2793"/>
                  </a:cubicBezTo>
                  <a:cubicBezTo>
                    <a:pt x="1148" y="2881"/>
                    <a:pt x="988" y="2950"/>
                    <a:pt x="832" y="2950"/>
                  </a:cubicBezTo>
                  <a:cubicBezTo>
                    <a:pt x="808" y="2950"/>
                    <a:pt x="785" y="2948"/>
                    <a:pt x="761" y="2945"/>
                  </a:cubicBezTo>
                  <a:cubicBezTo>
                    <a:pt x="907" y="2726"/>
                    <a:pt x="1065" y="2507"/>
                    <a:pt x="1223" y="2288"/>
                  </a:cubicBezTo>
                  <a:lnTo>
                    <a:pt x="1223" y="2288"/>
                  </a:lnTo>
                  <a:cubicBezTo>
                    <a:pt x="1044" y="2530"/>
                    <a:pt x="765" y="2736"/>
                    <a:pt x="508" y="2882"/>
                  </a:cubicBezTo>
                  <a:cubicBezTo>
                    <a:pt x="381" y="2945"/>
                    <a:pt x="191" y="2996"/>
                    <a:pt x="77" y="3085"/>
                  </a:cubicBezTo>
                  <a:cubicBezTo>
                    <a:pt x="1" y="3136"/>
                    <a:pt x="39" y="3173"/>
                    <a:pt x="90" y="3249"/>
                  </a:cubicBezTo>
                  <a:cubicBezTo>
                    <a:pt x="115" y="3325"/>
                    <a:pt x="166" y="3389"/>
                    <a:pt x="229" y="3440"/>
                  </a:cubicBezTo>
                  <a:cubicBezTo>
                    <a:pt x="355" y="3554"/>
                    <a:pt x="531" y="3606"/>
                    <a:pt x="703" y="3606"/>
                  </a:cubicBezTo>
                  <a:cubicBezTo>
                    <a:pt x="722" y="3606"/>
                    <a:pt x="742" y="3606"/>
                    <a:pt x="761" y="3604"/>
                  </a:cubicBezTo>
                  <a:cubicBezTo>
                    <a:pt x="952" y="3592"/>
                    <a:pt x="1142" y="3528"/>
                    <a:pt x="1319" y="3452"/>
                  </a:cubicBezTo>
                  <a:cubicBezTo>
                    <a:pt x="1789" y="3249"/>
                    <a:pt x="2232" y="2945"/>
                    <a:pt x="2485" y="2502"/>
                  </a:cubicBezTo>
                  <a:cubicBezTo>
                    <a:pt x="2764" y="2007"/>
                    <a:pt x="2764" y="1387"/>
                    <a:pt x="2511" y="905"/>
                  </a:cubicBezTo>
                  <a:cubicBezTo>
                    <a:pt x="2257" y="410"/>
                    <a:pt x="1738" y="55"/>
                    <a:pt x="1192" y="4"/>
                  </a:cubicBezTo>
                  <a:cubicBezTo>
                    <a:pt x="1173" y="2"/>
                    <a:pt x="1152" y="0"/>
                    <a:pt x="1132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5788575" y="892325"/>
              <a:ext cx="250675" cy="328375"/>
            </a:xfrm>
            <a:custGeom>
              <a:avLst/>
              <a:gdLst/>
              <a:ahLst/>
              <a:cxnLst/>
              <a:rect l="l" t="t" r="r" b="b"/>
              <a:pathLst>
                <a:path w="10027" h="13135" extrusionOk="0">
                  <a:moveTo>
                    <a:pt x="1672" y="1"/>
                  </a:moveTo>
                  <a:cubicBezTo>
                    <a:pt x="1582" y="1"/>
                    <a:pt x="1498" y="11"/>
                    <a:pt x="1420" y="33"/>
                  </a:cubicBezTo>
                  <a:cubicBezTo>
                    <a:pt x="228" y="375"/>
                    <a:pt x="0" y="2138"/>
                    <a:pt x="1103" y="3228"/>
                  </a:cubicBezTo>
                  <a:cubicBezTo>
                    <a:pt x="2637" y="4761"/>
                    <a:pt x="6325" y="7144"/>
                    <a:pt x="6426" y="7284"/>
                  </a:cubicBezTo>
                  <a:cubicBezTo>
                    <a:pt x="6528" y="7411"/>
                    <a:pt x="6122" y="12152"/>
                    <a:pt x="5882" y="12532"/>
                  </a:cubicBezTo>
                  <a:cubicBezTo>
                    <a:pt x="6117" y="12833"/>
                    <a:pt x="7352" y="13134"/>
                    <a:pt x="7978" y="13134"/>
                  </a:cubicBezTo>
                  <a:cubicBezTo>
                    <a:pt x="8194" y="13134"/>
                    <a:pt x="8338" y="13098"/>
                    <a:pt x="8341" y="13014"/>
                  </a:cubicBezTo>
                  <a:cubicBezTo>
                    <a:pt x="8353" y="12684"/>
                    <a:pt x="10026" y="8184"/>
                    <a:pt x="9507" y="6701"/>
                  </a:cubicBezTo>
                  <a:cubicBezTo>
                    <a:pt x="9337" y="6226"/>
                    <a:pt x="3847" y="1"/>
                    <a:pt x="16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831675" y="979350"/>
              <a:ext cx="126775" cy="230600"/>
            </a:xfrm>
            <a:custGeom>
              <a:avLst/>
              <a:gdLst/>
              <a:ahLst/>
              <a:cxnLst/>
              <a:rect l="l" t="t" r="r" b="b"/>
              <a:pathLst>
                <a:path w="5071" h="9224" extrusionOk="0">
                  <a:moveTo>
                    <a:pt x="114" y="0"/>
                  </a:moveTo>
                  <a:cubicBezTo>
                    <a:pt x="0" y="672"/>
                    <a:pt x="355" y="1344"/>
                    <a:pt x="824" y="1838"/>
                  </a:cubicBezTo>
                  <a:cubicBezTo>
                    <a:pt x="1280" y="2345"/>
                    <a:pt x="1851" y="2725"/>
                    <a:pt x="2333" y="3220"/>
                  </a:cubicBezTo>
                  <a:cubicBezTo>
                    <a:pt x="3333" y="4246"/>
                    <a:pt x="3828" y="5742"/>
                    <a:pt x="3638" y="7175"/>
                  </a:cubicBezTo>
                  <a:cubicBezTo>
                    <a:pt x="3575" y="7643"/>
                    <a:pt x="3448" y="8125"/>
                    <a:pt x="3587" y="8569"/>
                  </a:cubicBezTo>
                  <a:cubicBezTo>
                    <a:pt x="3674" y="8831"/>
                    <a:pt x="4015" y="9223"/>
                    <a:pt x="4342" y="9223"/>
                  </a:cubicBezTo>
                  <a:cubicBezTo>
                    <a:pt x="4395" y="9223"/>
                    <a:pt x="4448" y="9213"/>
                    <a:pt x="4500" y="9190"/>
                  </a:cubicBezTo>
                  <a:cubicBezTo>
                    <a:pt x="4868" y="9026"/>
                    <a:pt x="4792" y="8176"/>
                    <a:pt x="4829" y="7821"/>
                  </a:cubicBezTo>
                  <a:cubicBezTo>
                    <a:pt x="4969" y="6604"/>
                    <a:pt x="5045" y="5375"/>
                    <a:pt x="5070" y="4145"/>
                  </a:cubicBezTo>
                  <a:cubicBezTo>
                    <a:pt x="5070" y="3828"/>
                    <a:pt x="5070" y="3499"/>
                    <a:pt x="4905" y="3232"/>
                  </a:cubicBezTo>
                  <a:cubicBezTo>
                    <a:pt x="4778" y="3055"/>
                    <a:pt x="4589" y="2928"/>
                    <a:pt x="4411" y="281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846875" y="974900"/>
              <a:ext cx="19350" cy="24825"/>
            </a:xfrm>
            <a:custGeom>
              <a:avLst/>
              <a:gdLst/>
              <a:ahLst/>
              <a:cxnLst/>
              <a:rect l="l" t="t" r="r" b="b"/>
              <a:pathLst>
                <a:path w="774" h="993" extrusionOk="0">
                  <a:moveTo>
                    <a:pt x="748" y="1"/>
                  </a:moveTo>
                  <a:cubicBezTo>
                    <a:pt x="533" y="64"/>
                    <a:pt x="368" y="204"/>
                    <a:pt x="229" y="381"/>
                  </a:cubicBezTo>
                  <a:cubicBezTo>
                    <a:pt x="165" y="457"/>
                    <a:pt x="114" y="559"/>
                    <a:pt x="77" y="660"/>
                  </a:cubicBezTo>
                  <a:cubicBezTo>
                    <a:pt x="51" y="711"/>
                    <a:pt x="38" y="761"/>
                    <a:pt x="26" y="812"/>
                  </a:cubicBezTo>
                  <a:cubicBezTo>
                    <a:pt x="13" y="850"/>
                    <a:pt x="1" y="914"/>
                    <a:pt x="13" y="951"/>
                  </a:cubicBezTo>
                  <a:lnTo>
                    <a:pt x="13" y="964"/>
                  </a:lnTo>
                  <a:cubicBezTo>
                    <a:pt x="3" y="974"/>
                    <a:pt x="26" y="993"/>
                    <a:pt x="42" y="993"/>
                  </a:cubicBezTo>
                  <a:cubicBezTo>
                    <a:pt x="46" y="993"/>
                    <a:pt x="49" y="992"/>
                    <a:pt x="51" y="990"/>
                  </a:cubicBezTo>
                  <a:cubicBezTo>
                    <a:pt x="140" y="875"/>
                    <a:pt x="241" y="774"/>
                    <a:pt x="342" y="672"/>
                  </a:cubicBezTo>
                  <a:cubicBezTo>
                    <a:pt x="444" y="584"/>
                    <a:pt x="545" y="495"/>
                    <a:pt x="647" y="393"/>
                  </a:cubicBezTo>
                  <a:cubicBezTo>
                    <a:pt x="657" y="383"/>
                    <a:pt x="651" y="365"/>
                    <a:pt x="641" y="365"/>
                  </a:cubicBezTo>
                  <a:cubicBezTo>
                    <a:pt x="639" y="365"/>
                    <a:pt x="637" y="366"/>
                    <a:pt x="634" y="368"/>
                  </a:cubicBezTo>
                  <a:cubicBezTo>
                    <a:pt x="494" y="419"/>
                    <a:pt x="381" y="520"/>
                    <a:pt x="292" y="621"/>
                  </a:cubicBezTo>
                  <a:cubicBezTo>
                    <a:pt x="203" y="698"/>
                    <a:pt x="140" y="787"/>
                    <a:pt x="77" y="875"/>
                  </a:cubicBezTo>
                  <a:cubicBezTo>
                    <a:pt x="127" y="711"/>
                    <a:pt x="190" y="545"/>
                    <a:pt x="305" y="406"/>
                  </a:cubicBezTo>
                  <a:cubicBezTo>
                    <a:pt x="418" y="254"/>
                    <a:pt x="584" y="128"/>
                    <a:pt x="761" y="26"/>
                  </a:cubicBezTo>
                  <a:cubicBezTo>
                    <a:pt x="773" y="26"/>
                    <a:pt x="761" y="1"/>
                    <a:pt x="74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925475" y="1191325"/>
              <a:ext cx="78900" cy="41450"/>
            </a:xfrm>
            <a:custGeom>
              <a:avLst/>
              <a:gdLst/>
              <a:ahLst/>
              <a:cxnLst/>
              <a:rect l="l" t="t" r="r" b="b"/>
              <a:pathLst>
                <a:path w="3156" h="1658" extrusionOk="0">
                  <a:moveTo>
                    <a:pt x="228" y="1"/>
                  </a:moveTo>
                  <a:cubicBezTo>
                    <a:pt x="114" y="293"/>
                    <a:pt x="26" y="609"/>
                    <a:pt x="0" y="927"/>
                  </a:cubicBezTo>
                  <a:cubicBezTo>
                    <a:pt x="697" y="1294"/>
                    <a:pt x="1457" y="1535"/>
                    <a:pt x="2243" y="1637"/>
                  </a:cubicBezTo>
                  <a:cubicBezTo>
                    <a:pt x="2325" y="1648"/>
                    <a:pt x="2407" y="1657"/>
                    <a:pt x="2487" y="1657"/>
                  </a:cubicBezTo>
                  <a:cubicBezTo>
                    <a:pt x="2579" y="1657"/>
                    <a:pt x="2668" y="1645"/>
                    <a:pt x="2750" y="1611"/>
                  </a:cubicBezTo>
                  <a:cubicBezTo>
                    <a:pt x="2928" y="1522"/>
                    <a:pt x="3017" y="1332"/>
                    <a:pt x="3080" y="1155"/>
                  </a:cubicBezTo>
                  <a:cubicBezTo>
                    <a:pt x="3093" y="1091"/>
                    <a:pt x="3156" y="927"/>
                    <a:pt x="3131" y="863"/>
                  </a:cubicBezTo>
                  <a:cubicBezTo>
                    <a:pt x="3093" y="761"/>
                    <a:pt x="2928" y="761"/>
                    <a:pt x="2840" y="736"/>
                  </a:cubicBezTo>
                  <a:cubicBezTo>
                    <a:pt x="2282" y="584"/>
                    <a:pt x="1724" y="420"/>
                    <a:pt x="1166" y="268"/>
                  </a:cubicBezTo>
                  <a:cubicBezTo>
                    <a:pt x="862" y="178"/>
                    <a:pt x="545" y="90"/>
                    <a:pt x="22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529650" y="884525"/>
              <a:ext cx="337525" cy="351200"/>
            </a:xfrm>
            <a:custGeom>
              <a:avLst/>
              <a:gdLst/>
              <a:ahLst/>
              <a:cxnLst/>
              <a:rect l="l" t="t" r="r" b="b"/>
              <a:pathLst>
                <a:path w="13501" h="14048" extrusionOk="0">
                  <a:moveTo>
                    <a:pt x="7304" y="0"/>
                  </a:moveTo>
                  <a:cubicBezTo>
                    <a:pt x="6451" y="0"/>
                    <a:pt x="1838" y="427"/>
                    <a:pt x="1217" y="1169"/>
                  </a:cubicBezTo>
                  <a:cubicBezTo>
                    <a:pt x="1" y="2614"/>
                    <a:pt x="3017" y="7444"/>
                    <a:pt x="3043" y="10182"/>
                  </a:cubicBezTo>
                  <a:cubicBezTo>
                    <a:pt x="3056" y="11386"/>
                    <a:pt x="1750" y="12856"/>
                    <a:pt x="3068" y="13452"/>
                  </a:cubicBezTo>
                  <a:cubicBezTo>
                    <a:pt x="4374" y="14048"/>
                    <a:pt x="7188" y="13997"/>
                    <a:pt x="8620" y="14035"/>
                  </a:cubicBezTo>
                  <a:cubicBezTo>
                    <a:pt x="8752" y="14039"/>
                    <a:pt x="8892" y="14041"/>
                    <a:pt x="9037" y="14041"/>
                  </a:cubicBezTo>
                  <a:cubicBezTo>
                    <a:pt x="10366" y="14041"/>
                    <a:pt x="12151" y="13874"/>
                    <a:pt x="12791" y="13326"/>
                  </a:cubicBezTo>
                  <a:cubicBezTo>
                    <a:pt x="13501" y="12704"/>
                    <a:pt x="12309" y="12185"/>
                    <a:pt x="12360" y="9205"/>
                  </a:cubicBezTo>
                  <a:cubicBezTo>
                    <a:pt x="12411" y="6024"/>
                    <a:pt x="13361" y="1042"/>
                    <a:pt x="12360" y="345"/>
                  </a:cubicBezTo>
                  <a:cubicBezTo>
                    <a:pt x="11853" y="3"/>
                    <a:pt x="7936" y="28"/>
                    <a:pt x="7391" y="3"/>
                  </a:cubicBezTo>
                  <a:cubicBezTo>
                    <a:pt x="7369" y="1"/>
                    <a:pt x="7340" y="0"/>
                    <a:pt x="730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5700775" y="945750"/>
              <a:ext cx="74500" cy="279525"/>
            </a:xfrm>
            <a:custGeom>
              <a:avLst/>
              <a:gdLst/>
              <a:ahLst/>
              <a:cxnLst/>
              <a:rect l="l" t="t" r="r" b="b"/>
              <a:pathLst>
                <a:path w="2980" h="11181" extrusionOk="0">
                  <a:moveTo>
                    <a:pt x="1307" y="1"/>
                  </a:moveTo>
                  <a:cubicBezTo>
                    <a:pt x="1205" y="114"/>
                    <a:pt x="1091" y="216"/>
                    <a:pt x="952" y="216"/>
                  </a:cubicBezTo>
                  <a:lnTo>
                    <a:pt x="939" y="216"/>
                  </a:lnTo>
                  <a:cubicBezTo>
                    <a:pt x="850" y="216"/>
                    <a:pt x="761" y="153"/>
                    <a:pt x="685" y="89"/>
                  </a:cubicBezTo>
                  <a:cubicBezTo>
                    <a:pt x="673" y="77"/>
                    <a:pt x="648" y="64"/>
                    <a:pt x="634" y="51"/>
                  </a:cubicBezTo>
                  <a:cubicBezTo>
                    <a:pt x="584" y="190"/>
                    <a:pt x="558" y="418"/>
                    <a:pt x="584" y="748"/>
                  </a:cubicBezTo>
                  <a:cubicBezTo>
                    <a:pt x="597" y="1002"/>
                    <a:pt x="191" y="7505"/>
                    <a:pt x="102" y="8443"/>
                  </a:cubicBezTo>
                  <a:cubicBezTo>
                    <a:pt x="1" y="9381"/>
                    <a:pt x="1104" y="11181"/>
                    <a:pt x="1484" y="11181"/>
                  </a:cubicBezTo>
                  <a:lnTo>
                    <a:pt x="1496" y="11181"/>
                  </a:lnTo>
                  <a:cubicBezTo>
                    <a:pt x="1864" y="11142"/>
                    <a:pt x="2980" y="8937"/>
                    <a:pt x="2941" y="8646"/>
                  </a:cubicBezTo>
                  <a:cubicBezTo>
                    <a:pt x="2904" y="8354"/>
                    <a:pt x="1851" y="1953"/>
                    <a:pt x="1572" y="799"/>
                  </a:cubicBezTo>
                  <a:cubicBezTo>
                    <a:pt x="1471" y="393"/>
                    <a:pt x="1383" y="153"/>
                    <a:pt x="1307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704900" y="919450"/>
              <a:ext cx="35525" cy="31700"/>
            </a:xfrm>
            <a:custGeom>
              <a:avLst/>
              <a:gdLst/>
              <a:ahLst/>
              <a:cxnLst/>
              <a:rect l="l" t="t" r="r" b="b"/>
              <a:pathLst>
                <a:path w="1421" h="1268" extrusionOk="0">
                  <a:moveTo>
                    <a:pt x="736" y="0"/>
                  </a:moveTo>
                  <a:cubicBezTo>
                    <a:pt x="711" y="0"/>
                    <a:pt x="672" y="13"/>
                    <a:pt x="647" y="13"/>
                  </a:cubicBezTo>
                  <a:cubicBezTo>
                    <a:pt x="508" y="51"/>
                    <a:pt x="406" y="178"/>
                    <a:pt x="305" y="292"/>
                  </a:cubicBezTo>
                  <a:cubicBezTo>
                    <a:pt x="1" y="672"/>
                    <a:pt x="190" y="862"/>
                    <a:pt x="469" y="1103"/>
                  </a:cubicBezTo>
                  <a:cubicBezTo>
                    <a:pt x="483" y="1116"/>
                    <a:pt x="508" y="1129"/>
                    <a:pt x="520" y="1141"/>
                  </a:cubicBezTo>
                  <a:cubicBezTo>
                    <a:pt x="596" y="1205"/>
                    <a:pt x="685" y="1268"/>
                    <a:pt x="774" y="1268"/>
                  </a:cubicBezTo>
                  <a:lnTo>
                    <a:pt x="787" y="1268"/>
                  </a:lnTo>
                  <a:cubicBezTo>
                    <a:pt x="926" y="1268"/>
                    <a:pt x="1040" y="1166"/>
                    <a:pt x="1142" y="1053"/>
                  </a:cubicBezTo>
                  <a:lnTo>
                    <a:pt x="1205" y="989"/>
                  </a:lnTo>
                  <a:cubicBezTo>
                    <a:pt x="1306" y="862"/>
                    <a:pt x="1421" y="723"/>
                    <a:pt x="1407" y="571"/>
                  </a:cubicBezTo>
                  <a:cubicBezTo>
                    <a:pt x="1407" y="406"/>
                    <a:pt x="1281" y="304"/>
                    <a:pt x="1154" y="203"/>
                  </a:cubicBezTo>
                  <a:cubicBezTo>
                    <a:pt x="1040" y="101"/>
                    <a:pt x="888" y="0"/>
                    <a:pt x="736" y="0"/>
                  </a:cubicBezTo>
                  <a:close/>
                </a:path>
              </a:pathLst>
            </a:custGeom>
            <a:solidFill>
              <a:srgbClr val="DAE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5653625" y="887125"/>
              <a:ext cx="112150" cy="69475"/>
            </a:xfrm>
            <a:custGeom>
              <a:avLst/>
              <a:gdLst/>
              <a:ahLst/>
              <a:cxnLst/>
              <a:rect l="l" t="t" r="r" b="b"/>
              <a:pathLst>
                <a:path w="4486" h="2779" extrusionOk="0">
                  <a:moveTo>
                    <a:pt x="1857" y="0"/>
                  </a:moveTo>
                  <a:cubicBezTo>
                    <a:pt x="1293" y="0"/>
                    <a:pt x="772" y="132"/>
                    <a:pt x="594" y="520"/>
                  </a:cubicBezTo>
                  <a:cubicBezTo>
                    <a:pt x="0" y="1806"/>
                    <a:pt x="1711" y="2779"/>
                    <a:pt x="1995" y="2779"/>
                  </a:cubicBezTo>
                  <a:cubicBezTo>
                    <a:pt x="2002" y="2779"/>
                    <a:pt x="2008" y="2778"/>
                    <a:pt x="2013" y="2777"/>
                  </a:cubicBezTo>
                  <a:cubicBezTo>
                    <a:pt x="2229" y="2726"/>
                    <a:pt x="2267" y="1648"/>
                    <a:pt x="2774" y="1572"/>
                  </a:cubicBezTo>
                  <a:cubicBezTo>
                    <a:pt x="2793" y="1569"/>
                    <a:pt x="2812" y="1568"/>
                    <a:pt x="2831" y="1568"/>
                  </a:cubicBezTo>
                  <a:cubicBezTo>
                    <a:pt x="3305" y="1568"/>
                    <a:pt x="3683" y="2434"/>
                    <a:pt x="3857" y="2434"/>
                  </a:cubicBezTo>
                  <a:cubicBezTo>
                    <a:pt x="3859" y="2434"/>
                    <a:pt x="3862" y="2434"/>
                    <a:pt x="3864" y="2434"/>
                  </a:cubicBezTo>
                  <a:cubicBezTo>
                    <a:pt x="4041" y="2409"/>
                    <a:pt x="4486" y="1192"/>
                    <a:pt x="3636" y="406"/>
                  </a:cubicBezTo>
                  <a:cubicBezTo>
                    <a:pt x="3454" y="239"/>
                    <a:pt x="2617" y="0"/>
                    <a:pt x="185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5655525" y="880450"/>
              <a:ext cx="112150" cy="69475"/>
            </a:xfrm>
            <a:custGeom>
              <a:avLst/>
              <a:gdLst/>
              <a:ahLst/>
              <a:cxnLst/>
              <a:rect l="l" t="t" r="r" b="b"/>
              <a:pathLst>
                <a:path w="4486" h="2779" extrusionOk="0">
                  <a:moveTo>
                    <a:pt x="1856" y="1"/>
                  </a:moveTo>
                  <a:cubicBezTo>
                    <a:pt x="1293" y="1"/>
                    <a:pt x="772" y="132"/>
                    <a:pt x="594" y="521"/>
                  </a:cubicBezTo>
                  <a:cubicBezTo>
                    <a:pt x="0" y="1807"/>
                    <a:pt x="1711" y="2779"/>
                    <a:pt x="1995" y="2779"/>
                  </a:cubicBezTo>
                  <a:cubicBezTo>
                    <a:pt x="2002" y="2779"/>
                    <a:pt x="2008" y="2778"/>
                    <a:pt x="2013" y="2777"/>
                  </a:cubicBezTo>
                  <a:cubicBezTo>
                    <a:pt x="2229" y="2726"/>
                    <a:pt x="2267" y="1649"/>
                    <a:pt x="2774" y="1573"/>
                  </a:cubicBezTo>
                  <a:cubicBezTo>
                    <a:pt x="2793" y="1570"/>
                    <a:pt x="2812" y="1569"/>
                    <a:pt x="2831" y="1569"/>
                  </a:cubicBezTo>
                  <a:cubicBezTo>
                    <a:pt x="3305" y="1569"/>
                    <a:pt x="3683" y="2436"/>
                    <a:pt x="3857" y="2436"/>
                  </a:cubicBezTo>
                  <a:cubicBezTo>
                    <a:pt x="3859" y="2436"/>
                    <a:pt x="3862" y="2436"/>
                    <a:pt x="3864" y="2435"/>
                  </a:cubicBezTo>
                  <a:cubicBezTo>
                    <a:pt x="4041" y="2410"/>
                    <a:pt x="4486" y="1193"/>
                    <a:pt x="3636" y="407"/>
                  </a:cubicBezTo>
                  <a:cubicBezTo>
                    <a:pt x="3454" y="239"/>
                    <a:pt x="2616" y="1"/>
                    <a:pt x="185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5712825" y="1067450"/>
              <a:ext cx="60550" cy="52625"/>
            </a:xfrm>
            <a:custGeom>
              <a:avLst/>
              <a:gdLst/>
              <a:ahLst/>
              <a:cxnLst/>
              <a:rect l="l" t="t" r="r" b="b"/>
              <a:pathLst>
                <a:path w="2422" h="2105" extrusionOk="0">
                  <a:moveTo>
                    <a:pt x="13" y="0"/>
                  </a:moveTo>
                  <a:cubicBezTo>
                    <a:pt x="13" y="152"/>
                    <a:pt x="0" y="304"/>
                    <a:pt x="0" y="457"/>
                  </a:cubicBezTo>
                  <a:cubicBezTo>
                    <a:pt x="431" y="900"/>
                    <a:pt x="901" y="1280"/>
                    <a:pt x="1395" y="1584"/>
                  </a:cubicBezTo>
                  <a:cubicBezTo>
                    <a:pt x="1724" y="1800"/>
                    <a:pt x="2054" y="1964"/>
                    <a:pt x="2396" y="2091"/>
                  </a:cubicBezTo>
                  <a:cubicBezTo>
                    <a:pt x="2409" y="2104"/>
                    <a:pt x="2409" y="2104"/>
                    <a:pt x="2422" y="2104"/>
                  </a:cubicBezTo>
                  <a:lnTo>
                    <a:pt x="2346" y="1686"/>
                  </a:lnTo>
                  <a:cubicBezTo>
                    <a:pt x="1535" y="1331"/>
                    <a:pt x="710" y="735"/>
                    <a:pt x="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713450" y="1050975"/>
              <a:ext cx="56775" cy="52625"/>
            </a:xfrm>
            <a:custGeom>
              <a:avLst/>
              <a:gdLst/>
              <a:ahLst/>
              <a:cxnLst/>
              <a:rect l="l" t="t" r="r" b="b"/>
              <a:pathLst>
                <a:path w="2271" h="2105" extrusionOk="0">
                  <a:moveTo>
                    <a:pt x="26" y="0"/>
                  </a:moveTo>
                  <a:cubicBezTo>
                    <a:pt x="14" y="152"/>
                    <a:pt x="14" y="291"/>
                    <a:pt x="1" y="443"/>
                  </a:cubicBezTo>
                  <a:cubicBezTo>
                    <a:pt x="470" y="938"/>
                    <a:pt x="977" y="1369"/>
                    <a:pt x="1510" y="1699"/>
                  </a:cubicBezTo>
                  <a:cubicBezTo>
                    <a:pt x="1763" y="1863"/>
                    <a:pt x="2017" y="1990"/>
                    <a:pt x="2270" y="2104"/>
                  </a:cubicBezTo>
                  <a:cubicBezTo>
                    <a:pt x="2245" y="1952"/>
                    <a:pt x="2219" y="1787"/>
                    <a:pt x="2181" y="1623"/>
                  </a:cubicBezTo>
                  <a:cubicBezTo>
                    <a:pt x="1433" y="1254"/>
                    <a:pt x="673" y="685"/>
                    <a:pt x="26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715350" y="1013250"/>
              <a:ext cx="47550" cy="49775"/>
            </a:xfrm>
            <a:custGeom>
              <a:avLst/>
              <a:gdLst/>
              <a:ahLst/>
              <a:cxnLst/>
              <a:rect l="l" t="t" r="r" b="b"/>
              <a:pathLst>
                <a:path w="1902" h="1991" extrusionOk="0">
                  <a:moveTo>
                    <a:pt x="26" y="0"/>
                  </a:moveTo>
                  <a:cubicBezTo>
                    <a:pt x="14" y="152"/>
                    <a:pt x="14" y="304"/>
                    <a:pt x="1" y="456"/>
                  </a:cubicBezTo>
                  <a:cubicBezTo>
                    <a:pt x="495" y="1002"/>
                    <a:pt x="1040" y="1471"/>
                    <a:pt x="1623" y="1839"/>
                  </a:cubicBezTo>
                  <a:cubicBezTo>
                    <a:pt x="1712" y="1889"/>
                    <a:pt x="1801" y="1940"/>
                    <a:pt x="1902" y="1991"/>
                  </a:cubicBezTo>
                  <a:cubicBezTo>
                    <a:pt x="1864" y="1825"/>
                    <a:pt x="1826" y="1648"/>
                    <a:pt x="1801" y="1484"/>
                  </a:cubicBezTo>
                  <a:cubicBezTo>
                    <a:pt x="1167" y="1103"/>
                    <a:pt x="546" y="596"/>
                    <a:pt x="26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711550" y="1088650"/>
              <a:ext cx="65625" cy="52975"/>
            </a:xfrm>
            <a:custGeom>
              <a:avLst/>
              <a:gdLst/>
              <a:ahLst/>
              <a:cxnLst/>
              <a:rect l="l" t="t" r="r" b="b"/>
              <a:pathLst>
                <a:path w="2625" h="2119" extrusionOk="0">
                  <a:moveTo>
                    <a:pt x="26" y="1"/>
                  </a:moveTo>
                  <a:cubicBezTo>
                    <a:pt x="14" y="153"/>
                    <a:pt x="14" y="293"/>
                    <a:pt x="1" y="445"/>
                  </a:cubicBezTo>
                  <a:cubicBezTo>
                    <a:pt x="419" y="851"/>
                    <a:pt x="862" y="1218"/>
                    <a:pt x="1332" y="1510"/>
                  </a:cubicBezTo>
                  <a:cubicBezTo>
                    <a:pt x="1662" y="1713"/>
                    <a:pt x="1991" y="1877"/>
                    <a:pt x="2333" y="2017"/>
                  </a:cubicBezTo>
                  <a:cubicBezTo>
                    <a:pt x="2434" y="2054"/>
                    <a:pt x="2524" y="2080"/>
                    <a:pt x="2625" y="2118"/>
                  </a:cubicBezTo>
                  <a:cubicBezTo>
                    <a:pt x="2600" y="1978"/>
                    <a:pt x="2574" y="1826"/>
                    <a:pt x="2549" y="1649"/>
                  </a:cubicBezTo>
                  <a:cubicBezTo>
                    <a:pt x="2460" y="1623"/>
                    <a:pt x="2371" y="1586"/>
                    <a:pt x="2282" y="1547"/>
                  </a:cubicBezTo>
                  <a:cubicBezTo>
                    <a:pt x="1509" y="1231"/>
                    <a:pt x="710" y="685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5714725" y="1030050"/>
              <a:ext cx="51350" cy="51025"/>
            </a:xfrm>
            <a:custGeom>
              <a:avLst/>
              <a:gdLst/>
              <a:ahLst/>
              <a:cxnLst/>
              <a:rect l="l" t="t" r="r" b="b"/>
              <a:pathLst>
                <a:path w="2054" h="2041" extrusionOk="0">
                  <a:moveTo>
                    <a:pt x="13" y="0"/>
                  </a:moveTo>
                  <a:cubicBezTo>
                    <a:pt x="13" y="139"/>
                    <a:pt x="0" y="291"/>
                    <a:pt x="0" y="444"/>
                  </a:cubicBezTo>
                  <a:cubicBezTo>
                    <a:pt x="470" y="964"/>
                    <a:pt x="1014" y="1420"/>
                    <a:pt x="1585" y="1775"/>
                  </a:cubicBezTo>
                  <a:cubicBezTo>
                    <a:pt x="1737" y="1876"/>
                    <a:pt x="1902" y="1965"/>
                    <a:pt x="2054" y="2041"/>
                  </a:cubicBezTo>
                  <a:cubicBezTo>
                    <a:pt x="2028" y="1889"/>
                    <a:pt x="2003" y="1724"/>
                    <a:pt x="1966" y="1559"/>
                  </a:cubicBezTo>
                  <a:cubicBezTo>
                    <a:pt x="1281" y="1179"/>
                    <a:pt x="597" y="646"/>
                    <a:pt x="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5710625" y="1105150"/>
              <a:ext cx="69400" cy="52950"/>
            </a:xfrm>
            <a:custGeom>
              <a:avLst/>
              <a:gdLst/>
              <a:ahLst/>
              <a:cxnLst/>
              <a:rect l="l" t="t" r="r" b="b"/>
              <a:pathLst>
                <a:path w="2776" h="2118" extrusionOk="0">
                  <a:moveTo>
                    <a:pt x="25" y="0"/>
                  </a:moveTo>
                  <a:cubicBezTo>
                    <a:pt x="25" y="152"/>
                    <a:pt x="12" y="292"/>
                    <a:pt x="0" y="431"/>
                  </a:cubicBezTo>
                  <a:cubicBezTo>
                    <a:pt x="406" y="825"/>
                    <a:pt x="837" y="1179"/>
                    <a:pt x="1293" y="1458"/>
                  </a:cubicBezTo>
                  <a:cubicBezTo>
                    <a:pt x="1623" y="1661"/>
                    <a:pt x="1964" y="1839"/>
                    <a:pt x="2294" y="1965"/>
                  </a:cubicBezTo>
                  <a:cubicBezTo>
                    <a:pt x="2446" y="2028"/>
                    <a:pt x="2598" y="2079"/>
                    <a:pt x="2763" y="2117"/>
                  </a:cubicBezTo>
                  <a:cubicBezTo>
                    <a:pt x="2763" y="2079"/>
                    <a:pt x="2776" y="2054"/>
                    <a:pt x="2763" y="2028"/>
                  </a:cubicBezTo>
                  <a:cubicBezTo>
                    <a:pt x="2763" y="1991"/>
                    <a:pt x="2738" y="1876"/>
                    <a:pt x="2713" y="1687"/>
                  </a:cubicBezTo>
                  <a:cubicBezTo>
                    <a:pt x="2561" y="1648"/>
                    <a:pt x="2408" y="1585"/>
                    <a:pt x="2256" y="1521"/>
                  </a:cubicBezTo>
                  <a:cubicBezTo>
                    <a:pt x="1496" y="1205"/>
                    <a:pt x="710" y="672"/>
                    <a:pt x="2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5721050" y="1191325"/>
              <a:ext cx="32050" cy="26350"/>
            </a:xfrm>
            <a:custGeom>
              <a:avLst/>
              <a:gdLst/>
              <a:ahLst/>
              <a:cxnLst/>
              <a:rect l="l" t="t" r="r" b="b"/>
              <a:pathLst>
                <a:path w="1282" h="1054" extrusionOk="0">
                  <a:moveTo>
                    <a:pt x="1" y="1"/>
                  </a:moveTo>
                  <a:cubicBezTo>
                    <a:pt x="191" y="331"/>
                    <a:pt x="406" y="635"/>
                    <a:pt x="584" y="838"/>
                  </a:cubicBezTo>
                  <a:cubicBezTo>
                    <a:pt x="724" y="914"/>
                    <a:pt x="851" y="990"/>
                    <a:pt x="977" y="1054"/>
                  </a:cubicBezTo>
                  <a:cubicBezTo>
                    <a:pt x="1066" y="1015"/>
                    <a:pt x="1167" y="914"/>
                    <a:pt x="1282" y="761"/>
                  </a:cubicBezTo>
                  <a:cubicBezTo>
                    <a:pt x="851" y="572"/>
                    <a:pt x="420" y="305"/>
                    <a:pt x="1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709975" y="1165050"/>
              <a:ext cx="51675" cy="41225"/>
            </a:xfrm>
            <a:custGeom>
              <a:avLst/>
              <a:gdLst/>
              <a:ahLst/>
              <a:cxnLst/>
              <a:rect l="l" t="t" r="r" b="b"/>
              <a:pathLst>
                <a:path w="2067" h="1649" extrusionOk="0">
                  <a:moveTo>
                    <a:pt x="1" y="0"/>
                  </a:moveTo>
                  <a:lnTo>
                    <a:pt x="1" y="0"/>
                  </a:lnTo>
                  <a:cubicBezTo>
                    <a:pt x="64" y="229"/>
                    <a:pt x="153" y="457"/>
                    <a:pt x="254" y="685"/>
                  </a:cubicBezTo>
                  <a:cubicBezTo>
                    <a:pt x="482" y="874"/>
                    <a:pt x="723" y="1040"/>
                    <a:pt x="964" y="1192"/>
                  </a:cubicBezTo>
                  <a:cubicBezTo>
                    <a:pt x="1255" y="1369"/>
                    <a:pt x="1547" y="1521"/>
                    <a:pt x="1838" y="1648"/>
                  </a:cubicBezTo>
                  <a:cubicBezTo>
                    <a:pt x="1914" y="1534"/>
                    <a:pt x="1990" y="1420"/>
                    <a:pt x="2066" y="1293"/>
                  </a:cubicBezTo>
                  <a:cubicBezTo>
                    <a:pt x="2016" y="1280"/>
                    <a:pt x="1965" y="1255"/>
                    <a:pt x="1927" y="1243"/>
                  </a:cubicBezTo>
                  <a:cubicBezTo>
                    <a:pt x="1268" y="976"/>
                    <a:pt x="609" y="545"/>
                    <a:pt x="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716325" y="991375"/>
              <a:ext cx="41850" cy="48200"/>
            </a:xfrm>
            <a:custGeom>
              <a:avLst/>
              <a:gdLst/>
              <a:ahLst/>
              <a:cxnLst/>
              <a:rect l="l" t="t" r="r" b="b"/>
              <a:pathLst>
                <a:path w="1674" h="1928" extrusionOk="0">
                  <a:moveTo>
                    <a:pt x="26" y="1"/>
                  </a:moveTo>
                  <a:cubicBezTo>
                    <a:pt x="12" y="140"/>
                    <a:pt x="12" y="305"/>
                    <a:pt x="0" y="469"/>
                  </a:cubicBezTo>
                  <a:cubicBezTo>
                    <a:pt x="507" y="1053"/>
                    <a:pt x="1077" y="1547"/>
                    <a:pt x="1673" y="1928"/>
                  </a:cubicBezTo>
                  <a:cubicBezTo>
                    <a:pt x="1648" y="1750"/>
                    <a:pt x="1609" y="1573"/>
                    <a:pt x="1572" y="1395"/>
                  </a:cubicBezTo>
                  <a:cubicBezTo>
                    <a:pt x="1014" y="1015"/>
                    <a:pt x="482" y="533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5708375" y="1141900"/>
              <a:ext cx="62150" cy="47900"/>
            </a:xfrm>
            <a:custGeom>
              <a:avLst/>
              <a:gdLst/>
              <a:ahLst/>
              <a:cxnLst/>
              <a:rect l="l" t="t" r="r" b="b"/>
              <a:pathLst>
                <a:path w="2486" h="1916" extrusionOk="0">
                  <a:moveTo>
                    <a:pt x="26" y="1"/>
                  </a:moveTo>
                  <a:cubicBezTo>
                    <a:pt x="26" y="153"/>
                    <a:pt x="14" y="279"/>
                    <a:pt x="1" y="355"/>
                  </a:cubicBezTo>
                  <a:lnTo>
                    <a:pt x="1" y="470"/>
                  </a:lnTo>
                  <a:cubicBezTo>
                    <a:pt x="369" y="812"/>
                    <a:pt x="749" y="1104"/>
                    <a:pt x="1142" y="1357"/>
                  </a:cubicBezTo>
                  <a:cubicBezTo>
                    <a:pt x="1471" y="1560"/>
                    <a:pt x="1814" y="1724"/>
                    <a:pt x="2143" y="1864"/>
                  </a:cubicBezTo>
                  <a:cubicBezTo>
                    <a:pt x="2194" y="1877"/>
                    <a:pt x="2245" y="1902"/>
                    <a:pt x="2296" y="1915"/>
                  </a:cubicBezTo>
                  <a:cubicBezTo>
                    <a:pt x="2358" y="1800"/>
                    <a:pt x="2422" y="1674"/>
                    <a:pt x="2485" y="1560"/>
                  </a:cubicBezTo>
                  <a:cubicBezTo>
                    <a:pt x="2372" y="1522"/>
                    <a:pt x="2270" y="1484"/>
                    <a:pt x="2169" y="1433"/>
                  </a:cubicBezTo>
                  <a:cubicBezTo>
                    <a:pt x="1434" y="1129"/>
                    <a:pt x="685" y="634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5709350" y="1125750"/>
              <a:ext cx="67500" cy="50400"/>
            </a:xfrm>
            <a:custGeom>
              <a:avLst/>
              <a:gdLst/>
              <a:ahLst/>
              <a:cxnLst/>
              <a:rect l="l" t="t" r="r" b="b"/>
              <a:pathLst>
                <a:path w="2700" h="2016" extrusionOk="0">
                  <a:moveTo>
                    <a:pt x="38" y="1"/>
                  </a:moveTo>
                  <a:cubicBezTo>
                    <a:pt x="26" y="153"/>
                    <a:pt x="12" y="305"/>
                    <a:pt x="0" y="444"/>
                  </a:cubicBezTo>
                  <a:cubicBezTo>
                    <a:pt x="393" y="812"/>
                    <a:pt x="798" y="1141"/>
                    <a:pt x="1229" y="1395"/>
                  </a:cubicBezTo>
                  <a:cubicBezTo>
                    <a:pt x="1559" y="1610"/>
                    <a:pt x="1888" y="1775"/>
                    <a:pt x="2231" y="1902"/>
                  </a:cubicBezTo>
                  <a:lnTo>
                    <a:pt x="2535" y="2016"/>
                  </a:lnTo>
                  <a:cubicBezTo>
                    <a:pt x="2598" y="1877"/>
                    <a:pt x="2649" y="1737"/>
                    <a:pt x="2700" y="1623"/>
                  </a:cubicBezTo>
                  <a:cubicBezTo>
                    <a:pt x="2535" y="1572"/>
                    <a:pt x="2358" y="1522"/>
                    <a:pt x="2181" y="1446"/>
                  </a:cubicBezTo>
                  <a:cubicBezTo>
                    <a:pt x="1445" y="1141"/>
                    <a:pt x="697" y="634"/>
                    <a:pt x="38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5717250" y="974275"/>
              <a:ext cx="37125" cy="45650"/>
            </a:xfrm>
            <a:custGeom>
              <a:avLst/>
              <a:gdLst/>
              <a:ahLst/>
              <a:cxnLst/>
              <a:rect l="l" t="t" r="r" b="b"/>
              <a:pathLst>
                <a:path w="1485" h="1826" extrusionOk="0">
                  <a:moveTo>
                    <a:pt x="14" y="1"/>
                  </a:moveTo>
                  <a:cubicBezTo>
                    <a:pt x="14" y="127"/>
                    <a:pt x="1" y="279"/>
                    <a:pt x="1" y="457"/>
                  </a:cubicBezTo>
                  <a:cubicBezTo>
                    <a:pt x="445" y="989"/>
                    <a:pt x="952" y="1458"/>
                    <a:pt x="1484" y="1826"/>
                  </a:cubicBezTo>
                  <a:cubicBezTo>
                    <a:pt x="1459" y="1648"/>
                    <a:pt x="1420" y="1458"/>
                    <a:pt x="1383" y="1293"/>
                  </a:cubicBezTo>
                  <a:cubicBezTo>
                    <a:pt x="888" y="925"/>
                    <a:pt x="419" y="494"/>
                    <a:pt x="14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5717575" y="952100"/>
              <a:ext cx="32025" cy="43125"/>
            </a:xfrm>
            <a:custGeom>
              <a:avLst/>
              <a:gdLst/>
              <a:ahLst/>
              <a:cxnLst/>
              <a:rect l="l" t="t" r="r" b="b"/>
              <a:pathLst>
                <a:path w="1281" h="1725" extrusionOk="0">
                  <a:moveTo>
                    <a:pt x="1" y="0"/>
                  </a:moveTo>
                  <a:cubicBezTo>
                    <a:pt x="1" y="114"/>
                    <a:pt x="1" y="241"/>
                    <a:pt x="13" y="406"/>
                  </a:cubicBezTo>
                  <a:lnTo>
                    <a:pt x="13" y="469"/>
                  </a:lnTo>
                  <a:cubicBezTo>
                    <a:pt x="38" y="507"/>
                    <a:pt x="64" y="545"/>
                    <a:pt x="89" y="570"/>
                  </a:cubicBezTo>
                  <a:cubicBezTo>
                    <a:pt x="457" y="1001"/>
                    <a:pt x="850" y="1381"/>
                    <a:pt x="1281" y="1724"/>
                  </a:cubicBezTo>
                  <a:cubicBezTo>
                    <a:pt x="1243" y="1521"/>
                    <a:pt x="1205" y="1344"/>
                    <a:pt x="1167" y="1179"/>
                  </a:cubicBezTo>
                  <a:cubicBezTo>
                    <a:pt x="748" y="837"/>
                    <a:pt x="356" y="431"/>
                    <a:pt x="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5735625" y="943850"/>
              <a:ext cx="375" cy="650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" y="1"/>
                  </a:moveTo>
                  <a:lnTo>
                    <a:pt x="1" y="13"/>
                  </a:lnTo>
                  <a:lnTo>
                    <a:pt x="14" y="26"/>
                  </a:lnTo>
                  <a:cubicBezTo>
                    <a:pt x="14" y="13"/>
                    <a:pt x="14" y="13"/>
                    <a:pt x="1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5718525" y="945125"/>
              <a:ext cx="26650" cy="29800"/>
            </a:xfrm>
            <a:custGeom>
              <a:avLst/>
              <a:gdLst/>
              <a:ahLst/>
              <a:cxnLst/>
              <a:rect l="l" t="t" r="r" b="b"/>
              <a:pathLst>
                <a:path w="1066" h="1192" extrusionOk="0">
                  <a:moveTo>
                    <a:pt x="14" y="0"/>
                  </a:moveTo>
                  <a:cubicBezTo>
                    <a:pt x="14" y="26"/>
                    <a:pt x="0" y="51"/>
                    <a:pt x="0" y="76"/>
                  </a:cubicBezTo>
                  <a:cubicBezTo>
                    <a:pt x="39" y="127"/>
                    <a:pt x="76" y="190"/>
                    <a:pt x="127" y="241"/>
                  </a:cubicBezTo>
                  <a:cubicBezTo>
                    <a:pt x="419" y="583"/>
                    <a:pt x="736" y="900"/>
                    <a:pt x="1065" y="1192"/>
                  </a:cubicBezTo>
                  <a:cubicBezTo>
                    <a:pt x="1028" y="1001"/>
                    <a:pt x="989" y="849"/>
                    <a:pt x="964" y="736"/>
                  </a:cubicBezTo>
                  <a:cubicBezTo>
                    <a:pt x="952" y="685"/>
                    <a:pt x="938" y="634"/>
                    <a:pt x="926" y="596"/>
                  </a:cubicBezTo>
                  <a:cubicBezTo>
                    <a:pt x="761" y="443"/>
                    <a:pt x="609" y="291"/>
                    <a:pt x="457" y="139"/>
                  </a:cubicBezTo>
                  <a:cubicBezTo>
                    <a:pt x="419" y="152"/>
                    <a:pt x="368" y="165"/>
                    <a:pt x="330" y="165"/>
                  </a:cubicBezTo>
                  <a:cubicBezTo>
                    <a:pt x="229" y="165"/>
                    <a:pt x="140" y="102"/>
                    <a:pt x="64" y="38"/>
                  </a:cubicBezTo>
                  <a:cubicBezTo>
                    <a:pt x="51" y="26"/>
                    <a:pt x="39" y="12"/>
                    <a:pt x="1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5735625" y="1212250"/>
              <a:ext cx="9875" cy="5725"/>
            </a:xfrm>
            <a:custGeom>
              <a:avLst/>
              <a:gdLst/>
              <a:ahLst/>
              <a:cxnLst/>
              <a:rect l="l" t="t" r="r" b="b"/>
              <a:pathLst>
                <a:path w="395" h="229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140"/>
                    <a:pt x="268" y="229"/>
                    <a:pt x="356" y="229"/>
                  </a:cubicBezTo>
                  <a:cubicBezTo>
                    <a:pt x="369" y="229"/>
                    <a:pt x="381" y="217"/>
                    <a:pt x="394" y="217"/>
                  </a:cubicBezTo>
                  <a:cubicBezTo>
                    <a:pt x="268" y="153"/>
                    <a:pt x="141" y="77"/>
                    <a:pt x="1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5716325" y="1182150"/>
              <a:ext cx="39625" cy="28225"/>
            </a:xfrm>
            <a:custGeom>
              <a:avLst/>
              <a:gdLst/>
              <a:ahLst/>
              <a:cxnLst/>
              <a:rect l="l" t="t" r="r" b="b"/>
              <a:pathLst>
                <a:path w="1585" h="1129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128"/>
                    <a:pt x="127" y="241"/>
                    <a:pt x="190" y="368"/>
                  </a:cubicBezTo>
                  <a:cubicBezTo>
                    <a:pt x="609" y="672"/>
                    <a:pt x="1040" y="939"/>
                    <a:pt x="1471" y="1128"/>
                  </a:cubicBezTo>
                  <a:cubicBezTo>
                    <a:pt x="1508" y="1078"/>
                    <a:pt x="1547" y="1027"/>
                    <a:pt x="1584" y="964"/>
                  </a:cubicBezTo>
                  <a:cubicBezTo>
                    <a:pt x="1293" y="837"/>
                    <a:pt x="1001" y="685"/>
                    <a:pt x="710" y="508"/>
                  </a:cubicBezTo>
                  <a:cubicBezTo>
                    <a:pt x="469" y="356"/>
                    <a:pt x="228" y="190"/>
                    <a:pt x="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5708375" y="1153650"/>
              <a:ext cx="57400" cy="43750"/>
            </a:xfrm>
            <a:custGeom>
              <a:avLst/>
              <a:gdLst/>
              <a:ahLst/>
              <a:cxnLst/>
              <a:rect l="l" t="t" r="r" b="b"/>
              <a:pathLst>
                <a:path w="2296" h="1750" extrusionOk="0">
                  <a:moveTo>
                    <a:pt x="1" y="0"/>
                  </a:moveTo>
                  <a:cubicBezTo>
                    <a:pt x="1" y="139"/>
                    <a:pt x="26" y="291"/>
                    <a:pt x="65" y="456"/>
                  </a:cubicBezTo>
                  <a:cubicBezTo>
                    <a:pt x="673" y="1001"/>
                    <a:pt x="1332" y="1432"/>
                    <a:pt x="1991" y="1699"/>
                  </a:cubicBezTo>
                  <a:cubicBezTo>
                    <a:pt x="2029" y="1711"/>
                    <a:pt x="2080" y="1736"/>
                    <a:pt x="2130" y="1749"/>
                  </a:cubicBezTo>
                  <a:cubicBezTo>
                    <a:pt x="2181" y="1648"/>
                    <a:pt x="2245" y="1546"/>
                    <a:pt x="2296" y="1445"/>
                  </a:cubicBezTo>
                  <a:cubicBezTo>
                    <a:pt x="2245" y="1432"/>
                    <a:pt x="2194" y="1407"/>
                    <a:pt x="2143" y="1394"/>
                  </a:cubicBezTo>
                  <a:cubicBezTo>
                    <a:pt x="1814" y="1254"/>
                    <a:pt x="1471" y="1090"/>
                    <a:pt x="1142" y="887"/>
                  </a:cubicBezTo>
                  <a:cubicBezTo>
                    <a:pt x="749" y="634"/>
                    <a:pt x="369" y="342"/>
                    <a:pt x="1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5709025" y="1136825"/>
              <a:ext cx="63725" cy="44100"/>
            </a:xfrm>
            <a:custGeom>
              <a:avLst/>
              <a:gdLst/>
              <a:ahLst/>
              <a:cxnLst/>
              <a:rect l="l" t="t" r="r" b="b"/>
              <a:pathLst>
                <a:path w="2549" h="1764" extrusionOk="0">
                  <a:moveTo>
                    <a:pt x="13" y="1"/>
                  </a:moveTo>
                  <a:cubicBezTo>
                    <a:pt x="13" y="77"/>
                    <a:pt x="13" y="141"/>
                    <a:pt x="0" y="204"/>
                  </a:cubicBezTo>
                  <a:cubicBezTo>
                    <a:pt x="659" y="837"/>
                    <a:pt x="1408" y="1332"/>
                    <a:pt x="2143" y="1636"/>
                  </a:cubicBezTo>
                  <a:cubicBezTo>
                    <a:pt x="2244" y="1687"/>
                    <a:pt x="2346" y="1725"/>
                    <a:pt x="2459" y="1763"/>
                  </a:cubicBezTo>
                  <a:cubicBezTo>
                    <a:pt x="2485" y="1699"/>
                    <a:pt x="2523" y="1636"/>
                    <a:pt x="2548" y="1573"/>
                  </a:cubicBezTo>
                  <a:lnTo>
                    <a:pt x="2244" y="1459"/>
                  </a:lnTo>
                  <a:cubicBezTo>
                    <a:pt x="1901" y="1332"/>
                    <a:pt x="1572" y="1167"/>
                    <a:pt x="1242" y="952"/>
                  </a:cubicBezTo>
                  <a:cubicBezTo>
                    <a:pt x="811" y="698"/>
                    <a:pt x="406" y="369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5710275" y="1115925"/>
              <a:ext cx="69450" cy="50425"/>
            </a:xfrm>
            <a:custGeom>
              <a:avLst/>
              <a:gdLst/>
              <a:ahLst/>
              <a:cxnLst/>
              <a:rect l="l" t="t" r="r" b="b"/>
              <a:pathLst>
                <a:path w="2778" h="2017" extrusionOk="0">
                  <a:moveTo>
                    <a:pt x="14" y="0"/>
                  </a:moveTo>
                  <a:cubicBezTo>
                    <a:pt x="14" y="140"/>
                    <a:pt x="1" y="267"/>
                    <a:pt x="1" y="394"/>
                  </a:cubicBezTo>
                  <a:cubicBezTo>
                    <a:pt x="660" y="1027"/>
                    <a:pt x="1408" y="1534"/>
                    <a:pt x="2144" y="1839"/>
                  </a:cubicBezTo>
                  <a:cubicBezTo>
                    <a:pt x="2321" y="1915"/>
                    <a:pt x="2498" y="1965"/>
                    <a:pt x="2663" y="2016"/>
                  </a:cubicBezTo>
                  <a:cubicBezTo>
                    <a:pt x="2713" y="1889"/>
                    <a:pt x="2752" y="1763"/>
                    <a:pt x="2777" y="1686"/>
                  </a:cubicBezTo>
                  <a:cubicBezTo>
                    <a:pt x="2612" y="1648"/>
                    <a:pt x="2460" y="1597"/>
                    <a:pt x="2308" y="1534"/>
                  </a:cubicBezTo>
                  <a:cubicBezTo>
                    <a:pt x="1978" y="1408"/>
                    <a:pt x="1637" y="1230"/>
                    <a:pt x="1307" y="1027"/>
                  </a:cubicBezTo>
                  <a:cubicBezTo>
                    <a:pt x="851" y="748"/>
                    <a:pt x="420" y="394"/>
                    <a:pt x="1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5711250" y="1099775"/>
              <a:ext cx="67200" cy="47550"/>
            </a:xfrm>
            <a:custGeom>
              <a:avLst/>
              <a:gdLst/>
              <a:ahLst/>
              <a:cxnLst/>
              <a:rect l="l" t="t" r="r" b="b"/>
              <a:pathLst>
                <a:path w="2688" h="1902" extrusionOk="0">
                  <a:moveTo>
                    <a:pt x="13" y="0"/>
                  </a:moveTo>
                  <a:cubicBezTo>
                    <a:pt x="13" y="76"/>
                    <a:pt x="13" y="139"/>
                    <a:pt x="0" y="215"/>
                  </a:cubicBezTo>
                  <a:cubicBezTo>
                    <a:pt x="685" y="887"/>
                    <a:pt x="1471" y="1420"/>
                    <a:pt x="2231" y="1736"/>
                  </a:cubicBezTo>
                  <a:cubicBezTo>
                    <a:pt x="2383" y="1800"/>
                    <a:pt x="2536" y="1863"/>
                    <a:pt x="2688" y="1902"/>
                  </a:cubicBezTo>
                  <a:cubicBezTo>
                    <a:pt x="2674" y="1838"/>
                    <a:pt x="2662" y="1762"/>
                    <a:pt x="2637" y="1673"/>
                  </a:cubicBezTo>
                  <a:cubicBezTo>
                    <a:pt x="2536" y="1635"/>
                    <a:pt x="2446" y="1609"/>
                    <a:pt x="2345" y="1572"/>
                  </a:cubicBezTo>
                  <a:cubicBezTo>
                    <a:pt x="2003" y="1432"/>
                    <a:pt x="1674" y="1268"/>
                    <a:pt x="1344" y="1065"/>
                  </a:cubicBezTo>
                  <a:cubicBezTo>
                    <a:pt x="874" y="773"/>
                    <a:pt x="431" y="406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5712175" y="1078850"/>
              <a:ext cx="63100" cy="51025"/>
            </a:xfrm>
            <a:custGeom>
              <a:avLst/>
              <a:gdLst/>
              <a:ahLst/>
              <a:cxnLst/>
              <a:rect l="l" t="t" r="r" b="b"/>
              <a:pathLst>
                <a:path w="2524" h="2041" extrusionOk="0">
                  <a:moveTo>
                    <a:pt x="26" y="1"/>
                  </a:moveTo>
                  <a:cubicBezTo>
                    <a:pt x="14" y="127"/>
                    <a:pt x="14" y="266"/>
                    <a:pt x="1" y="393"/>
                  </a:cubicBezTo>
                  <a:cubicBezTo>
                    <a:pt x="685" y="1077"/>
                    <a:pt x="1484" y="1623"/>
                    <a:pt x="2257" y="1939"/>
                  </a:cubicBezTo>
                  <a:cubicBezTo>
                    <a:pt x="2346" y="1978"/>
                    <a:pt x="2435" y="2015"/>
                    <a:pt x="2524" y="2041"/>
                  </a:cubicBezTo>
                  <a:cubicBezTo>
                    <a:pt x="2499" y="1914"/>
                    <a:pt x="2473" y="1787"/>
                    <a:pt x="2448" y="1648"/>
                  </a:cubicBezTo>
                  <a:cubicBezTo>
                    <a:pt x="2435" y="1648"/>
                    <a:pt x="2435" y="1648"/>
                    <a:pt x="2422" y="1635"/>
                  </a:cubicBezTo>
                  <a:cubicBezTo>
                    <a:pt x="2080" y="1508"/>
                    <a:pt x="1750" y="1344"/>
                    <a:pt x="1421" y="1128"/>
                  </a:cubicBezTo>
                  <a:cubicBezTo>
                    <a:pt x="927" y="824"/>
                    <a:pt x="457" y="444"/>
                    <a:pt x="2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713150" y="1062050"/>
              <a:ext cx="58325" cy="47550"/>
            </a:xfrm>
            <a:custGeom>
              <a:avLst/>
              <a:gdLst/>
              <a:ahLst/>
              <a:cxnLst/>
              <a:rect l="l" t="t" r="r" b="b"/>
              <a:pathLst>
                <a:path w="2333" h="1902" extrusionOk="0">
                  <a:moveTo>
                    <a:pt x="13" y="0"/>
                  </a:moveTo>
                  <a:cubicBezTo>
                    <a:pt x="13" y="76"/>
                    <a:pt x="13" y="152"/>
                    <a:pt x="0" y="216"/>
                  </a:cubicBezTo>
                  <a:cubicBezTo>
                    <a:pt x="697" y="951"/>
                    <a:pt x="1522" y="1547"/>
                    <a:pt x="2333" y="1902"/>
                  </a:cubicBezTo>
                  <a:cubicBezTo>
                    <a:pt x="2320" y="1826"/>
                    <a:pt x="2307" y="1749"/>
                    <a:pt x="2282" y="1661"/>
                  </a:cubicBezTo>
                  <a:cubicBezTo>
                    <a:pt x="2029" y="1547"/>
                    <a:pt x="1775" y="1420"/>
                    <a:pt x="1522" y="1256"/>
                  </a:cubicBezTo>
                  <a:cubicBezTo>
                    <a:pt x="989" y="926"/>
                    <a:pt x="482" y="495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5714075" y="1041125"/>
              <a:ext cx="53900" cy="50425"/>
            </a:xfrm>
            <a:custGeom>
              <a:avLst/>
              <a:gdLst/>
              <a:ahLst/>
              <a:cxnLst/>
              <a:rect l="l" t="t" r="r" b="b"/>
              <a:pathLst>
                <a:path w="2156" h="2017" extrusionOk="0">
                  <a:moveTo>
                    <a:pt x="26" y="1"/>
                  </a:moveTo>
                  <a:cubicBezTo>
                    <a:pt x="14" y="127"/>
                    <a:pt x="14" y="254"/>
                    <a:pt x="1" y="394"/>
                  </a:cubicBezTo>
                  <a:cubicBezTo>
                    <a:pt x="648" y="1079"/>
                    <a:pt x="1408" y="1648"/>
                    <a:pt x="2156" y="2017"/>
                  </a:cubicBezTo>
                  <a:lnTo>
                    <a:pt x="2080" y="1598"/>
                  </a:lnTo>
                  <a:cubicBezTo>
                    <a:pt x="1928" y="1522"/>
                    <a:pt x="1763" y="1433"/>
                    <a:pt x="1611" y="1332"/>
                  </a:cubicBezTo>
                  <a:cubicBezTo>
                    <a:pt x="1040" y="977"/>
                    <a:pt x="496" y="521"/>
                    <a:pt x="2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5715050" y="1024650"/>
              <a:ext cx="48825" cy="44400"/>
            </a:xfrm>
            <a:custGeom>
              <a:avLst/>
              <a:gdLst/>
              <a:ahLst/>
              <a:cxnLst/>
              <a:rect l="l" t="t" r="r" b="b"/>
              <a:pathLst>
                <a:path w="1953" h="1776" extrusionOk="0">
                  <a:moveTo>
                    <a:pt x="13" y="0"/>
                  </a:moveTo>
                  <a:cubicBezTo>
                    <a:pt x="13" y="64"/>
                    <a:pt x="13" y="140"/>
                    <a:pt x="0" y="216"/>
                  </a:cubicBezTo>
                  <a:cubicBezTo>
                    <a:pt x="584" y="862"/>
                    <a:pt x="1268" y="1395"/>
                    <a:pt x="1953" y="1775"/>
                  </a:cubicBezTo>
                  <a:cubicBezTo>
                    <a:pt x="1939" y="1699"/>
                    <a:pt x="1927" y="1623"/>
                    <a:pt x="1914" y="1535"/>
                  </a:cubicBezTo>
                  <a:cubicBezTo>
                    <a:pt x="1813" y="1484"/>
                    <a:pt x="1724" y="1433"/>
                    <a:pt x="1635" y="1383"/>
                  </a:cubicBezTo>
                  <a:cubicBezTo>
                    <a:pt x="1052" y="1015"/>
                    <a:pt x="507" y="546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5715975" y="1003100"/>
              <a:ext cx="44400" cy="47250"/>
            </a:xfrm>
            <a:custGeom>
              <a:avLst/>
              <a:gdLst/>
              <a:ahLst/>
              <a:cxnLst/>
              <a:rect l="l" t="t" r="r" b="b"/>
              <a:pathLst>
                <a:path w="1776" h="1890" extrusionOk="0">
                  <a:moveTo>
                    <a:pt x="14" y="0"/>
                  </a:moveTo>
                  <a:cubicBezTo>
                    <a:pt x="14" y="140"/>
                    <a:pt x="1" y="267"/>
                    <a:pt x="1" y="406"/>
                  </a:cubicBezTo>
                  <a:cubicBezTo>
                    <a:pt x="521" y="1002"/>
                    <a:pt x="1142" y="1509"/>
                    <a:pt x="1776" y="1890"/>
                  </a:cubicBezTo>
                  <a:cubicBezTo>
                    <a:pt x="1750" y="1750"/>
                    <a:pt x="1725" y="1598"/>
                    <a:pt x="1687" y="1459"/>
                  </a:cubicBezTo>
                  <a:cubicBezTo>
                    <a:pt x="1091" y="1078"/>
                    <a:pt x="521" y="584"/>
                    <a:pt x="1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5716950" y="985675"/>
              <a:ext cx="38675" cy="40600"/>
            </a:xfrm>
            <a:custGeom>
              <a:avLst/>
              <a:gdLst/>
              <a:ahLst/>
              <a:cxnLst/>
              <a:rect l="l" t="t" r="r" b="b"/>
              <a:pathLst>
                <a:path w="1547" h="1624" extrusionOk="0">
                  <a:moveTo>
                    <a:pt x="13" y="1"/>
                  </a:moveTo>
                  <a:cubicBezTo>
                    <a:pt x="1" y="77"/>
                    <a:pt x="1" y="140"/>
                    <a:pt x="1" y="229"/>
                  </a:cubicBezTo>
                  <a:cubicBezTo>
                    <a:pt x="457" y="761"/>
                    <a:pt x="989" y="1243"/>
                    <a:pt x="1547" y="1623"/>
                  </a:cubicBezTo>
                  <a:cubicBezTo>
                    <a:pt x="1534" y="1534"/>
                    <a:pt x="1522" y="1458"/>
                    <a:pt x="1496" y="1370"/>
                  </a:cubicBezTo>
                  <a:cubicBezTo>
                    <a:pt x="964" y="1002"/>
                    <a:pt x="457" y="533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5717575" y="963800"/>
              <a:ext cx="34250" cy="42825"/>
            </a:xfrm>
            <a:custGeom>
              <a:avLst/>
              <a:gdLst/>
              <a:ahLst/>
              <a:cxnLst/>
              <a:rect l="l" t="t" r="r" b="b"/>
              <a:pathLst>
                <a:path w="1370" h="1713" extrusionOk="0">
                  <a:moveTo>
                    <a:pt x="13" y="1"/>
                  </a:moveTo>
                  <a:cubicBezTo>
                    <a:pt x="13" y="90"/>
                    <a:pt x="13" y="229"/>
                    <a:pt x="1" y="420"/>
                  </a:cubicBezTo>
                  <a:cubicBezTo>
                    <a:pt x="406" y="913"/>
                    <a:pt x="875" y="1344"/>
                    <a:pt x="1370" y="1712"/>
                  </a:cubicBezTo>
                  <a:cubicBezTo>
                    <a:pt x="1345" y="1547"/>
                    <a:pt x="1306" y="1395"/>
                    <a:pt x="1281" y="1256"/>
                  </a:cubicBezTo>
                  <a:cubicBezTo>
                    <a:pt x="850" y="913"/>
                    <a:pt x="457" y="533"/>
                    <a:pt x="89" y="102"/>
                  </a:cubicBezTo>
                  <a:cubicBezTo>
                    <a:pt x="64" y="77"/>
                    <a:pt x="38" y="39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5717575" y="947025"/>
              <a:ext cx="29200" cy="34550"/>
            </a:xfrm>
            <a:custGeom>
              <a:avLst/>
              <a:gdLst/>
              <a:ahLst/>
              <a:cxnLst/>
              <a:rect l="l" t="t" r="r" b="b"/>
              <a:pathLst>
                <a:path w="1168" h="1382" extrusionOk="0">
                  <a:moveTo>
                    <a:pt x="38" y="0"/>
                  </a:moveTo>
                  <a:cubicBezTo>
                    <a:pt x="26" y="63"/>
                    <a:pt x="13" y="127"/>
                    <a:pt x="1" y="203"/>
                  </a:cubicBezTo>
                  <a:cubicBezTo>
                    <a:pt x="356" y="634"/>
                    <a:pt x="748" y="1040"/>
                    <a:pt x="1167" y="1382"/>
                  </a:cubicBezTo>
                  <a:cubicBezTo>
                    <a:pt x="1142" y="1280"/>
                    <a:pt x="1129" y="1192"/>
                    <a:pt x="1103" y="1116"/>
                  </a:cubicBezTo>
                  <a:cubicBezTo>
                    <a:pt x="774" y="824"/>
                    <a:pt x="457" y="507"/>
                    <a:pt x="165" y="165"/>
                  </a:cubicBezTo>
                  <a:cubicBezTo>
                    <a:pt x="114" y="114"/>
                    <a:pt x="77" y="51"/>
                    <a:pt x="3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729925" y="944150"/>
              <a:ext cx="11775" cy="15875"/>
            </a:xfrm>
            <a:custGeom>
              <a:avLst/>
              <a:gdLst/>
              <a:ahLst/>
              <a:cxnLst/>
              <a:rect l="l" t="t" r="r" b="b"/>
              <a:pathLst>
                <a:path w="471" h="635" extrusionOk="0">
                  <a:moveTo>
                    <a:pt x="229" y="1"/>
                  </a:moveTo>
                  <a:cubicBezTo>
                    <a:pt x="166" y="65"/>
                    <a:pt x="90" y="141"/>
                    <a:pt x="1" y="178"/>
                  </a:cubicBezTo>
                  <a:cubicBezTo>
                    <a:pt x="153" y="330"/>
                    <a:pt x="305" y="482"/>
                    <a:pt x="470" y="635"/>
                  </a:cubicBezTo>
                  <a:cubicBezTo>
                    <a:pt x="381" y="344"/>
                    <a:pt x="318" y="141"/>
                    <a:pt x="242" y="1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5707125" y="918200"/>
              <a:ext cx="35500" cy="26950"/>
            </a:xfrm>
            <a:custGeom>
              <a:avLst/>
              <a:gdLst/>
              <a:ahLst/>
              <a:cxnLst/>
              <a:rect l="l" t="t" r="r" b="b"/>
              <a:pathLst>
                <a:path w="1420" h="1078" extrusionOk="0">
                  <a:moveTo>
                    <a:pt x="728" y="0"/>
                  </a:moveTo>
                  <a:cubicBezTo>
                    <a:pt x="697" y="0"/>
                    <a:pt x="666" y="4"/>
                    <a:pt x="634" y="13"/>
                  </a:cubicBezTo>
                  <a:cubicBezTo>
                    <a:pt x="495" y="50"/>
                    <a:pt x="394" y="177"/>
                    <a:pt x="304" y="291"/>
                  </a:cubicBezTo>
                  <a:cubicBezTo>
                    <a:pt x="0" y="659"/>
                    <a:pt x="191" y="836"/>
                    <a:pt x="470" y="1077"/>
                  </a:cubicBezTo>
                  <a:cubicBezTo>
                    <a:pt x="507" y="976"/>
                    <a:pt x="558" y="912"/>
                    <a:pt x="609" y="875"/>
                  </a:cubicBezTo>
                  <a:cubicBezTo>
                    <a:pt x="672" y="836"/>
                    <a:pt x="748" y="811"/>
                    <a:pt x="824" y="811"/>
                  </a:cubicBezTo>
                  <a:cubicBezTo>
                    <a:pt x="862" y="811"/>
                    <a:pt x="901" y="811"/>
                    <a:pt x="951" y="824"/>
                  </a:cubicBezTo>
                  <a:cubicBezTo>
                    <a:pt x="1014" y="849"/>
                    <a:pt x="1078" y="900"/>
                    <a:pt x="1141" y="1027"/>
                  </a:cubicBezTo>
                  <a:cubicBezTo>
                    <a:pt x="1166" y="1013"/>
                    <a:pt x="1179" y="988"/>
                    <a:pt x="1205" y="963"/>
                  </a:cubicBezTo>
                  <a:cubicBezTo>
                    <a:pt x="1306" y="849"/>
                    <a:pt x="1420" y="709"/>
                    <a:pt x="1408" y="557"/>
                  </a:cubicBezTo>
                  <a:cubicBezTo>
                    <a:pt x="1394" y="393"/>
                    <a:pt x="1268" y="291"/>
                    <a:pt x="1154" y="202"/>
                  </a:cubicBezTo>
                  <a:cubicBezTo>
                    <a:pt x="1027" y="97"/>
                    <a:pt x="883" y="0"/>
                    <a:pt x="72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5718850" y="940050"/>
              <a:ext cx="11100" cy="9200"/>
            </a:xfrm>
            <a:custGeom>
              <a:avLst/>
              <a:gdLst/>
              <a:ahLst/>
              <a:cxnLst/>
              <a:rect l="l" t="t" r="r" b="b"/>
              <a:pathLst>
                <a:path w="444" h="368" extrusionOk="0">
                  <a:moveTo>
                    <a:pt x="140" y="1"/>
                  </a:moveTo>
                  <a:cubicBezTo>
                    <a:pt x="89" y="38"/>
                    <a:pt x="38" y="102"/>
                    <a:pt x="1" y="203"/>
                  </a:cubicBezTo>
                  <a:cubicBezTo>
                    <a:pt x="26" y="215"/>
                    <a:pt x="38" y="229"/>
                    <a:pt x="51" y="241"/>
                  </a:cubicBezTo>
                  <a:cubicBezTo>
                    <a:pt x="127" y="305"/>
                    <a:pt x="216" y="368"/>
                    <a:pt x="317" y="368"/>
                  </a:cubicBezTo>
                  <a:cubicBezTo>
                    <a:pt x="355" y="368"/>
                    <a:pt x="406" y="355"/>
                    <a:pt x="444" y="34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5730900" y="938775"/>
              <a:ext cx="4750" cy="5400"/>
            </a:xfrm>
            <a:custGeom>
              <a:avLst/>
              <a:gdLst/>
              <a:ahLst/>
              <a:cxnLst/>
              <a:rect l="l" t="t" r="r" b="b"/>
              <a:pathLst>
                <a:path w="190" h="216" extrusionOk="0">
                  <a:moveTo>
                    <a:pt x="0" y="1"/>
                  </a:moveTo>
                  <a:cubicBezTo>
                    <a:pt x="63" y="77"/>
                    <a:pt x="127" y="140"/>
                    <a:pt x="190" y="216"/>
                  </a:cubicBezTo>
                  <a:lnTo>
                    <a:pt x="190" y="204"/>
                  </a:lnTo>
                  <a:cubicBezTo>
                    <a:pt x="127" y="77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5722325" y="938450"/>
              <a:ext cx="13325" cy="10175"/>
            </a:xfrm>
            <a:custGeom>
              <a:avLst/>
              <a:gdLst/>
              <a:ahLst/>
              <a:cxnLst/>
              <a:rect l="l" t="t" r="r" b="b"/>
              <a:pathLst>
                <a:path w="533" h="407" extrusionOk="0">
                  <a:moveTo>
                    <a:pt x="216" y="1"/>
                  </a:moveTo>
                  <a:cubicBezTo>
                    <a:pt x="140" y="1"/>
                    <a:pt x="64" y="26"/>
                    <a:pt x="1" y="65"/>
                  </a:cubicBezTo>
                  <a:lnTo>
                    <a:pt x="305" y="406"/>
                  </a:lnTo>
                  <a:cubicBezTo>
                    <a:pt x="394" y="369"/>
                    <a:pt x="470" y="293"/>
                    <a:pt x="533" y="229"/>
                  </a:cubicBezTo>
                  <a:cubicBezTo>
                    <a:pt x="470" y="153"/>
                    <a:pt x="406" y="90"/>
                    <a:pt x="343" y="14"/>
                  </a:cubicBezTo>
                  <a:cubicBezTo>
                    <a:pt x="293" y="1"/>
                    <a:pt x="254" y="1"/>
                    <a:pt x="2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5641825" y="1017975"/>
              <a:ext cx="56125" cy="63775"/>
            </a:xfrm>
            <a:custGeom>
              <a:avLst/>
              <a:gdLst/>
              <a:ahLst/>
              <a:cxnLst/>
              <a:rect l="l" t="t" r="r" b="b"/>
              <a:pathLst>
                <a:path w="2245" h="2551" extrusionOk="0">
                  <a:moveTo>
                    <a:pt x="2062" y="0"/>
                  </a:moveTo>
                  <a:cubicBezTo>
                    <a:pt x="2056" y="0"/>
                    <a:pt x="2049" y="1"/>
                    <a:pt x="2042" y="2"/>
                  </a:cubicBezTo>
                  <a:lnTo>
                    <a:pt x="153" y="179"/>
                  </a:lnTo>
                  <a:cubicBezTo>
                    <a:pt x="65" y="179"/>
                    <a:pt x="1" y="255"/>
                    <a:pt x="1" y="331"/>
                  </a:cubicBezTo>
                  <a:lnTo>
                    <a:pt x="52" y="1966"/>
                  </a:lnTo>
                  <a:cubicBezTo>
                    <a:pt x="64" y="2305"/>
                    <a:pt x="342" y="2551"/>
                    <a:pt x="675" y="2551"/>
                  </a:cubicBezTo>
                  <a:cubicBezTo>
                    <a:pt x="691" y="2551"/>
                    <a:pt x="708" y="2550"/>
                    <a:pt x="724" y="2549"/>
                  </a:cubicBezTo>
                  <a:lnTo>
                    <a:pt x="1598" y="2461"/>
                  </a:lnTo>
                  <a:cubicBezTo>
                    <a:pt x="1966" y="2436"/>
                    <a:pt x="2245" y="2118"/>
                    <a:pt x="2232" y="1763"/>
                  </a:cubicBezTo>
                  <a:lnTo>
                    <a:pt x="2194" y="129"/>
                  </a:lnTo>
                  <a:cubicBezTo>
                    <a:pt x="2182" y="59"/>
                    <a:pt x="2129" y="0"/>
                    <a:pt x="206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5641825" y="1022125"/>
              <a:ext cx="56125" cy="59625"/>
            </a:xfrm>
            <a:custGeom>
              <a:avLst/>
              <a:gdLst/>
              <a:ahLst/>
              <a:cxnLst/>
              <a:rect l="l" t="t" r="r" b="b"/>
              <a:pathLst>
                <a:path w="2245" h="2385" extrusionOk="0">
                  <a:moveTo>
                    <a:pt x="242" y="0"/>
                  </a:moveTo>
                  <a:lnTo>
                    <a:pt x="153" y="13"/>
                  </a:lnTo>
                  <a:cubicBezTo>
                    <a:pt x="65" y="13"/>
                    <a:pt x="1" y="89"/>
                    <a:pt x="1" y="165"/>
                  </a:cubicBezTo>
                  <a:lnTo>
                    <a:pt x="52" y="1800"/>
                  </a:lnTo>
                  <a:cubicBezTo>
                    <a:pt x="64" y="2139"/>
                    <a:pt x="342" y="2385"/>
                    <a:pt x="675" y="2385"/>
                  </a:cubicBezTo>
                  <a:cubicBezTo>
                    <a:pt x="691" y="2385"/>
                    <a:pt x="708" y="2384"/>
                    <a:pt x="724" y="2383"/>
                  </a:cubicBezTo>
                  <a:lnTo>
                    <a:pt x="1598" y="2295"/>
                  </a:lnTo>
                  <a:cubicBezTo>
                    <a:pt x="1966" y="2270"/>
                    <a:pt x="2245" y="1952"/>
                    <a:pt x="2232" y="1597"/>
                  </a:cubicBezTo>
                  <a:lnTo>
                    <a:pt x="2220" y="1090"/>
                  </a:lnTo>
                  <a:cubicBezTo>
                    <a:pt x="2104" y="1626"/>
                    <a:pt x="1850" y="1944"/>
                    <a:pt x="1485" y="1944"/>
                  </a:cubicBezTo>
                  <a:cubicBezTo>
                    <a:pt x="1409" y="1944"/>
                    <a:pt x="1328" y="1930"/>
                    <a:pt x="1243" y="1901"/>
                  </a:cubicBezTo>
                  <a:cubicBezTo>
                    <a:pt x="584" y="1673"/>
                    <a:pt x="242" y="748"/>
                    <a:pt x="24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5638025" y="1012600"/>
              <a:ext cx="62150" cy="16850"/>
            </a:xfrm>
            <a:custGeom>
              <a:avLst/>
              <a:gdLst/>
              <a:ahLst/>
              <a:cxnLst/>
              <a:rect l="l" t="t" r="r" b="b"/>
              <a:pathLst>
                <a:path w="2486" h="674" extrusionOk="0">
                  <a:moveTo>
                    <a:pt x="2448" y="1"/>
                  </a:moveTo>
                  <a:cubicBezTo>
                    <a:pt x="2448" y="1"/>
                    <a:pt x="2017" y="115"/>
                    <a:pt x="1231" y="166"/>
                  </a:cubicBezTo>
                  <a:cubicBezTo>
                    <a:pt x="445" y="217"/>
                    <a:pt x="1" y="217"/>
                    <a:pt x="1" y="217"/>
                  </a:cubicBezTo>
                  <a:lnTo>
                    <a:pt x="26" y="673"/>
                  </a:lnTo>
                  <a:cubicBezTo>
                    <a:pt x="26" y="673"/>
                    <a:pt x="1966" y="572"/>
                    <a:pt x="2485" y="445"/>
                  </a:cubicBezTo>
                  <a:lnTo>
                    <a:pt x="2448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5478950" y="1223650"/>
              <a:ext cx="60225" cy="72175"/>
            </a:xfrm>
            <a:custGeom>
              <a:avLst/>
              <a:gdLst/>
              <a:ahLst/>
              <a:cxnLst/>
              <a:rect l="l" t="t" r="r" b="b"/>
              <a:pathLst>
                <a:path w="2409" h="2887" extrusionOk="0">
                  <a:moveTo>
                    <a:pt x="1650" y="0"/>
                  </a:moveTo>
                  <a:cubicBezTo>
                    <a:pt x="1300" y="0"/>
                    <a:pt x="950" y="125"/>
                    <a:pt x="660" y="330"/>
                  </a:cubicBezTo>
                  <a:cubicBezTo>
                    <a:pt x="394" y="533"/>
                    <a:pt x="229" y="837"/>
                    <a:pt x="102" y="1142"/>
                  </a:cubicBezTo>
                  <a:cubicBezTo>
                    <a:pt x="26" y="1332"/>
                    <a:pt x="0" y="1547"/>
                    <a:pt x="39" y="1750"/>
                  </a:cubicBezTo>
                  <a:cubicBezTo>
                    <a:pt x="77" y="1953"/>
                    <a:pt x="203" y="2130"/>
                    <a:pt x="330" y="2283"/>
                  </a:cubicBezTo>
                  <a:cubicBezTo>
                    <a:pt x="445" y="2448"/>
                    <a:pt x="584" y="2587"/>
                    <a:pt x="749" y="2688"/>
                  </a:cubicBezTo>
                  <a:cubicBezTo>
                    <a:pt x="1008" y="2855"/>
                    <a:pt x="1322" y="2886"/>
                    <a:pt x="1636" y="2886"/>
                  </a:cubicBezTo>
                  <a:cubicBezTo>
                    <a:pt x="1751" y="2886"/>
                    <a:pt x="1866" y="2882"/>
                    <a:pt x="1978" y="2879"/>
                  </a:cubicBezTo>
                  <a:cubicBezTo>
                    <a:pt x="2016" y="2866"/>
                    <a:pt x="2042" y="2866"/>
                    <a:pt x="2054" y="2840"/>
                  </a:cubicBezTo>
                  <a:cubicBezTo>
                    <a:pt x="2074" y="2820"/>
                    <a:pt x="2071" y="2793"/>
                    <a:pt x="2056" y="2770"/>
                  </a:cubicBezTo>
                  <a:lnTo>
                    <a:pt x="2056" y="2770"/>
                  </a:lnTo>
                  <a:cubicBezTo>
                    <a:pt x="2087" y="2781"/>
                    <a:pt x="2120" y="2790"/>
                    <a:pt x="2155" y="2790"/>
                  </a:cubicBezTo>
                  <a:cubicBezTo>
                    <a:pt x="2231" y="2790"/>
                    <a:pt x="2307" y="2752"/>
                    <a:pt x="2321" y="2676"/>
                  </a:cubicBezTo>
                  <a:cubicBezTo>
                    <a:pt x="2333" y="2575"/>
                    <a:pt x="2231" y="2511"/>
                    <a:pt x="2143" y="2448"/>
                  </a:cubicBezTo>
                  <a:cubicBezTo>
                    <a:pt x="1864" y="2270"/>
                    <a:pt x="1674" y="1941"/>
                    <a:pt x="1648" y="1611"/>
                  </a:cubicBezTo>
                  <a:cubicBezTo>
                    <a:pt x="1648" y="1535"/>
                    <a:pt x="1662" y="1446"/>
                    <a:pt x="1738" y="1434"/>
                  </a:cubicBezTo>
                  <a:cubicBezTo>
                    <a:pt x="1742" y="1433"/>
                    <a:pt x="1746" y="1432"/>
                    <a:pt x="1750" y="1432"/>
                  </a:cubicBezTo>
                  <a:cubicBezTo>
                    <a:pt x="1807" y="1432"/>
                    <a:pt x="1853" y="1514"/>
                    <a:pt x="1876" y="1573"/>
                  </a:cubicBezTo>
                  <a:cubicBezTo>
                    <a:pt x="1953" y="1814"/>
                    <a:pt x="2042" y="2054"/>
                    <a:pt x="2118" y="2296"/>
                  </a:cubicBezTo>
                  <a:cubicBezTo>
                    <a:pt x="2143" y="2346"/>
                    <a:pt x="2155" y="2397"/>
                    <a:pt x="2194" y="2435"/>
                  </a:cubicBezTo>
                  <a:cubicBezTo>
                    <a:pt x="2212" y="2462"/>
                    <a:pt x="2250" y="2483"/>
                    <a:pt x="2289" y="2483"/>
                  </a:cubicBezTo>
                  <a:cubicBezTo>
                    <a:pt x="2304" y="2483"/>
                    <a:pt x="2319" y="2480"/>
                    <a:pt x="2333" y="2473"/>
                  </a:cubicBezTo>
                  <a:cubicBezTo>
                    <a:pt x="2397" y="2448"/>
                    <a:pt x="2409" y="2359"/>
                    <a:pt x="2409" y="2283"/>
                  </a:cubicBezTo>
                  <a:cubicBezTo>
                    <a:pt x="2397" y="1586"/>
                    <a:pt x="2257" y="888"/>
                    <a:pt x="2003" y="229"/>
                  </a:cubicBezTo>
                  <a:cubicBezTo>
                    <a:pt x="1978" y="166"/>
                    <a:pt x="1940" y="90"/>
                    <a:pt x="1876" y="52"/>
                  </a:cubicBezTo>
                  <a:cubicBezTo>
                    <a:pt x="1826" y="14"/>
                    <a:pt x="1763" y="1"/>
                    <a:pt x="1699" y="1"/>
                  </a:cubicBezTo>
                  <a:cubicBezTo>
                    <a:pt x="1683" y="0"/>
                    <a:pt x="1667" y="0"/>
                    <a:pt x="1650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468175" y="1217025"/>
              <a:ext cx="68175" cy="90375"/>
            </a:xfrm>
            <a:custGeom>
              <a:avLst/>
              <a:gdLst/>
              <a:ahLst/>
              <a:cxnLst/>
              <a:rect l="l" t="t" r="r" b="b"/>
              <a:pathLst>
                <a:path w="2727" h="3615" extrusionOk="0">
                  <a:moveTo>
                    <a:pt x="1522" y="2269"/>
                  </a:moveTo>
                  <a:cubicBezTo>
                    <a:pt x="1526" y="2276"/>
                    <a:pt x="1531" y="2282"/>
                    <a:pt x="1535" y="2289"/>
                  </a:cubicBezTo>
                  <a:lnTo>
                    <a:pt x="1535" y="2289"/>
                  </a:lnTo>
                  <a:cubicBezTo>
                    <a:pt x="1531" y="2282"/>
                    <a:pt x="1526" y="2275"/>
                    <a:pt x="1522" y="2269"/>
                  </a:cubicBezTo>
                  <a:close/>
                  <a:moveTo>
                    <a:pt x="1623" y="0"/>
                  </a:moveTo>
                  <a:cubicBezTo>
                    <a:pt x="1065" y="51"/>
                    <a:pt x="546" y="380"/>
                    <a:pt x="279" y="862"/>
                  </a:cubicBezTo>
                  <a:cubicBezTo>
                    <a:pt x="14" y="1356"/>
                    <a:pt x="0" y="1978"/>
                    <a:pt x="267" y="2459"/>
                  </a:cubicBezTo>
                  <a:cubicBezTo>
                    <a:pt x="508" y="2916"/>
                    <a:pt x="952" y="3245"/>
                    <a:pt x="1408" y="3448"/>
                  </a:cubicBezTo>
                  <a:cubicBezTo>
                    <a:pt x="1585" y="3536"/>
                    <a:pt x="1763" y="3600"/>
                    <a:pt x="1966" y="3612"/>
                  </a:cubicBezTo>
                  <a:cubicBezTo>
                    <a:pt x="1989" y="3614"/>
                    <a:pt x="2012" y="3615"/>
                    <a:pt x="2035" y="3615"/>
                  </a:cubicBezTo>
                  <a:cubicBezTo>
                    <a:pt x="2201" y="3615"/>
                    <a:pt x="2365" y="3571"/>
                    <a:pt x="2498" y="3460"/>
                  </a:cubicBezTo>
                  <a:cubicBezTo>
                    <a:pt x="2561" y="3409"/>
                    <a:pt x="2612" y="3359"/>
                    <a:pt x="2650" y="3283"/>
                  </a:cubicBezTo>
                  <a:cubicBezTo>
                    <a:pt x="2688" y="3207"/>
                    <a:pt x="2726" y="3169"/>
                    <a:pt x="2662" y="3105"/>
                  </a:cubicBezTo>
                  <a:cubicBezTo>
                    <a:pt x="2549" y="3017"/>
                    <a:pt x="2358" y="2979"/>
                    <a:pt x="2231" y="2890"/>
                  </a:cubicBezTo>
                  <a:cubicBezTo>
                    <a:pt x="1973" y="2742"/>
                    <a:pt x="1702" y="2534"/>
                    <a:pt x="1535" y="2289"/>
                  </a:cubicBezTo>
                  <a:lnTo>
                    <a:pt x="1535" y="2289"/>
                  </a:lnTo>
                  <a:cubicBezTo>
                    <a:pt x="1683" y="2510"/>
                    <a:pt x="1830" y="2732"/>
                    <a:pt x="1978" y="2966"/>
                  </a:cubicBezTo>
                  <a:cubicBezTo>
                    <a:pt x="1965" y="2967"/>
                    <a:pt x="1953" y="2968"/>
                    <a:pt x="1940" y="2968"/>
                  </a:cubicBezTo>
                  <a:cubicBezTo>
                    <a:pt x="1776" y="2968"/>
                    <a:pt x="1612" y="2894"/>
                    <a:pt x="1471" y="2789"/>
                  </a:cubicBezTo>
                  <a:cubicBezTo>
                    <a:pt x="1319" y="2674"/>
                    <a:pt x="1205" y="2535"/>
                    <a:pt x="1091" y="2395"/>
                  </a:cubicBezTo>
                  <a:lnTo>
                    <a:pt x="1091" y="2395"/>
                  </a:lnTo>
                  <a:cubicBezTo>
                    <a:pt x="1155" y="2522"/>
                    <a:pt x="1231" y="2662"/>
                    <a:pt x="1293" y="2801"/>
                  </a:cubicBezTo>
                  <a:cubicBezTo>
                    <a:pt x="964" y="2624"/>
                    <a:pt x="786" y="2269"/>
                    <a:pt x="660" y="1914"/>
                  </a:cubicBezTo>
                  <a:cubicBezTo>
                    <a:pt x="609" y="1812"/>
                    <a:pt x="584" y="1686"/>
                    <a:pt x="647" y="1597"/>
                  </a:cubicBezTo>
                  <a:cubicBezTo>
                    <a:pt x="698" y="1547"/>
                    <a:pt x="774" y="1533"/>
                    <a:pt x="825" y="1496"/>
                  </a:cubicBezTo>
                  <a:cubicBezTo>
                    <a:pt x="926" y="1445"/>
                    <a:pt x="989" y="1369"/>
                    <a:pt x="1053" y="1280"/>
                  </a:cubicBezTo>
                  <a:cubicBezTo>
                    <a:pt x="1293" y="976"/>
                    <a:pt x="1535" y="672"/>
                    <a:pt x="1788" y="367"/>
                  </a:cubicBezTo>
                  <a:cubicBezTo>
                    <a:pt x="1851" y="279"/>
                    <a:pt x="1915" y="164"/>
                    <a:pt x="1864" y="76"/>
                  </a:cubicBezTo>
                  <a:cubicBezTo>
                    <a:pt x="1814" y="12"/>
                    <a:pt x="1712" y="0"/>
                    <a:pt x="1623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5398450" y="906875"/>
              <a:ext cx="238025" cy="337200"/>
            </a:xfrm>
            <a:custGeom>
              <a:avLst/>
              <a:gdLst/>
              <a:ahLst/>
              <a:cxnLst/>
              <a:rect l="l" t="t" r="r" b="b"/>
              <a:pathLst>
                <a:path w="9521" h="13488" extrusionOk="0">
                  <a:moveTo>
                    <a:pt x="7311" y="1"/>
                  </a:moveTo>
                  <a:cubicBezTo>
                    <a:pt x="7040" y="1"/>
                    <a:pt x="6748" y="91"/>
                    <a:pt x="6339" y="440"/>
                  </a:cubicBezTo>
                  <a:cubicBezTo>
                    <a:pt x="5845" y="1023"/>
                    <a:pt x="394" y="5789"/>
                    <a:pt x="293" y="6283"/>
                  </a:cubicBezTo>
                  <a:cubicBezTo>
                    <a:pt x="1" y="7779"/>
                    <a:pt x="2663" y="13078"/>
                    <a:pt x="2727" y="13407"/>
                  </a:cubicBezTo>
                  <a:cubicBezTo>
                    <a:pt x="2738" y="13463"/>
                    <a:pt x="2814" y="13487"/>
                    <a:pt x="2934" y="13487"/>
                  </a:cubicBezTo>
                  <a:cubicBezTo>
                    <a:pt x="3497" y="13487"/>
                    <a:pt x="5014" y="12951"/>
                    <a:pt x="5223" y="12596"/>
                  </a:cubicBezTo>
                  <a:cubicBezTo>
                    <a:pt x="4932" y="12241"/>
                    <a:pt x="3665" y="7158"/>
                    <a:pt x="3741" y="7018"/>
                  </a:cubicBezTo>
                  <a:cubicBezTo>
                    <a:pt x="3817" y="6880"/>
                    <a:pt x="7327" y="4826"/>
                    <a:pt x="8608" y="3216"/>
                  </a:cubicBezTo>
                  <a:cubicBezTo>
                    <a:pt x="9521" y="2063"/>
                    <a:pt x="9065" y="288"/>
                    <a:pt x="7860" y="72"/>
                  </a:cubicBezTo>
                  <a:cubicBezTo>
                    <a:pt x="7666" y="42"/>
                    <a:pt x="7493" y="1"/>
                    <a:pt x="731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5386113" y="908838"/>
              <a:ext cx="182225" cy="346375"/>
            </a:xfrm>
            <a:custGeom>
              <a:avLst/>
              <a:gdLst/>
              <a:ahLst/>
              <a:cxnLst/>
              <a:rect l="l" t="t" r="r" b="b"/>
              <a:pathLst>
                <a:path w="7289" h="13855" extrusionOk="0">
                  <a:moveTo>
                    <a:pt x="7289" y="0"/>
                  </a:moveTo>
                  <a:lnTo>
                    <a:pt x="7289" y="0"/>
                  </a:lnTo>
                  <a:cubicBezTo>
                    <a:pt x="5641" y="443"/>
                    <a:pt x="4322" y="1635"/>
                    <a:pt x="3055" y="2776"/>
                  </a:cubicBezTo>
                  <a:cubicBezTo>
                    <a:pt x="1939" y="3803"/>
                    <a:pt x="773" y="4893"/>
                    <a:pt x="342" y="6350"/>
                  </a:cubicBezTo>
                  <a:cubicBezTo>
                    <a:pt x="1" y="7479"/>
                    <a:pt x="153" y="8708"/>
                    <a:pt x="545" y="9811"/>
                  </a:cubicBezTo>
                  <a:cubicBezTo>
                    <a:pt x="939" y="10914"/>
                    <a:pt x="1572" y="11915"/>
                    <a:pt x="2206" y="12904"/>
                  </a:cubicBezTo>
                  <a:cubicBezTo>
                    <a:pt x="2446" y="13271"/>
                    <a:pt x="2725" y="13665"/>
                    <a:pt x="3131" y="13817"/>
                  </a:cubicBezTo>
                  <a:cubicBezTo>
                    <a:pt x="3210" y="13842"/>
                    <a:pt x="3300" y="13855"/>
                    <a:pt x="3392" y="13855"/>
                  </a:cubicBezTo>
                  <a:cubicBezTo>
                    <a:pt x="3622" y="13855"/>
                    <a:pt x="3866" y="13774"/>
                    <a:pt x="3993" y="13601"/>
                  </a:cubicBezTo>
                  <a:cubicBezTo>
                    <a:pt x="4246" y="13271"/>
                    <a:pt x="3981" y="12840"/>
                    <a:pt x="3841" y="12499"/>
                  </a:cubicBezTo>
                  <a:cubicBezTo>
                    <a:pt x="3511" y="11623"/>
                    <a:pt x="3055" y="10800"/>
                    <a:pt x="2700" y="9938"/>
                  </a:cubicBezTo>
                  <a:cubicBezTo>
                    <a:pt x="2231" y="8797"/>
                    <a:pt x="1939" y="7504"/>
                    <a:pt x="2345" y="6338"/>
                  </a:cubicBezTo>
                  <a:cubicBezTo>
                    <a:pt x="2599" y="5590"/>
                    <a:pt x="3119" y="4969"/>
                    <a:pt x="3626" y="4373"/>
                  </a:cubicBezTo>
                  <a:cubicBezTo>
                    <a:pt x="4843" y="2916"/>
                    <a:pt x="6060" y="1457"/>
                    <a:pt x="728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5458025" y="1207825"/>
              <a:ext cx="78950" cy="44750"/>
            </a:xfrm>
            <a:custGeom>
              <a:avLst/>
              <a:gdLst/>
              <a:ahLst/>
              <a:cxnLst/>
              <a:rect l="l" t="t" r="r" b="b"/>
              <a:pathLst>
                <a:path w="3158" h="1790" extrusionOk="0">
                  <a:moveTo>
                    <a:pt x="2879" y="0"/>
                  </a:moveTo>
                  <a:cubicBezTo>
                    <a:pt x="2561" y="115"/>
                    <a:pt x="2257" y="216"/>
                    <a:pt x="1953" y="317"/>
                  </a:cubicBezTo>
                  <a:cubicBezTo>
                    <a:pt x="1395" y="507"/>
                    <a:pt x="851" y="698"/>
                    <a:pt x="305" y="887"/>
                  </a:cubicBezTo>
                  <a:cubicBezTo>
                    <a:pt x="217" y="913"/>
                    <a:pt x="52" y="926"/>
                    <a:pt x="26" y="1027"/>
                  </a:cubicBezTo>
                  <a:cubicBezTo>
                    <a:pt x="1" y="1090"/>
                    <a:pt x="77" y="1256"/>
                    <a:pt x="102" y="1318"/>
                  </a:cubicBezTo>
                  <a:cubicBezTo>
                    <a:pt x="166" y="1496"/>
                    <a:pt x="268" y="1673"/>
                    <a:pt x="445" y="1749"/>
                  </a:cubicBezTo>
                  <a:cubicBezTo>
                    <a:pt x="522" y="1779"/>
                    <a:pt x="601" y="1790"/>
                    <a:pt x="681" y="1790"/>
                  </a:cubicBezTo>
                  <a:cubicBezTo>
                    <a:pt x="772" y="1790"/>
                    <a:pt x="864" y="1776"/>
                    <a:pt x="952" y="1763"/>
                  </a:cubicBezTo>
                  <a:cubicBezTo>
                    <a:pt x="1725" y="1610"/>
                    <a:pt x="2485" y="1318"/>
                    <a:pt x="3158" y="913"/>
                  </a:cubicBezTo>
                  <a:cubicBezTo>
                    <a:pt x="3107" y="596"/>
                    <a:pt x="3006" y="292"/>
                    <a:pt x="287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5575350" y="993200"/>
              <a:ext cx="42375" cy="30300"/>
            </a:xfrm>
            <a:custGeom>
              <a:avLst/>
              <a:gdLst/>
              <a:ahLst/>
              <a:cxnLst/>
              <a:rect l="l" t="t" r="r" b="b"/>
              <a:pathLst>
                <a:path w="1695" h="1212" extrusionOk="0">
                  <a:moveTo>
                    <a:pt x="1672" y="0"/>
                  </a:moveTo>
                  <a:cubicBezTo>
                    <a:pt x="1668" y="0"/>
                    <a:pt x="1664" y="1"/>
                    <a:pt x="1659" y="4"/>
                  </a:cubicBezTo>
                  <a:cubicBezTo>
                    <a:pt x="1367" y="168"/>
                    <a:pt x="1088" y="371"/>
                    <a:pt x="809" y="562"/>
                  </a:cubicBezTo>
                  <a:cubicBezTo>
                    <a:pt x="670" y="663"/>
                    <a:pt x="530" y="765"/>
                    <a:pt x="391" y="878"/>
                  </a:cubicBezTo>
                  <a:cubicBezTo>
                    <a:pt x="265" y="967"/>
                    <a:pt x="125" y="1069"/>
                    <a:pt x="11" y="1182"/>
                  </a:cubicBezTo>
                  <a:cubicBezTo>
                    <a:pt x="1" y="1193"/>
                    <a:pt x="15" y="1211"/>
                    <a:pt x="28" y="1211"/>
                  </a:cubicBezTo>
                  <a:cubicBezTo>
                    <a:pt x="31" y="1211"/>
                    <a:pt x="34" y="1210"/>
                    <a:pt x="36" y="1208"/>
                  </a:cubicBezTo>
                  <a:cubicBezTo>
                    <a:pt x="99" y="1170"/>
                    <a:pt x="175" y="1120"/>
                    <a:pt x="239" y="1081"/>
                  </a:cubicBezTo>
                  <a:cubicBezTo>
                    <a:pt x="315" y="1043"/>
                    <a:pt x="404" y="993"/>
                    <a:pt x="493" y="954"/>
                  </a:cubicBezTo>
                  <a:lnTo>
                    <a:pt x="835" y="802"/>
                  </a:lnTo>
                  <a:cubicBezTo>
                    <a:pt x="1063" y="714"/>
                    <a:pt x="1291" y="650"/>
                    <a:pt x="1532" y="574"/>
                  </a:cubicBezTo>
                  <a:cubicBezTo>
                    <a:pt x="1544" y="574"/>
                    <a:pt x="1544" y="536"/>
                    <a:pt x="1519" y="536"/>
                  </a:cubicBezTo>
                  <a:cubicBezTo>
                    <a:pt x="1279" y="574"/>
                    <a:pt x="1037" y="663"/>
                    <a:pt x="809" y="751"/>
                  </a:cubicBezTo>
                  <a:cubicBezTo>
                    <a:pt x="708" y="790"/>
                    <a:pt x="594" y="841"/>
                    <a:pt x="480" y="891"/>
                  </a:cubicBezTo>
                  <a:cubicBezTo>
                    <a:pt x="480" y="891"/>
                    <a:pt x="467" y="904"/>
                    <a:pt x="454" y="904"/>
                  </a:cubicBezTo>
                  <a:cubicBezTo>
                    <a:pt x="594" y="802"/>
                    <a:pt x="721" y="714"/>
                    <a:pt x="860" y="612"/>
                  </a:cubicBezTo>
                  <a:cubicBezTo>
                    <a:pt x="1127" y="422"/>
                    <a:pt x="1418" y="244"/>
                    <a:pt x="1684" y="29"/>
                  </a:cubicBezTo>
                  <a:cubicBezTo>
                    <a:pt x="1694" y="19"/>
                    <a:pt x="1688" y="0"/>
                    <a:pt x="167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5681350" y="853225"/>
              <a:ext cx="73950" cy="63350"/>
            </a:xfrm>
            <a:custGeom>
              <a:avLst/>
              <a:gdLst/>
              <a:ahLst/>
              <a:cxnLst/>
              <a:rect l="l" t="t" r="r" b="b"/>
              <a:pathLst>
                <a:path w="2958" h="2534" extrusionOk="0">
                  <a:moveTo>
                    <a:pt x="448" y="0"/>
                  </a:moveTo>
                  <a:lnTo>
                    <a:pt x="385" y="203"/>
                  </a:lnTo>
                  <a:lnTo>
                    <a:pt x="309" y="469"/>
                  </a:lnTo>
                  <a:lnTo>
                    <a:pt x="81" y="1204"/>
                  </a:lnTo>
                  <a:lnTo>
                    <a:pt x="17" y="1420"/>
                  </a:lnTo>
                  <a:cubicBezTo>
                    <a:pt x="1" y="2153"/>
                    <a:pt x="846" y="2533"/>
                    <a:pt x="1558" y="2533"/>
                  </a:cubicBezTo>
                  <a:cubicBezTo>
                    <a:pt x="1966" y="2533"/>
                    <a:pt x="2330" y="2409"/>
                    <a:pt x="2464" y="2155"/>
                  </a:cubicBezTo>
                  <a:lnTo>
                    <a:pt x="2476" y="2155"/>
                  </a:lnTo>
                  <a:lnTo>
                    <a:pt x="2641" y="1584"/>
                  </a:lnTo>
                  <a:lnTo>
                    <a:pt x="2704" y="1356"/>
                  </a:lnTo>
                  <a:lnTo>
                    <a:pt x="2958" y="507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2D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690975" y="853225"/>
              <a:ext cx="64325" cy="45325"/>
            </a:xfrm>
            <a:custGeom>
              <a:avLst/>
              <a:gdLst/>
              <a:ahLst/>
              <a:cxnLst/>
              <a:rect l="l" t="t" r="r" b="b"/>
              <a:pathLst>
                <a:path w="2573" h="1813" extrusionOk="0">
                  <a:moveTo>
                    <a:pt x="63" y="0"/>
                  </a:moveTo>
                  <a:lnTo>
                    <a:pt x="0" y="203"/>
                  </a:lnTo>
                  <a:cubicBezTo>
                    <a:pt x="139" y="837"/>
                    <a:pt x="1369" y="1724"/>
                    <a:pt x="2193" y="1812"/>
                  </a:cubicBezTo>
                  <a:lnTo>
                    <a:pt x="2573" y="50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830700" y="750225"/>
              <a:ext cx="21900" cy="53850"/>
            </a:xfrm>
            <a:custGeom>
              <a:avLst/>
              <a:gdLst/>
              <a:ahLst/>
              <a:cxnLst/>
              <a:rect l="l" t="t" r="r" b="b"/>
              <a:pathLst>
                <a:path w="876" h="2154" extrusionOk="0">
                  <a:moveTo>
                    <a:pt x="609" y="0"/>
                  </a:moveTo>
                  <a:cubicBezTo>
                    <a:pt x="508" y="0"/>
                    <a:pt x="445" y="89"/>
                    <a:pt x="394" y="178"/>
                  </a:cubicBezTo>
                  <a:cubicBezTo>
                    <a:pt x="127" y="659"/>
                    <a:pt x="65" y="1230"/>
                    <a:pt x="14" y="1788"/>
                  </a:cubicBezTo>
                  <a:cubicBezTo>
                    <a:pt x="1" y="1864"/>
                    <a:pt x="1" y="1940"/>
                    <a:pt x="14" y="2016"/>
                  </a:cubicBezTo>
                  <a:cubicBezTo>
                    <a:pt x="41" y="2115"/>
                    <a:pt x="85" y="2153"/>
                    <a:pt x="138" y="2153"/>
                  </a:cubicBezTo>
                  <a:cubicBezTo>
                    <a:pt x="300" y="2153"/>
                    <a:pt x="542" y="1776"/>
                    <a:pt x="609" y="1661"/>
                  </a:cubicBezTo>
                  <a:cubicBezTo>
                    <a:pt x="761" y="1395"/>
                    <a:pt x="850" y="1090"/>
                    <a:pt x="863" y="774"/>
                  </a:cubicBezTo>
                  <a:cubicBezTo>
                    <a:pt x="876" y="596"/>
                    <a:pt x="863" y="419"/>
                    <a:pt x="825" y="254"/>
                  </a:cubicBezTo>
                  <a:cubicBezTo>
                    <a:pt x="787" y="140"/>
                    <a:pt x="724" y="0"/>
                    <a:pt x="60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5671000" y="683750"/>
              <a:ext cx="184150" cy="205325"/>
            </a:xfrm>
            <a:custGeom>
              <a:avLst/>
              <a:gdLst/>
              <a:ahLst/>
              <a:cxnLst/>
              <a:rect l="l" t="t" r="r" b="b"/>
              <a:pathLst>
                <a:path w="7366" h="8213" extrusionOk="0">
                  <a:moveTo>
                    <a:pt x="3633" y="0"/>
                  </a:moveTo>
                  <a:cubicBezTo>
                    <a:pt x="2962" y="0"/>
                    <a:pt x="2288" y="200"/>
                    <a:pt x="1712" y="631"/>
                  </a:cubicBezTo>
                  <a:cubicBezTo>
                    <a:pt x="532" y="1569"/>
                    <a:pt x="0" y="3458"/>
                    <a:pt x="115" y="5106"/>
                  </a:cubicBezTo>
                  <a:cubicBezTo>
                    <a:pt x="127" y="5360"/>
                    <a:pt x="152" y="5600"/>
                    <a:pt x="203" y="5828"/>
                  </a:cubicBezTo>
                  <a:cubicBezTo>
                    <a:pt x="343" y="6538"/>
                    <a:pt x="748" y="7020"/>
                    <a:pt x="1306" y="7388"/>
                  </a:cubicBezTo>
                  <a:cubicBezTo>
                    <a:pt x="1636" y="7603"/>
                    <a:pt x="2003" y="7780"/>
                    <a:pt x="2396" y="7946"/>
                  </a:cubicBezTo>
                  <a:cubicBezTo>
                    <a:pt x="2871" y="8123"/>
                    <a:pt x="3289" y="8212"/>
                    <a:pt x="3673" y="8212"/>
                  </a:cubicBezTo>
                  <a:cubicBezTo>
                    <a:pt x="3700" y="8212"/>
                    <a:pt x="3726" y="8212"/>
                    <a:pt x="3752" y="8211"/>
                  </a:cubicBezTo>
                  <a:cubicBezTo>
                    <a:pt x="4526" y="8186"/>
                    <a:pt x="5146" y="7755"/>
                    <a:pt x="5780" y="6741"/>
                  </a:cubicBezTo>
                  <a:cubicBezTo>
                    <a:pt x="5793" y="6715"/>
                    <a:pt x="5819" y="6678"/>
                    <a:pt x="5831" y="6653"/>
                  </a:cubicBezTo>
                  <a:cubicBezTo>
                    <a:pt x="6490" y="5537"/>
                    <a:pt x="7365" y="3623"/>
                    <a:pt x="6833" y="2241"/>
                  </a:cubicBezTo>
                  <a:cubicBezTo>
                    <a:pt x="6372" y="843"/>
                    <a:pt x="5011" y="0"/>
                    <a:pt x="3633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5798375" y="822475"/>
              <a:ext cx="13025" cy="14975"/>
            </a:xfrm>
            <a:custGeom>
              <a:avLst/>
              <a:gdLst/>
              <a:ahLst/>
              <a:cxnLst/>
              <a:rect l="l" t="t" r="r" b="b"/>
              <a:pathLst>
                <a:path w="521" h="599" extrusionOk="0">
                  <a:moveTo>
                    <a:pt x="65" y="0"/>
                  </a:moveTo>
                  <a:lnTo>
                    <a:pt x="65" y="0"/>
                  </a:lnTo>
                  <a:cubicBezTo>
                    <a:pt x="1" y="140"/>
                    <a:pt x="1" y="304"/>
                    <a:pt x="90" y="431"/>
                  </a:cubicBezTo>
                  <a:cubicBezTo>
                    <a:pt x="171" y="536"/>
                    <a:pt x="306" y="598"/>
                    <a:pt x="436" y="598"/>
                  </a:cubicBezTo>
                  <a:cubicBezTo>
                    <a:pt x="447" y="598"/>
                    <a:pt x="459" y="598"/>
                    <a:pt x="470" y="597"/>
                  </a:cubicBezTo>
                  <a:cubicBezTo>
                    <a:pt x="482" y="597"/>
                    <a:pt x="496" y="597"/>
                    <a:pt x="508" y="583"/>
                  </a:cubicBezTo>
                  <a:cubicBezTo>
                    <a:pt x="521" y="571"/>
                    <a:pt x="508" y="558"/>
                    <a:pt x="496" y="546"/>
                  </a:cubicBezTo>
                  <a:cubicBezTo>
                    <a:pt x="496" y="533"/>
                    <a:pt x="470" y="520"/>
                    <a:pt x="457" y="520"/>
                  </a:cubicBezTo>
                  <a:cubicBezTo>
                    <a:pt x="318" y="457"/>
                    <a:pt x="204" y="304"/>
                    <a:pt x="166" y="152"/>
                  </a:cubicBezTo>
                  <a:cubicBezTo>
                    <a:pt x="153" y="127"/>
                    <a:pt x="153" y="102"/>
                    <a:pt x="127" y="90"/>
                  </a:cubicBezTo>
                  <a:cubicBezTo>
                    <a:pt x="120" y="86"/>
                    <a:pt x="114" y="84"/>
                    <a:pt x="108" y="84"/>
                  </a:cubicBezTo>
                  <a:cubicBezTo>
                    <a:pt x="95" y="84"/>
                    <a:pt x="86" y="93"/>
                    <a:pt x="77" y="102"/>
                  </a:cubicBezTo>
                  <a:cubicBezTo>
                    <a:pt x="66" y="114"/>
                    <a:pt x="54" y="136"/>
                    <a:pt x="52" y="149"/>
                  </a:cubicBezTo>
                  <a:lnTo>
                    <a:pt x="52" y="14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727100" y="798725"/>
              <a:ext cx="18700" cy="6250"/>
            </a:xfrm>
            <a:custGeom>
              <a:avLst/>
              <a:gdLst/>
              <a:ahLst/>
              <a:cxnLst/>
              <a:rect l="l" t="t" r="r" b="b"/>
              <a:pathLst>
                <a:path w="748" h="250" extrusionOk="0">
                  <a:moveTo>
                    <a:pt x="64" y="1"/>
                  </a:moveTo>
                  <a:cubicBezTo>
                    <a:pt x="47" y="1"/>
                    <a:pt x="34" y="4"/>
                    <a:pt x="25" y="12"/>
                  </a:cubicBezTo>
                  <a:cubicBezTo>
                    <a:pt x="0" y="63"/>
                    <a:pt x="139" y="190"/>
                    <a:pt x="254" y="228"/>
                  </a:cubicBezTo>
                  <a:cubicBezTo>
                    <a:pt x="287" y="241"/>
                    <a:pt x="353" y="249"/>
                    <a:pt x="426" y="249"/>
                  </a:cubicBezTo>
                  <a:cubicBezTo>
                    <a:pt x="572" y="249"/>
                    <a:pt x="748" y="215"/>
                    <a:pt x="748" y="114"/>
                  </a:cubicBezTo>
                  <a:cubicBezTo>
                    <a:pt x="748" y="66"/>
                    <a:pt x="718" y="54"/>
                    <a:pt x="681" y="54"/>
                  </a:cubicBezTo>
                  <a:cubicBezTo>
                    <a:pt x="658" y="54"/>
                    <a:pt x="632" y="58"/>
                    <a:pt x="609" y="63"/>
                  </a:cubicBezTo>
                  <a:cubicBezTo>
                    <a:pt x="543" y="71"/>
                    <a:pt x="481" y="78"/>
                    <a:pt x="422" y="78"/>
                  </a:cubicBezTo>
                  <a:cubicBezTo>
                    <a:pt x="378" y="78"/>
                    <a:pt x="334" y="74"/>
                    <a:pt x="291" y="63"/>
                  </a:cubicBezTo>
                  <a:cubicBezTo>
                    <a:pt x="222" y="43"/>
                    <a:pt x="122" y="1"/>
                    <a:pt x="64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736900" y="762475"/>
              <a:ext cx="41550" cy="16700"/>
            </a:xfrm>
            <a:custGeom>
              <a:avLst/>
              <a:gdLst/>
              <a:ahLst/>
              <a:cxnLst/>
              <a:rect l="l" t="t" r="r" b="b"/>
              <a:pathLst>
                <a:path w="1662" h="668" extrusionOk="0">
                  <a:moveTo>
                    <a:pt x="1465" y="0"/>
                  </a:moveTo>
                  <a:cubicBezTo>
                    <a:pt x="1451" y="0"/>
                    <a:pt x="1435" y="2"/>
                    <a:pt x="1420" y="5"/>
                  </a:cubicBezTo>
                  <a:cubicBezTo>
                    <a:pt x="1357" y="30"/>
                    <a:pt x="1307" y="56"/>
                    <a:pt x="1268" y="81"/>
                  </a:cubicBezTo>
                  <a:cubicBezTo>
                    <a:pt x="1268" y="81"/>
                    <a:pt x="1256" y="93"/>
                    <a:pt x="1243" y="93"/>
                  </a:cubicBezTo>
                  <a:cubicBezTo>
                    <a:pt x="1205" y="119"/>
                    <a:pt x="1155" y="132"/>
                    <a:pt x="1116" y="157"/>
                  </a:cubicBezTo>
                  <a:cubicBezTo>
                    <a:pt x="1015" y="182"/>
                    <a:pt x="926" y="208"/>
                    <a:pt x="825" y="208"/>
                  </a:cubicBezTo>
                  <a:cubicBezTo>
                    <a:pt x="736" y="208"/>
                    <a:pt x="648" y="195"/>
                    <a:pt x="546" y="157"/>
                  </a:cubicBezTo>
                  <a:lnTo>
                    <a:pt x="470" y="119"/>
                  </a:lnTo>
                  <a:cubicBezTo>
                    <a:pt x="398" y="88"/>
                    <a:pt x="309" y="49"/>
                    <a:pt x="217" y="49"/>
                  </a:cubicBezTo>
                  <a:cubicBezTo>
                    <a:pt x="196" y="49"/>
                    <a:pt x="174" y="51"/>
                    <a:pt x="153" y="56"/>
                  </a:cubicBezTo>
                  <a:cubicBezTo>
                    <a:pt x="141" y="56"/>
                    <a:pt x="127" y="56"/>
                    <a:pt x="127" y="68"/>
                  </a:cubicBezTo>
                  <a:cubicBezTo>
                    <a:pt x="90" y="81"/>
                    <a:pt x="64" y="93"/>
                    <a:pt x="39" y="132"/>
                  </a:cubicBezTo>
                  <a:cubicBezTo>
                    <a:pt x="14" y="169"/>
                    <a:pt x="1" y="233"/>
                    <a:pt x="14" y="284"/>
                  </a:cubicBezTo>
                  <a:cubicBezTo>
                    <a:pt x="64" y="487"/>
                    <a:pt x="330" y="575"/>
                    <a:pt x="406" y="600"/>
                  </a:cubicBezTo>
                  <a:cubicBezTo>
                    <a:pt x="523" y="643"/>
                    <a:pt x="648" y="667"/>
                    <a:pt x="774" y="667"/>
                  </a:cubicBezTo>
                  <a:cubicBezTo>
                    <a:pt x="800" y="667"/>
                    <a:pt x="825" y="666"/>
                    <a:pt x="850" y="664"/>
                  </a:cubicBezTo>
                  <a:cubicBezTo>
                    <a:pt x="1002" y="664"/>
                    <a:pt x="1141" y="626"/>
                    <a:pt x="1268" y="563"/>
                  </a:cubicBezTo>
                  <a:cubicBezTo>
                    <a:pt x="1357" y="524"/>
                    <a:pt x="1560" y="423"/>
                    <a:pt x="1636" y="233"/>
                  </a:cubicBezTo>
                  <a:cubicBezTo>
                    <a:pt x="1662" y="169"/>
                    <a:pt x="1636" y="106"/>
                    <a:pt x="1586" y="56"/>
                  </a:cubicBezTo>
                  <a:cubicBezTo>
                    <a:pt x="1556" y="17"/>
                    <a:pt x="1513" y="0"/>
                    <a:pt x="146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805675" y="780325"/>
              <a:ext cx="23475" cy="30875"/>
            </a:xfrm>
            <a:custGeom>
              <a:avLst/>
              <a:gdLst/>
              <a:ahLst/>
              <a:cxnLst/>
              <a:rect l="l" t="t" r="r" b="b"/>
              <a:pathLst>
                <a:path w="939" h="1235" extrusionOk="0">
                  <a:moveTo>
                    <a:pt x="190" y="1"/>
                  </a:moveTo>
                  <a:cubicBezTo>
                    <a:pt x="140" y="1"/>
                    <a:pt x="102" y="26"/>
                    <a:pt x="77" y="77"/>
                  </a:cubicBezTo>
                  <a:cubicBezTo>
                    <a:pt x="1" y="216"/>
                    <a:pt x="51" y="407"/>
                    <a:pt x="64" y="495"/>
                  </a:cubicBezTo>
                  <a:cubicBezTo>
                    <a:pt x="102" y="609"/>
                    <a:pt x="153" y="723"/>
                    <a:pt x="229" y="837"/>
                  </a:cubicBezTo>
                  <a:cubicBezTo>
                    <a:pt x="292" y="939"/>
                    <a:pt x="381" y="1040"/>
                    <a:pt x="482" y="1103"/>
                  </a:cubicBezTo>
                  <a:cubicBezTo>
                    <a:pt x="533" y="1144"/>
                    <a:pt x="659" y="1235"/>
                    <a:pt x="779" y="1235"/>
                  </a:cubicBezTo>
                  <a:cubicBezTo>
                    <a:pt x="808" y="1235"/>
                    <a:pt x="836" y="1230"/>
                    <a:pt x="863" y="1218"/>
                  </a:cubicBezTo>
                  <a:cubicBezTo>
                    <a:pt x="900" y="1205"/>
                    <a:pt x="926" y="1167"/>
                    <a:pt x="939" y="1116"/>
                  </a:cubicBezTo>
                  <a:cubicBezTo>
                    <a:pt x="939" y="1091"/>
                    <a:pt x="939" y="1066"/>
                    <a:pt x="926" y="1027"/>
                  </a:cubicBezTo>
                  <a:cubicBezTo>
                    <a:pt x="926" y="1027"/>
                    <a:pt x="926" y="1015"/>
                    <a:pt x="913" y="1002"/>
                  </a:cubicBezTo>
                  <a:cubicBezTo>
                    <a:pt x="875" y="914"/>
                    <a:pt x="787" y="863"/>
                    <a:pt x="723" y="824"/>
                  </a:cubicBezTo>
                  <a:cubicBezTo>
                    <a:pt x="697" y="812"/>
                    <a:pt x="685" y="799"/>
                    <a:pt x="660" y="787"/>
                  </a:cubicBezTo>
                  <a:cubicBezTo>
                    <a:pt x="596" y="736"/>
                    <a:pt x="545" y="672"/>
                    <a:pt x="495" y="609"/>
                  </a:cubicBezTo>
                  <a:cubicBezTo>
                    <a:pt x="444" y="545"/>
                    <a:pt x="406" y="469"/>
                    <a:pt x="381" y="393"/>
                  </a:cubicBezTo>
                  <a:cubicBezTo>
                    <a:pt x="368" y="356"/>
                    <a:pt x="356" y="305"/>
                    <a:pt x="356" y="267"/>
                  </a:cubicBezTo>
                  <a:cubicBezTo>
                    <a:pt x="342" y="254"/>
                    <a:pt x="342" y="254"/>
                    <a:pt x="342" y="241"/>
                  </a:cubicBezTo>
                  <a:cubicBezTo>
                    <a:pt x="330" y="204"/>
                    <a:pt x="330" y="153"/>
                    <a:pt x="305" y="102"/>
                  </a:cubicBezTo>
                  <a:cubicBezTo>
                    <a:pt x="280" y="52"/>
                    <a:pt x="241" y="13"/>
                    <a:pt x="19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798700" y="815275"/>
              <a:ext cx="11125" cy="14100"/>
            </a:xfrm>
            <a:custGeom>
              <a:avLst/>
              <a:gdLst/>
              <a:ahLst/>
              <a:cxnLst/>
              <a:rect l="l" t="t" r="r" b="b"/>
              <a:pathLst>
                <a:path w="445" h="564" extrusionOk="0">
                  <a:moveTo>
                    <a:pt x="312" y="1"/>
                  </a:moveTo>
                  <a:cubicBezTo>
                    <a:pt x="229" y="1"/>
                    <a:pt x="130" y="84"/>
                    <a:pt x="77" y="212"/>
                  </a:cubicBezTo>
                  <a:cubicBezTo>
                    <a:pt x="1" y="364"/>
                    <a:pt x="26" y="516"/>
                    <a:pt x="102" y="555"/>
                  </a:cubicBezTo>
                  <a:cubicBezTo>
                    <a:pt x="116" y="561"/>
                    <a:pt x="131" y="564"/>
                    <a:pt x="146" y="564"/>
                  </a:cubicBezTo>
                  <a:cubicBezTo>
                    <a:pt x="228" y="564"/>
                    <a:pt x="327" y="481"/>
                    <a:pt x="381" y="352"/>
                  </a:cubicBezTo>
                  <a:cubicBezTo>
                    <a:pt x="444" y="200"/>
                    <a:pt x="432" y="48"/>
                    <a:pt x="356" y="9"/>
                  </a:cubicBezTo>
                  <a:cubicBezTo>
                    <a:pt x="342" y="4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736900" y="786775"/>
              <a:ext cx="13025" cy="16275"/>
            </a:xfrm>
            <a:custGeom>
              <a:avLst/>
              <a:gdLst/>
              <a:ahLst/>
              <a:cxnLst/>
              <a:rect l="l" t="t" r="r" b="b"/>
              <a:pathLst>
                <a:path w="521" h="651" extrusionOk="0">
                  <a:moveTo>
                    <a:pt x="337" y="1"/>
                  </a:moveTo>
                  <a:cubicBezTo>
                    <a:pt x="242" y="1"/>
                    <a:pt x="130" y="97"/>
                    <a:pt x="64" y="250"/>
                  </a:cubicBezTo>
                  <a:cubicBezTo>
                    <a:pt x="1" y="427"/>
                    <a:pt x="39" y="605"/>
                    <a:pt x="141" y="642"/>
                  </a:cubicBezTo>
                  <a:cubicBezTo>
                    <a:pt x="157" y="648"/>
                    <a:pt x="173" y="650"/>
                    <a:pt x="190" y="650"/>
                  </a:cubicBezTo>
                  <a:cubicBezTo>
                    <a:pt x="292" y="650"/>
                    <a:pt x="403" y="554"/>
                    <a:pt x="457" y="402"/>
                  </a:cubicBezTo>
                  <a:cubicBezTo>
                    <a:pt x="521" y="225"/>
                    <a:pt x="495" y="47"/>
                    <a:pt x="381" y="9"/>
                  </a:cubicBezTo>
                  <a:cubicBezTo>
                    <a:pt x="367" y="3"/>
                    <a:pt x="352" y="1"/>
                    <a:pt x="337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772500" y="799450"/>
              <a:ext cx="11950" cy="38950"/>
            </a:xfrm>
            <a:custGeom>
              <a:avLst/>
              <a:gdLst/>
              <a:ahLst/>
              <a:cxnLst/>
              <a:rect l="l" t="t" r="r" b="b"/>
              <a:pathLst>
                <a:path w="478" h="1558" extrusionOk="0">
                  <a:moveTo>
                    <a:pt x="457" y="1"/>
                  </a:moveTo>
                  <a:cubicBezTo>
                    <a:pt x="448" y="1"/>
                    <a:pt x="438" y="4"/>
                    <a:pt x="427" y="9"/>
                  </a:cubicBezTo>
                  <a:cubicBezTo>
                    <a:pt x="326" y="110"/>
                    <a:pt x="275" y="301"/>
                    <a:pt x="238" y="427"/>
                  </a:cubicBezTo>
                  <a:cubicBezTo>
                    <a:pt x="212" y="516"/>
                    <a:pt x="187" y="592"/>
                    <a:pt x="162" y="681"/>
                  </a:cubicBezTo>
                  <a:cubicBezTo>
                    <a:pt x="148" y="744"/>
                    <a:pt x="123" y="820"/>
                    <a:pt x="148" y="896"/>
                  </a:cubicBezTo>
                  <a:cubicBezTo>
                    <a:pt x="174" y="947"/>
                    <a:pt x="212" y="972"/>
                    <a:pt x="263" y="1011"/>
                  </a:cubicBezTo>
                  <a:cubicBezTo>
                    <a:pt x="326" y="1061"/>
                    <a:pt x="351" y="1112"/>
                    <a:pt x="326" y="1200"/>
                  </a:cubicBezTo>
                  <a:cubicBezTo>
                    <a:pt x="288" y="1340"/>
                    <a:pt x="162" y="1454"/>
                    <a:pt x="35" y="1504"/>
                  </a:cubicBezTo>
                  <a:cubicBezTo>
                    <a:pt x="1" y="1516"/>
                    <a:pt x="7" y="1557"/>
                    <a:pt x="35" y="1557"/>
                  </a:cubicBezTo>
                  <a:cubicBezTo>
                    <a:pt x="39" y="1557"/>
                    <a:pt x="43" y="1557"/>
                    <a:pt x="47" y="1555"/>
                  </a:cubicBezTo>
                  <a:cubicBezTo>
                    <a:pt x="174" y="1530"/>
                    <a:pt x="288" y="1454"/>
                    <a:pt x="364" y="1352"/>
                  </a:cubicBezTo>
                  <a:cubicBezTo>
                    <a:pt x="440" y="1239"/>
                    <a:pt x="478" y="1073"/>
                    <a:pt x="390" y="972"/>
                  </a:cubicBezTo>
                  <a:cubicBezTo>
                    <a:pt x="351" y="921"/>
                    <a:pt x="263" y="884"/>
                    <a:pt x="263" y="820"/>
                  </a:cubicBezTo>
                  <a:cubicBezTo>
                    <a:pt x="250" y="782"/>
                    <a:pt x="275" y="718"/>
                    <a:pt x="288" y="681"/>
                  </a:cubicBezTo>
                  <a:cubicBezTo>
                    <a:pt x="301" y="642"/>
                    <a:pt x="314" y="592"/>
                    <a:pt x="326" y="554"/>
                  </a:cubicBezTo>
                  <a:cubicBezTo>
                    <a:pt x="351" y="465"/>
                    <a:pt x="377" y="377"/>
                    <a:pt x="415" y="287"/>
                  </a:cubicBezTo>
                  <a:cubicBezTo>
                    <a:pt x="440" y="199"/>
                    <a:pt x="478" y="110"/>
                    <a:pt x="478" y="22"/>
                  </a:cubicBezTo>
                  <a:cubicBezTo>
                    <a:pt x="478" y="7"/>
                    <a:pt x="469" y="1"/>
                    <a:pt x="457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5738800" y="836075"/>
              <a:ext cx="34800" cy="16475"/>
            </a:xfrm>
            <a:custGeom>
              <a:avLst/>
              <a:gdLst/>
              <a:ahLst/>
              <a:cxnLst/>
              <a:rect l="l" t="t" r="r" b="b"/>
              <a:pathLst>
                <a:path w="1392" h="659" extrusionOk="0">
                  <a:moveTo>
                    <a:pt x="99" y="0"/>
                  </a:moveTo>
                  <a:cubicBezTo>
                    <a:pt x="75" y="0"/>
                    <a:pt x="50" y="1"/>
                    <a:pt x="26" y="2"/>
                  </a:cubicBezTo>
                  <a:cubicBezTo>
                    <a:pt x="1" y="2"/>
                    <a:pt x="1" y="27"/>
                    <a:pt x="26" y="39"/>
                  </a:cubicBezTo>
                  <a:cubicBezTo>
                    <a:pt x="280" y="129"/>
                    <a:pt x="546" y="154"/>
                    <a:pt x="787" y="255"/>
                  </a:cubicBezTo>
                  <a:cubicBezTo>
                    <a:pt x="1003" y="344"/>
                    <a:pt x="1192" y="470"/>
                    <a:pt x="1344" y="648"/>
                  </a:cubicBezTo>
                  <a:cubicBezTo>
                    <a:pt x="1348" y="655"/>
                    <a:pt x="1354" y="658"/>
                    <a:pt x="1360" y="658"/>
                  </a:cubicBezTo>
                  <a:cubicBezTo>
                    <a:pt x="1375" y="658"/>
                    <a:pt x="1391" y="640"/>
                    <a:pt x="1383" y="622"/>
                  </a:cubicBezTo>
                  <a:cubicBezTo>
                    <a:pt x="1268" y="407"/>
                    <a:pt x="1079" y="255"/>
                    <a:pt x="850" y="154"/>
                  </a:cubicBezTo>
                  <a:cubicBezTo>
                    <a:pt x="619" y="61"/>
                    <a:pt x="356" y="0"/>
                    <a:pt x="99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5669425" y="661075"/>
              <a:ext cx="208200" cy="127900"/>
            </a:xfrm>
            <a:custGeom>
              <a:avLst/>
              <a:gdLst/>
              <a:ahLst/>
              <a:cxnLst/>
              <a:rect l="l" t="t" r="r" b="b"/>
              <a:pathLst>
                <a:path w="8328" h="5116" extrusionOk="0">
                  <a:moveTo>
                    <a:pt x="2912" y="1"/>
                  </a:moveTo>
                  <a:cubicBezTo>
                    <a:pt x="2825" y="1"/>
                    <a:pt x="2752" y="10"/>
                    <a:pt x="2700" y="30"/>
                  </a:cubicBezTo>
                  <a:cubicBezTo>
                    <a:pt x="2395" y="144"/>
                    <a:pt x="2459" y="194"/>
                    <a:pt x="2434" y="233"/>
                  </a:cubicBezTo>
                  <a:cubicBezTo>
                    <a:pt x="2418" y="233"/>
                    <a:pt x="2310" y="64"/>
                    <a:pt x="2025" y="64"/>
                  </a:cubicBezTo>
                  <a:cubicBezTo>
                    <a:pt x="1862" y="64"/>
                    <a:pt x="1640" y="120"/>
                    <a:pt x="1344" y="296"/>
                  </a:cubicBezTo>
                  <a:cubicBezTo>
                    <a:pt x="609" y="740"/>
                    <a:pt x="164" y="2375"/>
                    <a:pt x="0" y="3579"/>
                  </a:cubicBezTo>
                  <a:cubicBezTo>
                    <a:pt x="0" y="3579"/>
                    <a:pt x="824" y="3794"/>
                    <a:pt x="976" y="3884"/>
                  </a:cubicBezTo>
                  <a:cubicBezTo>
                    <a:pt x="1128" y="3972"/>
                    <a:pt x="659" y="4923"/>
                    <a:pt x="1052" y="5100"/>
                  </a:cubicBezTo>
                  <a:cubicBezTo>
                    <a:pt x="1074" y="5111"/>
                    <a:pt x="1095" y="5116"/>
                    <a:pt x="1116" y="5116"/>
                  </a:cubicBezTo>
                  <a:cubicBezTo>
                    <a:pt x="1468" y="5116"/>
                    <a:pt x="1572" y="3646"/>
                    <a:pt x="2231" y="3275"/>
                  </a:cubicBezTo>
                  <a:cubicBezTo>
                    <a:pt x="2317" y="3292"/>
                    <a:pt x="2393" y="3300"/>
                    <a:pt x="2461" y="3300"/>
                  </a:cubicBezTo>
                  <a:cubicBezTo>
                    <a:pt x="3166" y="3300"/>
                    <a:pt x="3056" y="2481"/>
                    <a:pt x="3714" y="2273"/>
                  </a:cubicBezTo>
                  <a:cubicBezTo>
                    <a:pt x="3815" y="2248"/>
                    <a:pt x="3942" y="2248"/>
                    <a:pt x="4031" y="2248"/>
                  </a:cubicBezTo>
                  <a:cubicBezTo>
                    <a:pt x="4132" y="2261"/>
                    <a:pt x="4234" y="2261"/>
                    <a:pt x="4335" y="2273"/>
                  </a:cubicBezTo>
                  <a:cubicBezTo>
                    <a:pt x="4513" y="2299"/>
                    <a:pt x="4677" y="2349"/>
                    <a:pt x="4829" y="2425"/>
                  </a:cubicBezTo>
                  <a:cubicBezTo>
                    <a:pt x="5133" y="2552"/>
                    <a:pt x="5387" y="2755"/>
                    <a:pt x="5666" y="2932"/>
                  </a:cubicBezTo>
                  <a:cubicBezTo>
                    <a:pt x="5730" y="2971"/>
                    <a:pt x="5792" y="3022"/>
                    <a:pt x="5869" y="3072"/>
                  </a:cubicBezTo>
                  <a:cubicBezTo>
                    <a:pt x="5882" y="3110"/>
                    <a:pt x="5894" y="3135"/>
                    <a:pt x="5919" y="3174"/>
                  </a:cubicBezTo>
                  <a:cubicBezTo>
                    <a:pt x="6021" y="3377"/>
                    <a:pt x="6211" y="3554"/>
                    <a:pt x="6439" y="3642"/>
                  </a:cubicBezTo>
                  <a:cubicBezTo>
                    <a:pt x="6488" y="3658"/>
                    <a:pt x="6546" y="3674"/>
                    <a:pt x="6602" y="3674"/>
                  </a:cubicBezTo>
                  <a:cubicBezTo>
                    <a:pt x="6634" y="3674"/>
                    <a:pt x="6665" y="3669"/>
                    <a:pt x="6693" y="3655"/>
                  </a:cubicBezTo>
                  <a:cubicBezTo>
                    <a:pt x="6718" y="3693"/>
                    <a:pt x="6730" y="3731"/>
                    <a:pt x="6756" y="3757"/>
                  </a:cubicBezTo>
                  <a:cubicBezTo>
                    <a:pt x="6856" y="3923"/>
                    <a:pt x="7184" y="4149"/>
                    <a:pt x="7503" y="4149"/>
                  </a:cubicBezTo>
                  <a:cubicBezTo>
                    <a:pt x="7670" y="4149"/>
                    <a:pt x="7834" y="4087"/>
                    <a:pt x="7961" y="3921"/>
                  </a:cubicBezTo>
                  <a:cubicBezTo>
                    <a:pt x="8328" y="3439"/>
                    <a:pt x="7834" y="2806"/>
                    <a:pt x="7454" y="2577"/>
                  </a:cubicBezTo>
                  <a:cubicBezTo>
                    <a:pt x="7618" y="2577"/>
                    <a:pt x="7758" y="2388"/>
                    <a:pt x="7745" y="2236"/>
                  </a:cubicBezTo>
                  <a:cubicBezTo>
                    <a:pt x="7732" y="2070"/>
                    <a:pt x="7606" y="1944"/>
                    <a:pt x="7479" y="1855"/>
                  </a:cubicBezTo>
                  <a:cubicBezTo>
                    <a:pt x="7225" y="1665"/>
                    <a:pt x="6908" y="1563"/>
                    <a:pt x="6578" y="1551"/>
                  </a:cubicBezTo>
                  <a:lnTo>
                    <a:pt x="6426" y="1513"/>
                  </a:lnTo>
                  <a:cubicBezTo>
                    <a:pt x="6756" y="1019"/>
                    <a:pt x="5438" y="968"/>
                    <a:pt x="4702" y="563"/>
                  </a:cubicBezTo>
                  <a:cubicBezTo>
                    <a:pt x="4085" y="217"/>
                    <a:pt x="3328" y="1"/>
                    <a:pt x="291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5673225" y="670725"/>
              <a:ext cx="69725" cy="66875"/>
            </a:xfrm>
            <a:custGeom>
              <a:avLst/>
              <a:gdLst/>
              <a:ahLst/>
              <a:cxnLst/>
              <a:rect l="l" t="t" r="r" b="b"/>
              <a:pathLst>
                <a:path w="2789" h="2675" extrusionOk="0">
                  <a:moveTo>
                    <a:pt x="793" y="0"/>
                  </a:moveTo>
                  <a:cubicBezTo>
                    <a:pt x="738" y="0"/>
                    <a:pt x="682" y="13"/>
                    <a:pt x="634" y="37"/>
                  </a:cubicBezTo>
                  <a:cubicBezTo>
                    <a:pt x="533" y="87"/>
                    <a:pt x="443" y="177"/>
                    <a:pt x="367" y="253"/>
                  </a:cubicBezTo>
                  <a:cubicBezTo>
                    <a:pt x="241" y="391"/>
                    <a:pt x="127" y="531"/>
                    <a:pt x="63" y="709"/>
                  </a:cubicBezTo>
                  <a:cubicBezTo>
                    <a:pt x="12" y="822"/>
                    <a:pt x="0" y="962"/>
                    <a:pt x="38" y="1089"/>
                  </a:cubicBezTo>
                  <a:cubicBezTo>
                    <a:pt x="63" y="1140"/>
                    <a:pt x="114" y="1191"/>
                    <a:pt x="127" y="1241"/>
                  </a:cubicBezTo>
                  <a:cubicBezTo>
                    <a:pt x="139" y="1317"/>
                    <a:pt x="88" y="1380"/>
                    <a:pt x="102" y="1456"/>
                  </a:cubicBezTo>
                  <a:cubicBezTo>
                    <a:pt x="114" y="1532"/>
                    <a:pt x="165" y="1608"/>
                    <a:pt x="228" y="1634"/>
                  </a:cubicBezTo>
                  <a:cubicBezTo>
                    <a:pt x="255" y="1645"/>
                    <a:pt x="282" y="1650"/>
                    <a:pt x="309" y="1650"/>
                  </a:cubicBezTo>
                  <a:cubicBezTo>
                    <a:pt x="450" y="1650"/>
                    <a:pt x="592" y="1518"/>
                    <a:pt x="741" y="1518"/>
                  </a:cubicBezTo>
                  <a:cubicBezTo>
                    <a:pt x="752" y="1518"/>
                    <a:pt x="762" y="1519"/>
                    <a:pt x="773" y="1520"/>
                  </a:cubicBezTo>
                  <a:cubicBezTo>
                    <a:pt x="925" y="1532"/>
                    <a:pt x="1026" y="1698"/>
                    <a:pt x="1052" y="1837"/>
                  </a:cubicBezTo>
                  <a:cubicBezTo>
                    <a:pt x="1077" y="1989"/>
                    <a:pt x="1040" y="2141"/>
                    <a:pt x="1052" y="2293"/>
                  </a:cubicBezTo>
                  <a:cubicBezTo>
                    <a:pt x="1065" y="2445"/>
                    <a:pt x="1141" y="2610"/>
                    <a:pt x="1280" y="2661"/>
                  </a:cubicBezTo>
                  <a:cubicBezTo>
                    <a:pt x="1309" y="2671"/>
                    <a:pt x="1339" y="2675"/>
                    <a:pt x="1371" y="2675"/>
                  </a:cubicBezTo>
                  <a:cubicBezTo>
                    <a:pt x="1423" y="2675"/>
                    <a:pt x="1479" y="2664"/>
                    <a:pt x="1534" y="2648"/>
                  </a:cubicBezTo>
                  <a:cubicBezTo>
                    <a:pt x="1990" y="2534"/>
                    <a:pt x="2409" y="2217"/>
                    <a:pt x="2649" y="1811"/>
                  </a:cubicBezTo>
                  <a:cubicBezTo>
                    <a:pt x="2725" y="1672"/>
                    <a:pt x="2789" y="1482"/>
                    <a:pt x="2674" y="1355"/>
                  </a:cubicBezTo>
                  <a:cubicBezTo>
                    <a:pt x="2548" y="1228"/>
                    <a:pt x="2282" y="1304"/>
                    <a:pt x="2155" y="1165"/>
                  </a:cubicBezTo>
                  <a:cubicBezTo>
                    <a:pt x="2003" y="1013"/>
                    <a:pt x="2167" y="734"/>
                    <a:pt x="2054" y="544"/>
                  </a:cubicBezTo>
                  <a:cubicBezTo>
                    <a:pt x="1978" y="417"/>
                    <a:pt x="1787" y="405"/>
                    <a:pt x="1635" y="405"/>
                  </a:cubicBezTo>
                  <a:cubicBezTo>
                    <a:pt x="1581" y="409"/>
                    <a:pt x="1524" y="413"/>
                    <a:pt x="1468" y="413"/>
                  </a:cubicBezTo>
                  <a:cubicBezTo>
                    <a:pt x="1366" y="413"/>
                    <a:pt x="1265" y="399"/>
                    <a:pt x="1192" y="341"/>
                  </a:cubicBezTo>
                  <a:cubicBezTo>
                    <a:pt x="1103" y="253"/>
                    <a:pt x="1065" y="126"/>
                    <a:pt x="964" y="50"/>
                  </a:cubicBezTo>
                  <a:cubicBezTo>
                    <a:pt x="916" y="16"/>
                    <a:pt x="855" y="0"/>
                    <a:pt x="79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734375" y="665325"/>
              <a:ext cx="48525" cy="47725"/>
            </a:xfrm>
            <a:custGeom>
              <a:avLst/>
              <a:gdLst/>
              <a:ahLst/>
              <a:cxnLst/>
              <a:rect l="l" t="t" r="r" b="b"/>
              <a:pathLst>
                <a:path w="1941" h="1909" extrusionOk="0">
                  <a:moveTo>
                    <a:pt x="225" y="1"/>
                  </a:moveTo>
                  <a:cubicBezTo>
                    <a:pt x="178" y="1"/>
                    <a:pt x="132" y="9"/>
                    <a:pt x="89" y="38"/>
                  </a:cubicBezTo>
                  <a:cubicBezTo>
                    <a:pt x="0" y="114"/>
                    <a:pt x="39" y="266"/>
                    <a:pt x="76" y="379"/>
                  </a:cubicBezTo>
                  <a:cubicBezTo>
                    <a:pt x="242" y="760"/>
                    <a:pt x="470" y="1102"/>
                    <a:pt x="761" y="1407"/>
                  </a:cubicBezTo>
                  <a:cubicBezTo>
                    <a:pt x="928" y="1585"/>
                    <a:pt x="1173" y="1908"/>
                    <a:pt x="1453" y="1908"/>
                  </a:cubicBezTo>
                  <a:cubicBezTo>
                    <a:pt x="1492" y="1908"/>
                    <a:pt x="1532" y="1902"/>
                    <a:pt x="1572" y="1888"/>
                  </a:cubicBezTo>
                  <a:cubicBezTo>
                    <a:pt x="1724" y="1838"/>
                    <a:pt x="1940" y="1635"/>
                    <a:pt x="1788" y="1469"/>
                  </a:cubicBezTo>
                  <a:cubicBezTo>
                    <a:pt x="1724" y="1393"/>
                    <a:pt x="1611" y="1381"/>
                    <a:pt x="1509" y="1368"/>
                  </a:cubicBezTo>
                  <a:cubicBezTo>
                    <a:pt x="1420" y="1356"/>
                    <a:pt x="1306" y="1305"/>
                    <a:pt x="1281" y="1216"/>
                  </a:cubicBezTo>
                  <a:cubicBezTo>
                    <a:pt x="1268" y="1140"/>
                    <a:pt x="1318" y="1064"/>
                    <a:pt x="1293" y="988"/>
                  </a:cubicBezTo>
                  <a:cubicBezTo>
                    <a:pt x="1281" y="900"/>
                    <a:pt x="1192" y="861"/>
                    <a:pt x="1116" y="836"/>
                  </a:cubicBezTo>
                  <a:cubicBezTo>
                    <a:pt x="1040" y="823"/>
                    <a:pt x="964" y="823"/>
                    <a:pt x="887" y="798"/>
                  </a:cubicBezTo>
                  <a:cubicBezTo>
                    <a:pt x="811" y="760"/>
                    <a:pt x="749" y="697"/>
                    <a:pt x="761" y="621"/>
                  </a:cubicBezTo>
                  <a:cubicBezTo>
                    <a:pt x="786" y="481"/>
                    <a:pt x="1027" y="430"/>
                    <a:pt x="1014" y="291"/>
                  </a:cubicBezTo>
                  <a:cubicBezTo>
                    <a:pt x="1002" y="215"/>
                    <a:pt x="926" y="177"/>
                    <a:pt x="850" y="151"/>
                  </a:cubicBezTo>
                  <a:cubicBezTo>
                    <a:pt x="685" y="100"/>
                    <a:pt x="507" y="50"/>
                    <a:pt x="343" y="12"/>
                  </a:cubicBezTo>
                  <a:cubicBezTo>
                    <a:pt x="303" y="6"/>
                    <a:pt x="264" y="1"/>
                    <a:pt x="225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5735150" y="720425"/>
              <a:ext cx="18575" cy="17150"/>
            </a:xfrm>
            <a:custGeom>
              <a:avLst/>
              <a:gdLst/>
              <a:ahLst/>
              <a:cxnLst/>
              <a:rect l="l" t="t" r="r" b="b"/>
              <a:pathLst>
                <a:path w="743" h="686" extrusionOk="0">
                  <a:moveTo>
                    <a:pt x="337" y="1"/>
                  </a:moveTo>
                  <a:lnTo>
                    <a:pt x="337" y="1"/>
                  </a:lnTo>
                  <a:cubicBezTo>
                    <a:pt x="337" y="1"/>
                    <a:pt x="1" y="685"/>
                    <a:pt x="352" y="685"/>
                  </a:cubicBezTo>
                  <a:cubicBezTo>
                    <a:pt x="356" y="685"/>
                    <a:pt x="359" y="685"/>
                    <a:pt x="363" y="685"/>
                  </a:cubicBezTo>
                  <a:cubicBezTo>
                    <a:pt x="743" y="673"/>
                    <a:pt x="337" y="1"/>
                    <a:pt x="33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5720900" y="736600"/>
              <a:ext cx="18550" cy="17450"/>
            </a:xfrm>
            <a:custGeom>
              <a:avLst/>
              <a:gdLst/>
              <a:ahLst/>
              <a:cxnLst/>
              <a:rect l="l" t="t" r="r" b="b"/>
              <a:pathLst>
                <a:path w="742" h="698" extrusionOk="0">
                  <a:moveTo>
                    <a:pt x="336" y="1"/>
                  </a:moveTo>
                  <a:cubicBezTo>
                    <a:pt x="336" y="1"/>
                    <a:pt x="1" y="697"/>
                    <a:pt x="352" y="697"/>
                  </a:cubicBezTo>
                  <a:cubicBezTo>
                    <a:pt x="355" y="697"/>
                    <a:pt x="358" y="697"/>
                    <a:pt x="362" y="697"/>
                  </a:cubicBezTo>
                  <a:cubicBezTo>
                    <a:pt x="742" y="685"/>
                    <a:pt x="336" y="1"/>
                    <a:pt x="3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5654500" y="743500"/>
              <a:ext cx="37425" cy="53925"/>
            </a:xfrm>
            <a:custGeom>
              <a:avLst/>
              <a:gdLst/>
              <a:ahLst/>
              <a:cxnLst/>
              <a:rect l="l" t="t" r="r" b="b"/>
              <a:pathLst>
                <a:path w="1497" h="2157" extrusionOk="0">
                  <a:moveTo>
                    <a:pt x="777" y="0"/>
                  </a:moveTo>
                  <a:cubicBezTo>
                    <a:pt x="665" y="0"/>
                    <a:pt x="551" y="40"/>
                    <a:pt x="445" y="130"/>
                  </a:cubicBezTo>
                  <a:cubicBezTo>
                    <a:pt x="39" y="497"/>
                    <a:pt x="1" y="1423"/>
                    <a:pt x="254" y="1816"/>
                  </a:cubicBezTo>
                  <a:cubicBezTo>
                    <a:pt x="402" y="2044"/>
                    <a:pt x="621" y="2157"/>
                    <a:pt x="820" y="2157"/>
                  </a:cubicBezTo>
                  <a:cubicBezTo>
                    <a:pt x="963" y="2157"/>
                    <a:pt x="1095" y="2098"/>
                    <a:pt x="1180" y="1981"/>
                  </a:cubicBezTo>
                  <a:cubicBezTo>
                    <a:pt x="1332" y="1765"/>
                    <a:pt x="1497" y="1283"/>
                    <a:pt x="1459" y="815"/>
                  </a:cubicBezTo>
                  <a:cubicBezTo>
                    <a:pt x="1421" y="351"/>
                    <a:pt x="1107" y="0"/>
                    <a:pt x="777" y="0"/>
                  </a:cubicBezTo>
                  <a:close/>
                </a:path>
              </a:pathLst>
            </a:custGeom>
            <a:solidFill>
              <a:srgbClr val="FF9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654500" y="743500"/>
              <a:ext cx="37425" cy="53925"/>
            </a:xfrm>
            <a:custGeom>
              <a:avLst/>
              <a:gdLst/>
              <a:ahLst/>
              <a:cxnLst/>
              <a:rect l="l" t="t" r="r" b="b"/>
              <a:pathLst>
                <a:path w="1497" h="2157" extrusionOk="0">
                  <a:moveTo>
                    <a:pt x="777" y="0"/>
                  </a:moveTo>
                  <a:cubicBezTo>
                    <a:pt x="665" y="0"/>
                    <a:pt x="551" y="40"/>
                    <a:pt x="445" y="130"/>
                  </a:cubicBezTo>
                  <a:cubicBezTo>
                    <a:pt x="39" y="497"/>
                    <a:pt x="1" y="1423"/>
                    <a:pt x="254" y="1816"/>
                  </a:cubicBezTo>
                  <a:cubicBezTo>
                    <a:pt x="402" y="2044"/>
                    <a:pt x="621" y="2157"/>
                    <a:pt x="820" y="2157"/>
                  </a:cubicBezTo>
                  <a:cubicBezTo>
                    <a:pt x="963" y="2157"/>
                    <a:pt x="1095" y="2098"/>
                    <a:pt x="1180" y="1981"/>
                  </a:cubicBezTo>
                  <a:cubicBezTo>
                    <a:pt x="1332" y="1765"/>
                    <a:pt x="1497" y="1283"/>
                    <a:pt x="1459" y="815"/>
                  </a:cubicBezTo>
                  <a:cubicBezTo>
                    <a:pt x="1421" y="351"/>
                    <a:pt x="1107" y="0"/>
                    <a:pt x="777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5665375" y="755275"/>
              <a:ext cx="14850" cy="27650"/>
            </a:xfrm>
            <a:custGeom>
              <a:avLst/>
              <a:gdLst/>
              <a:ahLst/>
              <a:cxnLst/>
              <a:rect l="l" t="t" r="r" b="b"/>
              <a:pathLst>
                <a:path w="594" h="1106" extrusionOk="0">
                  <a:moveTo>
                    <a:pt x="174" y="1"/>
                  </a:moveTo>
                  <a:cubicBezTo>
                    <a:pt x="162" y="1"/>
                    <a:pt x="137" y="26"/>
                    <a:pt x="149" y="52"/>
                  </a:cubicBezTo>
                  <a:cubicBezTo>
                    <a:pt x="187" y="128"/>
                    <a:pt x="264" y="192"/>
                    <a:pt x="314" y="254"/>
                  </a:cubicBezTo>
                  <a:cubicBezTo>
                    <a:pt x="326" y="280"/>
                    <a:pt x="352" y="318"/>
                    <a:pt x="365" y="344"/>
                  </a:cubicBezTo>
                  <a:cubicBezTo>
                    <a:pt x="352" y="356"/>
                    <a:pt x="352" y="356"/>
                    <a:pt x="340" y="356"/>
                  </a:cubicBezTo>
                  <a:cubicBezTo>
                    <a:pt x="314" y="369"/>
                    <a:pt x="301" y="381"/>
                    <a:pt x="276" y="394"/>
                  </a:cubicBezTo>
                  <a:cubicBezTo>
                    <a:pt x="238" y="420"/>
                    <a:pt x="200" y="445"/>
                    <a:pt x="162" y="483"/>
                  </a:cubicBezTo>
                  <a:cubicBezTo>
                    <a:pt x="98" y="547"/>
                    <a:pt x="22" y="635"/>
                    <a:pt x="10" y="736"/>
                  </a:cubicBezTo>
                  <a:cubicBezTo>
                    <a:pt x="1" y="746"/>
                    <a:pt x="11" y="754"/>
                    <a:pt x="22" y="754"/>
                  </a:cubicBezTo>
                  <a:cubicBezTo>
                    <a:pt x="27" y="754"/>
                    <a:pt x="32" y="753"/>
                    <a:pt x="35" y="749"/>
                  </a:cubicBezTo>
                  <a:cubicBezTo>
                    <a:pt x="98" y="699"/>
                    <a:pt x="162" y="623"/>
                    <a:pt x="225" y="559"/>
                  </a:cubicBezTo>
                  <a:cubicBezTo>
                    <a:pt x="250" y="533"/>
                    <a:pt x="289" y="496"/>
                    <a:pt x="314" y="483"/>
                  </a:cubicBezTo>
                  <a:cubicBezTo>
                    <a:pt x="340" y="470"/>
                    <a:pt x="352" y="457"/>
                    <a:pt x="365" y="445"/>
                  </a:cubicBezTo>
                  <a:cubicBezTo>
                    <a:pt x="377" y="432"/>
                    <a:pt x="390" y="432"/>
                    <a:pt x="402" y="420"/>
                  </a:cubicBezTo>
                  <a:cubicBezTo>
                    <a:pt x="416" y="445"/>
                    <a:pt x="428" y="470"/>
                    <a:pt x="428" y="496"/>
                  </a:cubicBezTo>
                  <a:cubicBezTo>
                    <a:pt x="492" y="673"/>
                    <a:pt x="492" y="876"/>
                    <a:pt x="453" y="1066"/>
                  </a:cubicBezTo>
                  <a:cubicBezTo>
                    <a:pt x="453" y="1093"/>
                    <a:pt x="468" y="1106"/>
                    <a:pt x="485" y="1106"/>
                  </a:cubicBezTo>
                  <a:cubicBezTo>
                    <a:pt x="500" y="1106"/>
                    <a:pt x="518" y="1096"/>
                    <a:pt x="529" y="1079"/>
                  </a:cubicBezTo>
                  <a:cubicBezTo>
                    <a:pt x="593" y="876"/>
                    <a:pt x="593" y="648"/>
                    <a:pt x="529" y="445"/>
                  </a:cubicBezTo>
                  <a:cubicBezTo>
                    <a:pt x="492" y="344"/>
                    <a:pt x="453" y="254"/>
                    <a:pt x="390" y="178"/>
                  </a:cubicBezTo>
                  <a:cubicBezTo>
                    <a:pt x="340" y="102"/>
                    <a:pt x="264" y="14"/>
                    <a:pt x="174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5188375" y="817575"/>
              <a:ext cx="142625" cy="112800"/>
            </a:xfrm>
            <a:custGeom>
              <a:avLst/>
              <a:gdLst/>
              <a:ahLst/>
              <a:cxnLst/>
              <a:rect l="l" t="t" r="r" b="b"/>
              <a:pathLst>
                <a:path w="5705" h="4512" extrusionOk="0">
                  <a:moveTo>
                    <a:pt x="3119" y="0"/>
                  </a:moveTo>
                  <a:cubicBezTo>
                    <a:pt x="3021" y="0"/>
                    <a:pt x="2923" y="6"/>
                    <a:pt x="2826" y="19"/>
                  </a:cubicBezTo>
                  <a:cubicBezTo>
                    <a:pt x="2104" y="108"/>
                    <a:pt x="1471" y="551"/>
                    <a:pt x="1026" y="1122"/>
                  </a:cubicBezTo>
                  <a:cubicBezTo>
                    <a:pt x="583" y="1692"/>
                    <a:pt x="304" y="2377"/>
                    <a:pt x="76" y="3061"/>
                  </a:cubicBezTo>
                  <a:cubicBezTo>
                    <a:pt x="38" y="3188"/>
                    <a:pt x="0" y="3315"/>
                    <a:pt x="12" y="3441"/>
                  </a:cubicBezTo>
                  <a:cubicBezTo>
                    <a:pt x="26" y="3568"/>
                    <a:pt x="88" y="3708"/>
                    <a:pt x="203" y="3759"/>
                  </a:cubicBezTo>
                  <a:cubicBezTo>
                    <a:pt x="243" y="3779"/>
                    <a:pt x="285" y="3787"/>
                    <a:pt x="329" y="3787"/>
                  </a:cubicBezTo>
                  <a:cubicBezTo>
                    <a:pt x="452" y="3787"/>
                    <a:pt x="585" y="3719"/>
                    <a:pt x="697" y="3644"/>
                  </a:cubicBezTo>
                  <a:cubicBezTo>
                    <a:pt x="1116" y="3353"/>
                    <a:pt x="1483" y="2985"/>
                    <a:pt x="1762" y="2554"/>
                  </a:cubicBezTo>
                  <a:lnTo>
                    <a:pt x="1762" y="2554"/>
                  </a:lnTo>
                  <a:cubicBezTo>
                    <a:pt x="1635" y="3049"/>
                    <a:pt x="1508" y="3556"/>
                    <a:pt x="1572" y="4063"/>
                  </a:cubicBezTo>
                  <a:cubicBezTo>
                    <a:pt x="1597" y="4227"/>
                    <a:pt x="1660" y="4430"/>
                    <a:pt x="1826" y="4494"/>
                  </a:cubicBezTo>
                  <a:cubicBezTo>
                    <a:pt x="1859" y="4506"/>
                    <a:pt x="1892" y="4511"/>
                    <a:pt x="1925" y="4511"/>
                  </a:cubicBezTo>
                  <a:cubicBezTo>
                    <a:pt x="2102" y="4511"/>
                    <a:pt x="2265" y="4352"/>
                    <a:pt x="2383" y="4202"/>
                  </a:cubicBezTo>
                  <a:cubicBezTo>
                    <a:pt x="2789" y="3695"/>
                    <a:pt x="3105" y="3125"/>
                    <a:pt x="3347" y="2516"/>
                  </a:cubicBezTo>
                  <a:lnTo>
                    <a:pt x="3347" y="2516"/>
                  </a:lnTo>
                  <a:cubicBezTo>
                    <a:pt x="3308" y="2731"/>
                    <a:pt x="3271" y="2947"/>
                    <a:pt x="3308" y="3162"/>
                  </a:cubicBezTo>
                  <a:cubicBezTo>
                    <a:pt x="3347" y="3378"/>
                    <a:pt x="3460" y="3593"/>
                    <a:pt x="3663" y="3669"/>
                  </a:cubicBezTo>
                  <a:cubicBezTo>
                    <a:pt x="3728" y="3696"/>
                    <a:pt x="3794" y="3709"/>
                    <a:pt x="3860" y="3709"/>
                  </a:cubicBezTo>
                  <a:cubicBezTo>
                    <a:pt x="4104" y="3709"/>
                    <a:pt x="4348" y="3545"/>
                    <a:pt x="4538" y="3365"/>
                  </a:cubicBezTo>
                  <a:cubicBezTo>
                    <a:pt x="4981" y="2947"/>
                    <a:pt x="5336" y="2415"/>
                    <a:pt x="5539" y="1832"/>
                  </a:cubicBezTo>
                  <a:cubicBezTo>
                    <a:pt x="5640" y="1540"/>
                    <a:pt x="5704" y="1097"/>
                    <a:pt x="5426" y="869"/>
                  </a:cubicBezTo>
                  <a:cubicBezTo>
                    <a:pt x="5108" y="602"/>
                    <a:pt x="4652" y="399"/>
                    <a:pt x="4272" y="247"/>
                  </a:cubicBezTo>
                  <a:cubicBezTo>
                    <a:pt x="3907" y="95"/>
                    <a:pt x="3510" y="0"/>
                    <a:pt x="311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5410200" y="739850"/>
              <a:ext cx="142925" cy="103250"/>
            </a:xfrm>
            <a:custGeom>
              <a:avLst/>
              <a:gdLst/>
              <a:ahLst/>
              <a:cxnLst/>
              <a:rect l="l" t="t" r="r" b="b"/>
              <a:pathLst>
                <a:path w="5717" h="4130" extrusionOk="0">
                  <a:moveTo>
                    <a:pt x="2920" y="1"/>
                  </a:moveTo>
                  <a:cubicBezTo>
                    <a:pt x="2277" y="1"/>
                    <a:pt x="1635" y="178"/>
                    <a:pt x="1141" y="593"/>
                  </a:cubicBezTo>
                  <a:cubicBezTo>
                    <a:pt x="761" y="910"/>
                    <a:pt x="507" y="1353"/>
                    <a:pt x="330" y="1823"/>
                  </a:cubicBezTo>
                  <a:cubicBezTo>
                    <a:pt x="190" y="2203"/>
                    <a:pt x="38" y="2685"/>
                    <a:pt x="26" y="3090"/>
                  </a:cubicBezTo>
                  <a:cubicBezTo>
                    <a:pt x="0" y="3457"/>
                    <a:pt x="367" y="3699"/>
                    <a:pt x="659" y="3825"/>
                  </a:cubicBezTo>
                  <a:cubicBezTo>
                    <a:pt x="1134" y="4025"/>
                    <a:pt x="1644" y="4129"/>
                    <a:pt x="2159" y="4129"/>
                  </a:cubicBezTo>
                  <a:cubicBezTo>
                    <a:pt x="2263" y="4129"/>
                    <a:pt x="2367" y="4125"/>
                    <a:pt x="2472" y="4117"/>
                  </a:cubicBezTo>
                  <a:cubicBezTo>
                    <a:pt x="2789" y="4091"/>
                    <a:pt x="3169" y="3990"/>
                    <a:pt x="3271" y="3686"/>
                  </a:cubicBezTo>
                  <a:cubicBezTo>
                    <a:pt x="3347" y="3471"/>
                    <a:pt x="3283" y="3242"/>
                    <a:pt x="3144" y="3065"/>
                  </a:cubicBezTo>
                  <a:cubicBezTo>
                    <a:pt x="3017" y="2900"/>
                    <a:pt x="2827" y="2773"/>
                    <a:pt x="2637" y="2659"/>
                  </a:cubicBezTo>
                  <a:lnTo>
                    <a:pt x="2637" y="2659"/>
                  </a:lnTo>
                  <a:cubicBezTo>
                    <a:pt x="3245" y="2900"/>
                    <a:pt x="3891" y="3040"/>
                    <a:pt x="4538" y="3090"/>
                  </a:cubicBezTo>
                  <a:cubicBezTo>
                    <a:pt x="4566" y="3092"/>
                    <a:pt x="4595" y="3093"/>
                    <a:pt x="4625" y="3093"/>
                  </a:cubicBezTo>
                  <a:cubicBezTo>
                    <a:pt x="4823" y="3093"/>
                    <a:pt x="5044" y="3051"/>
                    <a:pt x="5121" y="2874"/>
                  </a:cubicBezTo>
                  <a:cubicBezTo>
                    <a:pt x="5184" y="2710"/>
                    <a:pt x="5083" y="2533"/>
                    <a:pt x="4969" y="2393"/>
                  </a:cubicBezTo>
                  <a:cubicBezTo>
                    <a:pt x="4640" y="2000"/>
                    <a:pt x="4183" y="1759"/>
                    <a:pt x="3727" y="1518"/>
                  </a:cubicBezTo>
                  <a:lnTo>
                    <a:pt x="3727" y="1518"/>
                  </a:lnTo>
                  <a:cubicBezTo>
                    <a:pt x="3928" y="1553"/>
                    <a:pt x="4131" y="1571"/>
                    <a:pt x="4335" y="1571"/>
                  </a:cubicBezTo>
                  <a:cubicBezTo>
                    <a:pt x="4644" y="1571"/>
                    <a:pt x="4954" y="1531"/>
                    <a:pt x="5260" y="1455"/>
                  </a:cubicBezTo>
                  <a:cubicBezTo>
                    <a:pt x="5426" y="1417"/>
                    <a:pt x="5615" y="1341"/>
                    <a:pt x="5679" y="1176"/>
                  </a:cubicBezTo>
                  <a:cubicBezTo>
                    <a:pt x="5717" y="1049"/>
                    <a:pt x="5654" y="910"/>
                    <a:pt x="5565" y="821"/>
                  </a:cubicBezTo>
                  <a:cubicBezTo>
                    <a:pt x="5476" y="733"/>
                    <a:pt x="5362" y="669"/>
                    <a:pt x="5235" y="618"/>
                  </a:cubicBezTo>
                  <a:cubicBezTo>
                    <a:pt x="4576" y="314"/>
                    <a:pt x="3891" y="60"/>
                    <a:pt x="3169" y="10"/>
                  </a:cubicBezTo>
                  <a:cubicBezTo>
                    <a:pt x="3086" y="4"/>
                    <a:pt x="3003" y="1"/>
                    <a:pt x="292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5424450" y="736900"/>
              <a:ext cx="146125" cy="137175"/>
            </a:xfrm>
            <a:custGeom>
              <a:avLst/>
              <a:gdLst/>
              <a:ahLst/>
              <a:cxnLst/>
              <a:rect l="l" t="t" r="r" b="b"/>
              <a:pathLst>
                <a:path w="5845" h="5487" extrusionOk="0">
                  <a:moveTo>
                    <a:pt x="3689" y="1"/>
                  </a:moveTo>
                  <a:cubicBezTo>
                    <a:pt x="3808" y="24"/>
                    <a:pt x="3924" y="56"/>
                    <a:pt x="4038" y="95"/>
                  </a:cubicBezTo>
                  <a:lnTo>
                    <a:pt x="4038" y="95"/>
                  </a:lnTo>
                  <a:cubicBezTo>
                    <a:pt x="3932" y="36"/>
                    <a:pt x="3813" y="1"/>
                    <a:pt x="3689" y="1"/>
                  </a:cubicBezTo>
                  <a:close/>
                  <a:moveTo>
                    <a:pt x="4038" y="95"/>
                  </a:moveTo>
                  <a:lnTo>
                    <a:pt x="4038" y="95"/>
                  </a:lnTo>
                  <a:cubicBezTo>
                    <a:pt x="4358" y="275"/>
                    <a:pt x="4567" y="679"/>
                    <a:pt x="4462" y="1040"/>
                  </a:cubicBezTo>
                  <a:cubicBezTo>
                    <a:pt x="4361" y="1391"/>
                    <a:pt x="3991" y="1628"/>
                    <a:pt x="3630" y="1628"/>
                  </a:cubicBezTo>
                  <a:cubicBezTo>
                    <a:pt x="3496" y="1628"/>
                    <a:pt x="3363" y="1594"/>
                    <a:pt x="3245" y="1522"/>
                  </a:cubicBezTo>
                  <a:lnTo>
                    <a:pt x="3245" y="1522"/>
                  </a:lnTo>
                  <a:cubicBezTo>
                    <a:pt x="3309" y="1699"/>
                    <a:pt x="3499" y="1789"/>
                    <a:pt x="3664" y="1877"/>
                  </a:cubicBezTo>
                  <a:cubicBezTo>
                    <a:pt x="3828" y="1966"/>
                    <a:pt x="4006" y="2118"/>
                    <a:pt x="3968" y="2308"/>
                  </a:cubicBezTo>
                  <a:cubicBezTo>
                    <a:pt x="3930" y="2498"/>
                    <a:pt x="3702" y="2574"/>
                    <a:pt x="3499" y="2600"/>
                  </a:cubicBezTo>
                  <a:cubicBezTo>
                    <a:pt x="3126" y="2663"/>
                    <a:pt x="2748" y="2692"/>
                    <a:pt x="2371" y="2692"/>
                  </a:cubicBezTo>
                  <a:cubicBezTo>
                    <a:pt x="2146" y="2692"/>
                    <a:pt x="1922" y="2682"/>
                    <a:pt x="1699" y="2663"/>
                  </a:cubicBezTo>
                  <a:lnTo>
                    <a:pt x="1699" y="2663"/>
                  </a:lnTo>
                  <a:cubicBezTo>
                    <a:pt x="2016" y="3056"/>
                    <a:pt x="2028" y="3665"/>
                    <a:pt x="1712" y="4070"/>
                  </a:cubicBezTo>
                  <a:cubicBezTo>
                    <a:pt x="1572" y="4260"/>
                    <a:pt x="1369" y="4387"/>
                    <a:pt x="1141" y="4451"/>
                  </a:cubicBezTo>
                  <a:cubicBezTo>
                    <a:pt x="1085" y="4469"/>
                    <a:pt x="1020" y="4474"/>
                    <a:pt x="952" y="4474"/>
                  </a:cubicBezTo>
                  <a:cubicBezTo>
                    <a:pt x="858" y="4474"/>
                    <a:pt x="758" y="4464"/>
                    <a:pt x="668" y="4464"/>
                  </a:cubicBezTo>
                  <a:cubicBezTo>
                    <a:pt x="603" y="4464"/>
                    <a:pt x="544" y="4469"/>
                    <a:pt x="495" y="4488"/>
                  </a:cubicBezTo>
                  <a:cubicBezTo>
                    <a:pt x="0" y="4691"/>
                    <a:pt x="825" y="5274"/>
                    <a:pt x="1065" y="5363"/>
                  </a:cubicBezTo>
                  <a:cubicBezTo>
                    <a:pt x="1293" y="5454"/>
                    <a:pt x="1538" y="5486"/>
                    <a:pt x="1789" y="5486"/>
                  </a:cubicBezTo>
                  <a:cubicBezTo>
                    <a:pt x="1957" y="5486"/>
                    <a:pt x="2127" y="5472"/>
                    <a:pt x="2295" y="5451"/>
                  </a:cubicBezTo>
                  <a:cubicBezTo>
                    <a:pt x="3144" y="5350"/>
                    <a:pt x="4006" y="5084"/>
                    <a:pt x="4690" y="4539"/>
                  </a:cubicBezTo>
                  <a:cubicBezTo>
                    <a:pt x="5363" y="4006"/>
                    <a:pt x="5844" y="3170"/>
                    <a:pt x="5794" y="2308"/>
                  </a:cubicBezTo>
                  <a:cubicBezTo>
                    <a:pt x="5748" y="1301"/>
                    <a:pt x="4985" y="425"/>
                    <a:pt x="4038" y="9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5298325" y="779050"/>
              <a:ext cx="165450" cy="146775"/>
            </a:xfrm>
            <a:custGeom>
              <a:avLst/>
              <a:gdLst/>
              <a:ahLst/>
              <a:cxnLst/>
              <a:rect l="l" t="t" r="r" b="b"/>
              <a:pathLst>
                <a:path w="6618" h="5871" extrusionOk="0">
                  <a:moveTo>
                    <a:pt x="3319" y="1"/>
                  </a:moveTo>
                  <a:cubicBezTo>
                    <a:pt x="2987" y="1"/>
                    <a:pt x="2650" y="58"/>
                    <a:pt x="2320" y="179"/>
                  </a:cubicBezTo>
                  <a:cubicBezTo>
                    <a:pt x="799" y="723"/>
                    <a:pt x="0" y="2410"/>
                    <a:pt x="558" y="3931"/>
                  </a:cubicBezTo>
                  <a:cubicBezTo>
                    <a:pt x="985" y="5122"/>
                    <a:pt x="2112" y="5870"/>
                    <a:pt x="3312" y="5870"/>
                  </a:cubicBezTo>
                  <a:cubicBezTo>
                    <a:pt x="3643" y="5870"/>
                    <a:pt x="3981" y="5813"/>
                    <a:pt x="4310" y="5692"/>
                  </a:cubicBezTo>
                  <a:cubicBezTo>
                    <a:pt x="5831" y="5148"/>
                    <a:pt x="6617" y="3461"/>
                    <a:pt x="6072" y="1940"/>
                  </a:cubicBezTo>
                  <a:cubicBezTo>
                    <a:pt x="5645" y="748"/>
                    <a:pt x="4518" y="1"/>
                    <a:pt x="331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5305925" y="825975"/>
              <a:ext cx="147075" cy="99850"/>
            </a:xfrm>
            <a:custGeom>
              <a:avLst/>
              <a:gdLst/>
              <a:ahLst/>
              <a:cxnLst/>
              <a:rect l="l" t="t" r="r" b="b"/>
              <a:pathLst>
                <a:path w="5883" h="3994" extrusionOk="0">
                  <a:moveTo>
                    <a:pt x="279" y="0"/>
                  </a:moveTo>
                  <a:cubicBezTo>
                    <a:pt x="26" y="634"/>
                    <a:pt x="0" y="1356"/>
                    <a:pt x="254" y="2054"/>
                  </a:cubicBezTo>
                  <a:cubicBezTo>
                    <a:pt x="681" y="3245"/>
                    <a:pt x="1808" y="3993"/>
                    <a:pt x="3008" y="3993"/>
                  </a:cubicBezTo>
                  <a:cubicBezTo>
                    <a:pt x="3339" y="3993"/>
                    <a:pt x="3677" y="3936"/>
                    <a:pt x="4006" y="3815"/>
                  </a:cubicBezTo>
                  <a:cubicBezTo>
                    <a:pt x="4995" y="3460"/>
                    <a:pt x="5679" y="2624"/>
                    <a:pt x="5882" y="1660"/>
                  </a:cubicBezTo>
                  <a:lnTo>
                    <a:pt x="5882" y="1660"/>
                  </a:lnTo>
                  <a:cubicBezTo>
                    <a:pt x="5591" y="2421"/>
                    <a:pt x="4969" y="3055"/>
                    <a:pt x="4146" y="3347"/>
                  </a:cubicBezTo>
                  <a:cubicBezTo>
                    <a:pt x="3814" y="3468"/>
                    <a:pt x="3474" y="3526"/>
                    <a:pt x="3140" y="3526"/>
                  </a:cubicBezTo>
                  <a:cubicBezTo>
                    <a:pt x="1943" y="3526"/>
                    <a:pt x="820" y="2786"/>
                    <a:pt x="394" y="1597"/>
                  </a:cubicBezTo>
                  <a:cubicBezTo>
                    <a:pt x="203" y="1065"/>
                    <a:pt x="166" y="507"/>
                    <a:pt x="27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5316075" y="794650"/>
              <a:ext cx="130275" cy="115550"/>
            </a:xfrm>
            <a:custGeom>
              <a:avLst/>
              <a:gdLst/>
              <a:ahLst/>
              <a:cxnLst/>
              <a:rect l="l" t="t" r="r" b="b"/>
              <a:pathLst>
                <a:path w="5211" h="4622" extrusionOk="0">
                  <a:moveTo>
                    <a:pt x="2599" y="1"/>
                  </a:moveTo>
                  <a:cubicBezTo>
                    <a:pt x="2338" y="1"/>
                    <a:pt x="2073" y="45"/>
                    <a:pt x="1813" y="138"/>
                  </a:cubicBezTo>
                  <a:cubicBezTo>
                    <a:pt x="622" y="569"/>
                    <a:pt x="0" y="1899"/>
                    <a:pt x="431" y="3091"/>
                  </a:cubicBezTo>
                  <a:cubicBezTo>
                    <a:pt x="769" y="4036"/>
                    <a:pt x="1662" y="4622"/>
                    <a:pt x="2607" y="4622"/>
                  </a:cubicBezTo>
                  <a:cubicBezTo>
                    <a:pt x="2866" y="4622"/>
                    <a:pt x="3129" y="4578"/>
                    <a:pt x="3385" y="4485"/>
                  </a:cubicBezTo>
                  <a:cubicBezTo>
                    <a:pt x="4589" y="4054"/>
                    <a:pt x="5210" y="2724"/>
                    <a:pt x="4779" y="1519"/>
                  </a:cubicBezTo>
                  <a:cubicBezTo>
                    <a:pt x="4441" y="584"/>
                    <a:pt x="3549" y="1"/>
                    <a:pt x="259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333800" y="794900"/>
              <a:ext cx="65650" cy="101125"/>
            </a:xfrm>
            <a:custGeom>
              <a:avLst/>
              <a:gdLst/>
              <a:ahLst/>
              <a:cxnLst/>
              <a:rect l="l" t="t" r="r" b="b"/>
              <a:pathLst>
                <a:path w="2626" h="4045" extrusionOk="0">
                  <a:moveTo>
                    <a:pt x="2093" y="1"/>
                  </a:moveTo>
                  <a:cubicBezTo>
                    <a:pt x="1421" y="1218"/>
                    <a:pt x="787" y="2472"/>
                    <a:pt x="1" y="3626"/>
                  </a:cubicBezTo>
                  <a:cubicBezTo>
                    <a:pt x="116" y="3778"/>
                    <a:pt x="229" y="3917"/>
                    <a:pt x="369" y="4044"/>
                  </a:cubicBezTo>
                  <a:cubicBezTo>
                    <a:pt x="901" y="3207"/>
                    <a:pt x="1319" y="2308"/>
                    <a:pt x="1826" y="1458"/>
                  </a:cubicBezTo>
                  <a:cubicBezTo>
                    <a:pt x="2093" y="1015"/>
                    <a:pt x="2359" y="559"/>
                    <a:pt x="2625" y="115"/>
                  </a:cubicBezTo>
                  <a:cubicBezTo>
                    <a:pt x="2460" y="52"/>
                    <a:pt x="2270" y="13"/>
                    <a:pt x="209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45225" y="799650"/>
              <a:ext cx="72900" cy="109050"/>
            </a:xfrm>
            <a:custGeom>
              <a:avLst/>
              <a:gdLst/>
              <a:ahLst/>
              <a:cxnLst/>
              <a:rect l="l" t="t" r="r" b="b"/>
              <a:pathLst>
                <a:path w="2916" h="4362" extrusionOk="0">
                  <a:moveTo>
                    <a:pt x="2383" y="1"/>
                  </a:moveTo>
                  <a:cubicBezTo>
                    <a:pt x="2067" y="521"/>
                    <a:pt x="1724" y="1040"/>
                    <a:pt x="1420" y="1560"/>
                  </a:cubicBezTo>
                  <a:cubicBezTo>
                    <a:pt x="951" y="2333"/>
                    <a:pt x="533" y="3170"/>
                    <a:pt x="0" y="3918"/>
                  </a:cubicBezTo>
                  <a:cubicBezTo>
                    <a:pt x="279" y="4133"/>
                    <a:pt x="597" y="4285"/>
                    <a:pt x="951" y="4361"/>
                  </a:cubicBezTo>
                  <a:cubicBezTo>
                    <a:pt x="1344" y="3284"/>
                    <a:pt x="1902" y="2245"/>
                    <a:pt x="2434" y="1217"/>
                  </a:cubicBezTo>
                  <a:cubicBezTo>
                    <a:pt x="2599" y="926"/>
                    <a:pt x="2751" y="634"/>
                    <a:pt x="2916" y="330"/>
                  </a:cubicBezTo>
                  <a:cubicBezTo>
                    <a:pt x="2751" y="203"/>
                    <a:pt x="2574" y="90"/>
                    <a:pt x="238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378175" y="819625"/>
              <a:ext cx="53600" cy="90650"/>
            </a:xfrm>
            <a:custGeom>
              <a:avLst/>
              <a:gdLst/>
              <a:ahLst/>
              <a:cxnLst/>
              <a:rect l="l" t="t" r="r" b="b"/>
              <a:pathLst>
                <a:path w="2144" h="3626" extrusionOk="0">
                  <a:moveTo>
                    <a:pt x="2029" y="1"/>
                  </a:moveTo>
                  <a:cubicBezTo>
                    <a:pt x="1851" y="317"/>
                    <a:pt x="1687" y="634"/>
                    <a:pt x="1509" y="951"/>
                  </a:cubicBezTo>
                  <a:cubicBezTo>
                    <a:pt x="1205" y="1522"/>
                    <a:pt x="901" y="2105"/>
                    <a:pt x="571" y="2663"/>
                  </a:cubicBezTo>
                  <a:cubicBezTo>
                    <a:pt x="394" y="2979"/>
                    <a:pt x="229" y="3334"/>
                    <a:pt x="1" y="3626"/>
                  </a:cubicBezTo>
                  <a:lnTo>
                    <a:pt x="115" y="3626"/>
                  </a:lnTo>
                  <a:cubicBezTo>
                    <a:pt x="203" y="3626"/>
                    <a:pt x="279" y="3613"/>
                    <a:pt x="369" y="3613"/>
                  </a:cubicBezTo>
                  <a:cubicBezTo>
                    <a:pt x="445" y="3410"/>
                    <a:pt x="546" y="3220"/>
                    <a:pt x="648" y="3043"/>
                  </a:cubicBezTo>
                  <a:cubicBezTo>
                    <a:pt x="977" y="2333"/>
                    <a:pt x="1395" y="1649"/>
                    <a:pt x="1750" y="964"/>
                  </a:cubicBezTo>
                  <a:cubicBezTo>
                    <a:pt x="1890" y="711"/>
                    <a:pt x="2017" y="457"/>
                    <a:pt x="2143" y="204"/>
                  </a:cubicBezTo>
                  <a:cubicBezTo>
                    <a:pt x="2105" y="127"/>
                    <a:pt x="2067" y="64"/>
                    <a:pt x="2029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52825" y="807500"/>
              <a:ext cx="60875" cy="88450"/>
            </a:xfrm>
            <a:custGeom>
              <a:avLst/>
              <a:gdLst/>
              <a:ahLst/>
              <a:cxnLst/>
              <a:rect l="l" t="t" r="r" b="b"/>
              <a:pathLst>
                <a:path w="2435" h="3538" extrusionOk="0">
                  <a:moveTo>
                    <a:pt x="610" y="1"/>
                  </a:moveTo>
                  <a:cubicBezTo>
                    <a:pt x="576" y="1"/>
                    <a:pt x="542" y="6"/>
                    <a:pt x="508" y="16"/>
                  </a:cubicBezTo>
                  <a:lnTo>
                    <a:pt x="495" y="29"/>
                  </a:lnTo>
                  <a:cubicBezTo>
                    <a:pt x="406" y="55"/>
                    <a:pt x="343" y="118"/>
                    <a:pt x="318" y="207"/>
                  </a:cubicBezTo>
                  <a:cubicBezTo>
                    <a:pt x="279" y="283"/>
                    <a:pt x="279" y="371"/>
                    <a:pt x="318" y="460"/>
                  </a:cubicBezTo>
                  <a:lnTo>
                    <a:pt x="330" y="486"/>
                  </a:lnTo>
                  <a:cubicBezTo>
                    <a:pt x="166" y="638"/>
                    <a:pt x="51" y="841"/>
                    <a:pt x="26" y="1043"/>
                  </a:cubicBezTo>
                  <a:cubicBezTo>
                    <a:pt x="0" y="1334"/>
                    <a:pt x="127" y="1855"/>
                    <a:pt x="609" y="1981"/>
                  </a:cubicBezTo>
                  <a:cubicBezTo>
                    <a:pt x="749" y="2007"/>
                    <a:pt x="862" y="2019"/>
                    <a:pt x="952" y="2019"/>
                  </a:cubicBezTo>
                  <a:lnTo>
                    <a:pt x="1205" y="2627"/>
                  </a:lnTo>
                  <a:cubicBezTo>
                    <a:pt x="1167" y="2615"/>
                    <a:pt x="1141" y="2590"/>
                    <a:pt x="1116" y="2551"/>
                  </a:cubicBezTo>
                  <a:cubicBezTo>
                    <a:pt x="1051" y="2459"/>
                    <a:pt x="952" y="2400"/>
                    <a:pt x="844" y="2400"/>
                  </a:cubicBezTo>
                  <a:cubicBezTo>
                    <a:pt x="805" y="2400"/>
                    <a:pt x="764" y="2408"/>
                    <a:pt x="724" y="2425"/>
                  </a:cubicBezTo>
                  <a:cubicBezTo>
                    <a:pt x="698" y="2425"/>
                    <a:pt x="685" y="2438"/>
                    <a:pt x="660" y="2450"/>
                  </a:cubicBezTo>
                  <a:cubicBezTo>
                    <a:pt x="508" y="2551"/>
                    <a:pt x="470" y="2754"/>
                    <a:pt x="571" y="2906"/>
                  </a:cubicBezTo>
                  <a:cubicBezTo>
                    <a:pt x="742" y="3180"/>
                    <a:pt x="1047" y="3331"/>
                    <a:pt x="1374" y="3331"/>
                  </a:cubicBezTo>
                  <a:cubicBezTo>
                    <a:pt x="1411" y="3331"/>
                    <a:pt x="1447" y="3329"/>
                    <a:pt x="1484" y="3325"/>
                  </a:cubicBezTo>
                  <a:lnTo>
                    <a:pt x="1496" y="3337"/>
                  </a:lnTo>
                  <a:cubicBezTo>
                    <a:pt x="1545" y="3463"/>
                    <a:pt x="1659" y="3537"/>
                    <a:pt x="1790" y="3537"/>
                  </a:cubicBezTo>
                  <a:cubicBezTo>
                    <a:pt x="1830" y="3537"/>
                    <a:pt x="1873" y="3530"/>
                    <a:pt x="1915" y="3515"/>
                  </a:cubicBezTo>
                  <a:lnTo>
                    <a:pt x="1927" y="3515"/>
                  </a:lnTo>
                  <a:cubicBezTo>
                    <a:pt x="2003" y="3477"/>
                    <a:pt x="2067" y="3413"/>
                    <a:pt x="2105" y="3337"/>
                  </a:cubicBezTo>
                  <a:cubicBezTo>
                    <a:pt x="2130" y="3249"/>
                    <a:pt x="2130" y="3160"/>
                    <a:pt x="2105" y="3084"/>
                  </a:cubicBezTo>
                  <a:lnTo>
                    <a:pt x="2093" y="3058"/>
                  </a:lnTo>
                  <a:cubicBezTo>
                    <a:pt x="2307" y="2830"/>
                    <a:pt x="2434" y="2501"/>
                    <a:pt x="2384" y="2196"/>
                  </a:cubicBezTo>
                  <a:cubicBezTo>
                    <a:pt x="2321" y="1804"/>
                    <a:pt x="2079" y="1525"/>
                    <a:pt x="1687" y="1411"/>
                  </a:cubicBezTo>
                  <a:cubicBezTo>
                    <a:pt x="1572" y="1385"/>
                    <a:pt x="1471" y="1373"/>
                    <a:pt x="1395" y="1360"/>
                  </a:cubicBezTo>
                  <a:lnTo>
                    <a:pt x="1217" y="942"/>
                  </a:lnTo>
                  <a:lnTo>
                    <a:pt x="1217" y="942"/>
                  </a:lnTo>
                  <a:cubicBezTo>
                    <a:pt x="1270" y="972"/>
                    <a:pt x="1326" y="984"/>
                    <a:pt x="1382" y="984"/>
                  </a:cubicBezTo>
                  <a:cubicBezTo>
                    <a:pt x="1421" y="984"/>
                    <a:pt x="1460" y="978"/>
                    <a:pt x="1496" y="967"/>
                  </a:cubicBezTo>
                  <a:cubicBezTo>
                    <a:pt x="1572" y="942"/>
                    <a:pt x="1636" y="891"/>
                    <a:pt x="1674" y="827"/>
                  </a:cubicBezTo>
                  <a:cubicBezTo>
                    <a:pt x="1763" y="675"/>
                    <a:pt x="1712" y="473"/>
                    <a:pt x="1560" y="371"/>
                  </a:cubicBezTo>
                  <a:cubicBezTo>
                    <a:pt x="1388" y="269"/>
                    <a:pt x="1185" y="217"/>
                    <a:pt x="989" y="217"/>
                  </a:cubicBezTo>
                  <a:cubicBezTo>
                    <a:pt x="968" y="217"/>
                    <a:pt x="947" y="218"/>
                    <a:pt x="926" y="219"/>
                  </a:cubicBezTo>
                  <a:lnTo>
                    <a:pt x="926" y="207"/>
                  </a:lnTo>
                  <a:cubicBezTo>
                    <a:pt x="866" y="76"/>
                    <a:pt x="742" y="1"/>
                    <a:pt x="6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56950" y="811650"/>
              <a:ext cx="52625" cy="80125"/>
            </a:xfrm>
            <a:custGeom>
              <a:avLst/>
              <a:gdLst/>
              <a:ahLst/>
              <a:cxnLst/>
              <a:rect l="l" t="t" r="r" b="b"/>
              <a:pathLst>
                <a:path w="2105" h="3205" extrusionOk="0">
                  <a:moveTo>
                    <a:pt x="482" y="687"/>
                  </a:moveTo>
                  <a:lnTo>
                    <a:pt x="761" y="1359"/>
                  </a:lnTo>
                  <a:cubicBezTo>
                    <a:pt x="711" y="1359"/>
                    <a:pt x="635" y="1346"/>
                    <a:pt x="571" y="1334"/>
                  </a:cubicBezTo>
                  <a:cubicBezTo>
                    <a:pt x="381" y="1283"/>
                    <a:pt x="343" y="1030"/>
                    <a:pt x="356" y="928"/>
                  </a:cubicBezTo>
                  <a:cubicBezTo>
                    <a:pt x="368" y="852"/>
                    <a:pt x="419" y="763"/>
                    <a:pt x="482" y="687"/>
                  </a:cubicBezTo>
                  <a:close/>
                  <a:moveTo>
                    <a:pt x="1255" y="1701"/>
                  </a:moveTo>
                  <a:cubicBezTo>
                    <a:pt x="1294" y="1701"/>
                    <a:pt x="1331" y="1714"/>
                    <a:pt x="1382" y="1726"/>
                  </a:cubicBezTo>
                  <a:cubicBezTo>
                    <a:pt x="1585" y="1777"/>
                    <a:pt x="1699" y="1904"/>
                    <a:pt x="1725" y="2106"/>
                  </a:cubicBezTo>
                  <a:cubicBezTo>
                    <a:pt x="1750" y="2259"/>
                    <a:pt x="1699" y="2411"/>
                    <a:pt x="1598" y="2512"/>
                  </a:cubicBezTo>
                  <a:lnTo>
                    <a:pt x="1255" y="1701"/>
                  </a:lnTo>
                  <a:close/>
                  <a:moveTo>
                    <a:pt x="457" y="1"/>
                  </a:moveTo>
                  <a:cubicBezTo>
                    <a:pt x="435" y="1"/>
                    <a:pt x="413" y="5"/>
                    <a:pt x="393" y="15"/>
                  </a:cubicBezTo>
                  <a:cubicBezTo>
                    <a:pt x="305" y="41"/>
                    <a:pt x="266" y="142"/>
                    <a:pt x="305" y="230"/>
                  </a:cubicBezTo>
                  <a:lnTo>
                    <a:pt x="356" y="370"/>
                  </a:lnTo>
                  <a:cubicBezTo>
                    <a:pt x="165" y="509"/>
                    <a:pt x="51" y="712"/>
                    <a:pt x="26" y="890"/>
                  </a:cubicBezTo>
                  <a:cubicBezTo>
                    <a:pt x="1" y="1131"/>
                    <a:pt x="102" y="1549"/>
                    <a:pt x="482" y="1650"/>
                  </a:cubicBezTo>
                  <a:cubicBezTo>
                    <a:pt x="606" y="1679"/>
                    <a:pt x="716" y="1693"/>
                    <a:pt x="811" y="1693"/>
                  </a:cubicBezTo>
                  <a:cubicBezTo>
                    <a:pt x="842" y="1693"/>
                    <a:pt x="872" y="1692"/>
                    <a:pt x="900" y="1689"/>
                  </a:cubicBezTo>
                  <a:lnTo>
                    <a:pt x="1294" y="2664"/>
                  </a:lnTo>
                  <a:cubicBezTo>
                    <a:pt x="1274" y="2666"/>
                    <a:pt x="1254" y="2667"/>
                    <a:pt x="1234" y="2667"/>
                  </a:cubicBezTo>
                  <a:cubicBezTo>
                    <a:pt x="1082" y="2667"/>
                    <a:pt x="912" y="2620"/>
                    <a:pt x="812" y="2475"/>
                  </a:cubicBezTo>
                  <a:cubicBezTo>
                    <a:pt x="779" y="2425"/>
                    <a:pt x="725" y="2397"/>
                    <a:pt x="671" y="2397"/>
                  </a:cubicBezTo>
                  <a:cubicBezTo>
                    <a:pt x="641" y="2397"/>
                    <a:pt x="611" y="2406"/>
                    <a:pt x="584" y="2424"/>
                  </a:cubicBezTo>
                  <a:cubicBezTo>
                    <a:pt x="508" y="2475"/>
                    <a:pt x="482" y="2576"/>
                    <a:pt x="533" y="2652"/>
                  </a:cubicBezTo>
                  <a:cubicBezTo>
                    <a:pt x="700" y="2888"/>
                    <a:pt x="959" y="2994"/>
                    <a:pt x="1209" y="2994"/>
                  </a:cubicBezTo>
                  <a:cubicBezTo>
                    <a:pt x="1281" y="2994"/>
                    <a:pt x="1352" y="2985"/>
                    <a:pt x="1420" y="2968"/>
                  </a:cubicBezTo>
                  <a:lnTo>
                    <a:pt x="1483" y="3108"/>
                  </a:lnTo>
                  <a:cubicBezTo>
                    <a:pt x="1503" y="3168"/>
                    <a:pt x="1571" y="3204"/>
                    <a:pt x="1636" y="3204"/>
                  </a:cubicBezTo>
                  <a:cubicBezTo>
                    <a:pt x="1653" y="3204"/>
                    <a:pt x="1670" y="3202"/>
                    <a:pt x="1686" y="3197"/>
                  </a:cubicBezTo>
                  <a:lnTo>
                    <a:pt x="1699" y="3197"/>
                  </a:lnTo>
                  <a:cubicBezTo>
                    <a:pt x="1775" y="3159"/>
                    <a:pt x="1813" y="3070"/>
                    <a:pt x="1788" y="2982"/>
                  </a:cubicBezTo>
                  <a:lnTo>
                    <a:pt x="1725" y="2842"/>
                  </a:lnTo>
                  <a:cubicBezTo>
                    <a:pt x="1965" y="2664"/>
                    <a:pt x="2105" y="2360"/>
                    <a:pt x="2054" y="2056"/>
                  </a:cubicBezTo>
                  <a:cubicBezTo>
                    <a:pt x="2004" y="1726"/>
                    <a:pt x="1801" y="1498"/>
                    <a:pt x="1471" y="1410"/>
                  </a:cubicBezTo>
                  <a:cubicBezTo>
                    <a:pt x="1344" y="1371"/>
                    <a:pt x="1230" y="1359"/>
                    <a:pt x="1116" y="1359"/>
                  </a:cubicBezTo>
                  <a:lnTo>
                    <a:pt x="787" y="548"/>
                  </a:lnTo>
                  <a:cubicBezTo>
                    <a:pt x="806" y="546"/>
                    <a:pt x="825" y="545"/>
                    <a:pt x="844" y="545"/>
                  </a:cubicBezTo>
                  <a:cubicBezTo>
                    <a:pt x="942" y="545"/>
                    <a:pt x="1046" y="573"/>
                    <a:pt x="1142" y="636"/>
                  </a:cubicBezTo>
                  <a:cubicBezTo>
                    <a:pt x="1165" y="648"/>
                    <a:pt x="1191" y="654"/>
                    <a:pt x="1218" y="654"/>
                  </a:cubicBezTo>
                  <a:cubicBezTo>
                    <a:pt x="1276" y="654"/>
                    <a:pt x="1335" y="626"/>
                    <a:pt x="1370" y="573"/>
                  </a:cubicBezTo>
                  <a:cubicBezTo>
                    <a:pt x="1407" y="497"/>
                    <a:pt x="1382" y="396"/>
                    <a:pt x="1306" y="345"/>
                  </a:cubicBezTo>
                  <a:cubicBezTo>
                    <a:pt x="1164" y="259"/>
                    <a:pt x="992" y="216"/>
                    <a:pt x="824" y="216"/>
                  </a:cubicBezTo>
                  <a:cubicBezTo>
                    <a:pt x="769" y="216"/>
                    <a:pt x="713" y="221"/>
                    <a:pt x="660" y="230"/>
                  </a:cubicBezTo>
                  <a:lnTo>
                    <a:pt x="609" y="104"/>
                  </a:lnTo>
                  <a:cubicBezTo>
                    <a:pt x="581" y="39"/>
                    <a:pt x="518" y="1"/>
                    <a:pt x="45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090250" y="938200"/>
              <a:ext cx="108075" cy="123800"/>
            </a:xfrm>
            <a:custGeom>
              <a:avLst/>
              <a:gdLst/>
              <a:ahLst/>
              <a:cxnLst/>
              <a:rect l="l" t="t" r="r" b="b"/>
              <a:pathLst>
                <a:path w="4323" h="4952" extrusionOk="0">
                  <a:moveTo>
                    <a:pt x="950" y="0"/>
                  </a:moveTo>
                  <a:cubicBezTo>
                    <a:pt x="916" y="0"/>
                    <a:pt x="883" y="3"/>
                    <a:pt x="849" y="11"/>
                  </a:cubicBezTo>
                  <a:cubicBezTo>
                    <a:pt x="723" y="24"/>
                    <a:pt x="609" y="100"/>
                    <a:pt x="571" y="213"/>
                  </a:cubicBezTo>
                  <a:cubicBezTo>
                    <a:pt x="520" y="366"/>
                    <a:pt x="621" y="518"/>
                    <a:pt x="723" y="644"/>
                  </a:cubicBezTo>
                  <a:cubicBezTo>
                    <a:pt x="1015" y="1013"/>
                    <a:pt x="1395" y="1317"/>
                    <a:pt x="1813" y="1532"/>
                  </a:cubicBezTo>
                  <a:cubicBezTo>
                    <a:pt x="1517" y="1484"/>
                    <a:pt x="1221" y="1436"/>
                    <a:pt x="927" y="1436"/>
                  </a:cubicBezTo>
                  <a:cubicBezTo>
                    <a:pt x="756" y="1436"/>
                    <a:pt x="587" y="1452"/>
                    <a:pt x="418" y="1494"/>
                  </a:cubicBezTo>
                  <a:cubicBezTo>
                    <a:pt x="254" y="1520"/>
                    <a:pt x="89" y="1608"/>
                    <a:pt x="51" y="1760"/>
                  </a:cubicBezTo>
                  <a:cubicBezTo>
                    <a:pt x="1" y="1951"/>
                    <a:pt x="178" y="2128"/>
                    <a:pt x="356" y="2242"/>
                  </a:cubicBezTo>
                  <a:cubicBezTo>
                    <a:pt x="863" y="2559"/>
                    <a:pt x="1407" y="2799"/>
                    <a:pt x="1978" y="2965"/>
                  </a:cubicBezTo>
                  <a:cubicBezTo>
                    <a:pt x="1893" y="2959"/>
                    <a:pt x="1806" y="2953"/>
                    <a:pt x="1717" y="2953"/>
                  </a:cubicBezTo>
                  <a:cubicBezTo>
                    <a:pt x="1607" y="2953"/>
                    <a:pt x="1494" y="2962"/>
                    <a:pt x="1382" y="2990"/>
                  </a:cubicBezTo>
                  <a:cubicBezTo>
                    <a:pt x="1192" y="3041"/>
                    <a:pt x="1015" y="3167"/>
                    <a:pt x="951" y="3357"/>
                  </a:cubicBezTo>
                  <a:cubicBezTo>
                    <a:pt x="875" y="3649"/>
                    <a:pt x="1091" y="3928"/>
                    <a:pt x="1306" y="4131"/>
                  </a:cubicBezTo>
                  <a:cubicBezTo>
                    <a:pt x="1737" y="4498"/>
                    <a:pt x="2244" y="4765"/>
                    <a:pt x="2789" y="4904"/>
                  </a:cubicBezTo>
                  <a:cubicBezTo>
                    <a:pt x="2897" y="4932"/>
                    <a:pt x="3020" y="4951"/>
                    <a:pt x="3141" y="4951"/>
                  </a:cubicBezTo>
                  <a:cubicBezTo>
                    <a:pt x="3349" y="4951"/>
                    <a:pt x="3552" y="4894"/>
                    <a:pt x="3663" y="4726"/>
                  </a:cubicBezTo>
                  <a:cubicBezTo>
                    <a:pt x="3879" y="4410"/>
                    <a:pt x="4032" y="3979"/>
                    <a:pt x="4133" y="3611"/>
                  </a:cubicBezTo>
                  <a:cubicBezTo>
                    <a:pt x="4260" y="3180"/>
                    <a:pt x="4323" y="2711"/>
                    <a:pt x="4221" y="2267"/>
                  </a:cubicBezTo>
                  <a:cubicBezTo>
                    <a:pt x="4069" y="1621"/>
                    <a:pt x="3601" y="1075"/>
                    <a:pt x="3043" y="720"/>
                  </a:cubicBezTo>
                  <a:cubicBezTo>
                    <a:pt x="2485" y="366"/>
                    <a:pt x="1838" y="176"/>
                    <a:pt x="1192" y="36"/>
                  </a:cubicBezTo>
                  <a:cubicBezTo>
                    <a:pt x="1111" y="18"/>
                    <a:pt x="1031" y="0"/>
                    <a:pt x="95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6062375" y="933225"/>
              <a:ext cx="87075" cy="141150"/>
            </a:xfrm>
            <a:custGeom>
              <a:avLst/>
              <a:gdLst/>
              <a:ahLst/>
              <a:cxnLst/>
              <a:rect l="l" t="t" r="r" b="b"/>
              <a:pathLst>
                <a:path w="3483" h="5646" extrusionOk="0">
                  <a:moveTo>
                    <a:pt x="3139" y="118"/>
                  </a:moveTo>
                  <a:cubicBezTo>
                    <a:pt x="3240" y="150"/>
                    <a:pt x="3339" y="189"/>
                    <a:pt x="3435" y="235"/>
                  </a:cubicBezTo>
                  <a:cubicBezTo>
                    <a:pt x="3347" y="171"/>
                    <a:pt x="3245" y="133"/>
                    <a:pt x="3139" y="118"/>
                  </a:cubicBezTo>
                  <a:close/>
                  <a:moveTo>
                    <a:pt x="2377" y="1"/>
                  </a:moveTo>
                  <a:cubicBezTo>
                    <a:pt x="1711" y="1"/>
                    <a:pt x="1047" y="259"/>
                    <a:pt x="621" y="767"/>
                  </a:cubicBezTo>
                  <a:cubicBezTo>
                    <a:pt x="114" y="1376"/>
                    <a:pt x="0" y="2251"/>
                    <a:pt x="203" y="3024"/>
                  </a:cubicBezTo>
                  <a:cubicBezTo>
                    <a:pt x="406" y="3784"/>
                    <a:pt x="887" y="4457"/>
                    <a:pt x="1471" y="5001"/>
                  </a:cubicBezTo>
                  <a:cubicBezTo>
                    <a:pt x="1749" y="5268"/>
                    <a:pt x="2054" y="5508"/>
                    <a:pt x="2421" y="5610"/>
                  </a:cubicBezTo>
                  <a:cubicBezTo>
                    <a:pt x="2488" y="5630"/>
                    <a:pt x="2625" y="5646"/>
                    <a:pt x="2774" y="5646"/>
                  </a:cubicBezTo>
                  <a:cubicBezTo>
                    <a:pt x="3100" y="5646"/>
                    <a:pt x="3482" y="5568"/>
                    <a:pt x="3308" y="5280"/>
                  </a:cubicBezTo>
                  <a:cubicBezTo>
                    <a:pt x="3220" y="5141"/>
                    <a:pt x="2966" y="5052"/>
                    <a:pt x="2852" y="4900"/>
                  </a:cubicBezTo>
                  <a:cubicBezTo>
                    <a:pt x="2725" y="4735"/>
                    <a:pt x="2649" y="4519"/>
                    <a:pt x="2649" y="4304"/>
                  </a:cubicBezTo>
                  <a:cubicBezTo>
                    <a:pt x="2637" y="3835"/>
                    <a:pt x="2978" y="3392"/>
                    <a:pt x="3435" y="3277"/>
                  </a:cubicBezTo>
                  <a:lnTo>
                    <a:pt x="1964" y="1781"/>
                  </a:lnTo>
                  <a:cubicBezTo>
                    <a:pt x="2022" y="1657"/>
                    <a:pt x="2152" y="1619"/>
                    <a:pt x="2289" y="1619"/>
                  </a:cubicBezTo>
                  <a:cubicBezTo>
                    <a:pt x="2333" y="1619"/>
                    <a:pt x="2378" y="1623"/>
                    <a:pt x="2421" y="1629"/>
                  </a:cubicBezTo>
                  <a:cubicBezTo>
                    <a:pt x="2508" y="1643"/>
                    <a:pt x="2602" y="1660"/>
                    <a:pt x="2692" y="1660"/>
                  </a:cubicBezTo>
                  <a:cubicBezTo>
                    <a:pt x="2772" y="1660"/>
                    <a:pt x="2850" y="1646"/>
                    <a:pt x="2916" y="1604"/>
                  </a:cubicBezTo>
                  <a:cubicBezTo>
                    <a:pt x="2459" y="1553"/>
                    <a:pt x="2130" y="1009"/>
                    <a:pt x="2294" y="578"/>
                  </a:cubicBezTo>
                  <a:cubicBezTo>
                    <a:pt x="2406" y="286"/>
                    <a:pt x="2722" y="110"/>
                    <a:pt x="3028" y="110"/>
                  </a:cubicBezTo>
                  <a:cubicBezTo>
                    <a:pt x="3065" y="110"/>
                    <a:pt x="3102" y="112"/>
                    <a:pt x="3139" y="118"/>
                  </a:cubicBezTo>
                  <a:lnTo>
                    <a:pt x="3139" y="118"/>
                  </a:lnTo>
                  <a:cubicBezTo>
                    <a:pt x="2894" y="39"/>
                    <a:pt x="2636" y="1"/>
                    <a:pt x="237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6224275" y="1040650"/>
              <a:ext cx="140750" cy="91800"/>
            </a:xfrm>
            <a:custGeom>
              <a:avLst/>
              <a:gdLst/>
              <a:ahLst/>
              <a:cxnLst/>
              <a:rect l="l" t="t" r="r" b="b"/>
              <a:pathLst>
                <a:path w="5630" h="3672" extrusionOk="0">
                  <a:moveTo>
                    <a:pt x="2639" y="1"/>
                  </a:moveTo>
                  <a:cubicBezTo>
                    <a:pt x="2316" y="1"/>
                    <a:pt x="1996" y="61"/>
                    <a:pt x="1700" y="197"/>
                  </a:cubicBezTo>
                  <a:cubicBezTo>
                    <a:pt x="1294" y="388"/>
                    <a:pt x="952" y="717"/>
                    <a:pt x="685" y="1084"/>
                  </a:cubicBezTo>
                  <a:cubicBezTo>
                    <a:pt x="471" y="1402"/>
                    <a:pt x="217" y="1782"/>
                    <a:pt x="102" y="2137"/>
                  </a:cubicBezTo>
                  <a:cubicBezTo>
                    <a:pt x="1" y="2453"/>
                    <a:pt x="255" y="2758"/>
                    <a:pt x="483" y="2948"/>
                  </a:cubicBezTo>
                  <a:cubicBezTo>
                    <a:pt x="927" y="3290"/>
                    <a:pt x="1459" y="3531"/>
                    <a:pt x="2017" y="3645"/>
                  </a:cubicBezTo>
                  <a:cubicBezTo>
                    <a:pt x="2109" y="3661"/>
                    <a:pt x="2206" y="3672"/>
                    <a:pt x="2303" y="3672"/>
                  </a:cubicBezTo>
                  <a:cubicBezTo>
                    <a:pt x="2513" y="3672"/>
                    <a:pt x="2715" y="3620"/>
                    <a:pt x="2828" y="3455"/>
                  </a:cubicBezTo>
                  <a:cubicBezTo>
                    <a:pt x="2955" y="3290"/>
                    <a:pt x="2942" y="3062"/>
                    <a:pt x="2866" y="2884"/>
                  </a:cubicBezTo>
                  <a:cubicBezTo>
                    <a:pt x="2790" y="2695"/>
                    <a:pt x="2651" y="2543"/>
                    <a:pt x="2524" y="2390"/>
                  </a:cubicBezTo>
                  <a:lnTo>
                    <a:pt x="2524" y="2390"/>
                  </a:lnTo>
                  <a:cubicBezTo>
                    <a:pt x="2992" y="2758"/>
                    <a:pt x="3525" y="3036"/>
                    <a:pt x="4083" y="3239"/>
                  </a:cubicBezTo>
                  <a:cubicBezTo>
                    <a:pt x="4184" y="3271"/>
                    <a:pt x="4298" y="3300"/>
                    <a:pt x="4401" y="3300"/>
                  </a:cubicBezTo>
                  <a:cubicBezTo>
                    <a:pt x="4504" y="3300"/>
                    <a:pt x="4596" y="3271"/>
                    <a:pt x="4654" y="3189"/>
                  </a:cubicBezTo>
                  <a:cubicBezTo>
                    <a:pt x="4755" y="3062"/>
                    <a:pt x="4716" y="2872"/>
                    <a:pt x="4640" y="2732"/>
                  </a:cubicBezTo>
                  <a:cubicBezTo>
                    <a:pt x="4451" y="2301"/>
                    <a:pt x="4096" y="1972"/>
                    <a:pt x="3753" y="1655"/>
                  </a:cubicBezTo>
                  <a:lnTo>
                    <a:pt x="3753" y="1655"/>
                  </a:lnTo>
                  <a:cubicBezTo>
                    <a:pt x="4184" y="1845"/>
                    <a:pt x="4654" y="1960"/>
                    <a:pt x="5122" y="1972"/>
                  </a:cubicBezTo>
                  <a:cubicBezTo>
                    <a:pt x="5147" y="1974"/>
                    <a:pt x="5172" y="1975"/>
                    <a:pt x="5197" y="1975"/>
                  </a:cubicBezTo>
                  <a:cubicBezTo>
                    <a:pt x="5342" y="1975"/>
                    <a:pt x="5490" y="1939"/>
                    <a:pt x="5566" y="1820"/>
                  </a:cubicBezTo>
                  <a:cubicBezTo>
                    <a:pt x="5629" y="1718"/>
                    <a:pt x="5617" y="1591"/>
                    <a:pt x="5553" y="1490"/>
                  </a:cubicBezTo>
                  <a:cubicBezTo>
                    <a:pt x="5502" y="1376"/>
                    <a:pt x="5401" y="1300"/>
                    <a:pt x="5313" y="1224"/>
                  </a:cubicBezTo>
                  <a:cubicBezTo>
                    <a:pt x="4806" y="806"/>
                    <a:pt x="4260" y="400"/>
                    <a:pt x="3639" y="185"/>
                  </a:cubicBezTo>
                  <a:cubicBezTo>
                    <a:pt x="3321" y="68"/>
                    <a:pt x="2979" y="1"/>
                    <a:pt x="26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118450" y="1030350"/>
              <a:ext cx="153400" cy="134400"/>
            </a:xfrm>
            <a:custGeom>
              <a:avLst/>
              <a:gdLst/>
              <a:ahLst/>
              <a:cxnLst/>
              <a:rect l="l" t="t" r="r" b="b"/>
              <a:pathLst>
                <a:path w="6136" h="5376" extrusionOk="0">
                  <a:moveTo>
                    <a:pt x="3074" y="0"/>
                  </a:moveTo>
                  <a:cubicBezTo>
                    <a:pt x="2135" y="0"/>
                    <a:pt x="1222" y="492"/>
                    <a:pt x="723" y="1370"/>
                  </a:cubicBezTo>
                  <a:cubicBezTo>
                    <a:pt x="0" y="2663"/>
                    <a:pt x="457" y="4310"/>
                    <a:pt x="1750" y="5033"/>
                  </a:cubicBezTo>
                  <a:cubicBezTo>
                    <a:pt x="2165" y="5265"/>
                    <a:pt x="2617" y="5376"/>
                    <a:pt x="3063" y="5376"/>
                  </a:cubicBezTo>
                  <a:cubicBezTo>
                    <a:pt x="4006" y="5376"/>
                    <a:pt x="4923" y="4884"/>
                    <a:pt x="5413" y="4006"/>
                  </a:cubicBezTo>
                  <a:cubicBezTo>
                    <a:pt x="6135" y="2713"/>
                    <a:pt x="5679" y="1079"/>
                    <a:pt x="4386" y="343"/>
                  </a:cubicBezTo>
                  <a:cubicBezTo>
                    <a:pt x="3970" y="111"/>
                    <a:pt x="3519" y="0"/>
                    <a:pt x="307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6118450" y="1034150"/>
              <a:ext cx="109350" cy="130625"/>
            </a:xfrm>
            <a:custGeom>
              <a:avLst/>
              <a:gdLst/>
              <a:ahLst/>
              <a:cxnLst/>
              <a:rect l="l" t="t" r="r" b="b"/>
              <a:pathLst>
                <a:path w="4374" h="5225" extrusionOk="0">
                  <a:moveTo>
                    <a:pt x="2168" y="1"/>
                  </a:moveTo>
                  <a:lnTo>
                    <a:pt x="2168" y="1"/>
                  </a:lnTo>
                  <a:cubicBezTo>
                    <a:pt x="1585" y="217"/>
                    <a:pt x="1065" y="635"/>
                    <a:pt x="723" y="1218"/>
                  </a:cubicBezTo>
                  <a:cubicBezTo>
                    <a:pt x="0" y="2511"/>
                    <a:pt x="457" y="4158"/>
                    <a:pt x="1750" y="4881"/>
                  </a:cubicBezTo>
                  <a:cubicBezTo>
                    <a:pt x="2171" y="5114"/>
                    <a:pt x="2627" y="5225"/>
                    <a:pt x="3076" y="5225"/>
                  </a:cubicBezTo>
                  <a:cubicBezTo>
                    <a:pt x="3531" y="5225"/>
                    <a:pt x="3978" y="5111"/>
                    <a:pt x="4374" y="4894"/>
                  </a:cubicBezTo>
                  <a:lnTo>
                    <a:pt x="4374" y="4894"/>
                  </a:lnTo>
                  <a:cubicBezTo>
                    <a:pt x="4084" y="4992"/>
                    <a:pt x="3778" y="5044"/>
                    <a:pt x="3470" y="5044"/>
                  </a:cubicBezTo>
                  <a:cubicBezTo>
                    <a:pt x="3025" y="5044"/>
                    <a:pt x="2575" y="4936"/>
                    <a:pt x="2155" y="4704"/>
                  </a:cubicBezTo>
                  <a:cubicBezTo>
                    <a:pt x="862" y="3969"/>
                    <a:pt x="406" y="2333"/>
                    <a:pt x="1129" y="1040"/>
                  </a:cubicBezTo>
                  <a:cubicBezTo>
                    <a:pt x="1382" y="584"/>
                    <a:pt x="1750" y="242"/>
                    <a:pt x="216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34625" y="1044650"/>
              <a:ext cx="121075" cy="105900"/>
            </a:xfrm>
            <a:custGeom>
              <a:avLst/>
              <a:gdLst/>
              <a:ahLst/>
              <a:cxnLst/>
              <a:rect l="l" t="t" r="r" b="b"/>
              <a:pathLst>
                <a:path w="4843" h="4236" extrusionOk="0">
                  <a:moveTo>
                    <a:pt x="2422" y="1"/>
                  </a:moveTo>
                  <a:cubicBezTo>
                    <a:pt x="1685" y="1"/>
                    <a:pt x="969" y="390"/>
                    <a:pt x="583" y="1076"/>
                  </a:cubicBezTo>
                  <a:cubicBezTo>
                    <a:pt x="0" y="2104"/>
                    <a:pt x="367" y="3397"/>
                    <a:pt x="1381" y="3967"/>
                  </a:cubicBezTo>
                  <a:cubicBezTo>
                    <a:pt x="1710" y="4149"/>
                    <a:pt x="2066" y="4236"/>
                    <a:pt x="2417" y="4236"/>
                  </a:cubicBezTo>
                  <a:cubicBezTo>
                    <a:pt x="3162" y="4236"/>
                    <a:pt x="3884" y="3845"/>
                    <a:pt x="4271" y="3155"/>
                  </a:cubicBezTo>
                  <a:cubicBezTo>
                    <a:pt x="4842" y="2141"/>
                    <a:pt x="4487" y="848"/>
                    <a:pt x="3460" y="278"/>
                  </a:cubicBezTo>
                  <a:cubicBezTo>
                    <a:pt x="3132" y="90"/>
                    <a:pt x="2775" y="1"/>
                    <a:pt x="2422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142225" y="1066475"/>
              <a:ext cx="102075" cy="30775"/>
            </a:xfrm>
            <a:custGeom>
              <a:avLst/>
              <a:gdLst/>
              <a:ahLst/>
              <a:cxnLst/>
              <a:rect l="l" t="t" r="r" b="b"/>
              <a:pathLst>
                <a:path w="4083" h="1231" extrusionOk="0">
                  <a:moveTo>
                    <a:pt x="3841" y="1"/>
                  </a:moveTo>
                  <a:cubicBezTo>
                    <a:pt x="2586" y="267"/>
                    <a:pt x="1331" y="584"/>
                    <a:pt x="63" y="724"/>
                  </a:cubicBezTo>
                  <a:cubicBezTo>
                    <a:pt x="26" y="888"/>
                    <a:pt x="0" y="1065"/>
                    <a:pt x="0" y="1231"/>
                  </a:cubicBezTo>
                  <a:cubicBezTo>
                    <a:pt x="900" y="1091"/>
                    <a:pt x="1775" y="850"/>
                    <a:pt x="2662" y="698"/>
                  </a:cubicBezTo>
                  <a:cubicBezTo>
                    <a:pt x="3131" y="609"/>
                    <a:pt x="3600" y="521"/>
                    <a:pt x="4082" y="445"/>
                  </a:cubicBezTo>
                  <a:cubicBezTo>
                    <a:pt x="4018" y="293"/>
                    <a:pt x="3930" y="141"/>
                    <a:pt x="3841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142225" y="1082325"/>
              <a:ext cx="105875" cy="40575"/>
            </a:xfrm>
            <a:custGeom>
              <a:avLst/>
              <a:gdLst/>
              <a:ahLst/>
              <a:cxnLst/>
              <a:rect l="l" t="t" r="r" b="b"/>
              <a:pathLst>
                <a:path w="4235" h="1623" extrusionOk="0">
                  <a:moveTo>
                    <a:pt x="4145" y="0"/>
                  </a:moveTo>
                  <a:cubicBezTo>
                    <a:pt x="3600" y="90"/>
                    <a:pt x="3043" y="166"/>
                    <a:pt x="2497" y="267"/>
                  </a:cubicBezTo>
                  <a:cubicBezTo>
                    <a:pt x="1674" y="406"/>
                    <a:pt x="849" y="622"/>
                    <a:pt x="0" y="685"/>
                  </a:cubicBezTo>
                  <a:cubicBezTo>
                    <a:pt x="13" y="1015"/>
                    <a:pt x="102" y="1332"/>
                    <a:pt x="266" y="1623"/>
                  </a:cubicBezTo>
                  <a:cubicBezTo>
                    <a:pt x="1255" y="1243"/>
                    <a:pt x="2307" y="1015"/>
                    <a:pt x="3334" y="774"/>
                  </a:cubicBezTo>
                  <a:cubicBezTo>
                    <a:pt x="3638" y="710"/>
                    <a:pt x="3942" y="634"/>
                    <a:pt x="4234" y="571"/>
                  </a:cubicBezTo>
                  <a:cubicBezTo>
                    <a:pt x="4234" y="381"/>
                    <a:pt x="4209" y="191"/>
                    <a:pt x="4145" y="0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153625" y="1111175"/>
              <a:ext cx="92875" cy="25050"/>
            </a:xfrm>
            <a:custGeom>
              <a:avLst/>
              <a:gdLst/>
              <a:ahLst/>
              <a:cxnLst/>
              <a:rect l="l" t="t" r="r" b="b"/>
              <a:pathLst>
                <a:path w="3715" h="1002" extrusionOk="0">
                  <a:moveTo>
                    <a:pt x="3714" y="0"/>
                  </a:moveTo>
                  <a:lnTo>
                    <a:pt x="3714" y="0"/>
                  </a:lnTo>
                  <a:cubicBezTo>
                    <a:pt x="3385" y="63"/>
                    <a:pt x="3068" y="139"/>
                    <a:pt x="2751" y="203"/>
                  </a:cubicBezTo>
                  <a:cubicBezTo>
                    <a:pt x="2168" y="330"/>
                    <a:pt x="1585" y="469"/>
                    <a:pt x="990" y="584"/>
                  </a:cubicBezTo>
                  <a:cubicBezTo>
                    <a:pt x="672" y="646"/>
                    <a:pt x="330" y="748"/>
                    <a:pt x="1" y="761"/>
                  </a:cubicBezTo>
                  <a:cubicBezTo>
                    <a:pt x="64" y="849"/>
                    <a:pt x="140" y="925"/>
                    <a:pt x="216" y="1001"/>
                  </a:cubicBezTo>
                  <a:cubicBezTo>
                    <a:pt x="406" y="938"/>
                    <a:pt x="596" y="888"/>
                    <a:pt x="787" y="849"/>
                  </a:cubicBezTo>
                  <a:cubicBezTo>
                    <a:pt x="1471" y="660"/>
                    <a:pt x="2193" y="545"/>
                    <a:pt x="2891" y="381"/>
                  </a:cubicBezTo>
                  <a:lnTo>
                    <a:pt x="3651" y="190"/>
                  </a:lnTo>
                  <a:cubicBezTo>
                    <a:pt x="3677" y="127"/>
                    <a:pt x="3689" y="63"/>
                    <a:pt x="3714" y="0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165350" y="1059075"/>
              <a:ext cx="61500" cy="78750"/>
            </a:xfrm>
            <a:custGeom>
              <a:avLst/>
              <a:gdLst/>
              <a:ahLst/>
              <a:cxnLst/>
              <a:rect l="l" t="t" r="r" b="b"/>
              <a:pathLst>
                <a:path w="2460" h="3150" extrusionOk="0">
                  <a:moveTo>
                    <a:pt x="1916" y="0"/>
                  </a:moveTo>
                  <a:cubicBezTo>
                    <a:pt x="1882" y="0"/>
                    <a:pt x="1848" y="6"/>
                    <a:pt x="1813" y="18"/>
                  </a:cubicBezTo>
                  <a:cubicBezTo>
                    <a:pt x="1737" y="43"/>
                    <a:pt x="1674" y="94"/>
                    <a:pt x="1636" y="170"/>
                  </a:cubicBezTo>
                  <a:lnTo>
                    <a:pt x="1623" y="195"/>
                  </a:lnTo>
                  <a:cubicBezTo>
                    <a:pt x="1588" y="191"/>
                    <a:pt x="1553" y="189"/>
                    <a:pt x="1518" y="189"/>
                  </a:cubicBezTo>
                  <a:cubicBezTo>
                    <a:pt x="1348" y="189"/>
                    <a:pt x="1181" y="238"/>
                    <a:pt x="1065" y="322"/>
                  </a:cubicBezTo>
                  <a:cubicBezTo>
                    <a:pt x="837" y="474"/>
                    <a:pt x="558" y="880"/>
                    <a:pt x="761" y="1285"/>
                  </a:cubicBezTo>
                  <a:cubicBezTo>
                    <a:pt x="812" y="1400"/>
                    <a:pt x="875" y="1488"/>
                    <a:pt x="926" y="1552"/>
                  </a:cubicBezTo>
                  <a:lnTo>
                    <a:pt x="659" y="2084"/>
                  </a:lnTo>
                  <a:cubicBezTo>
                    <a:pt x="647" y="2059"/>
                    <a:pt x="647" y="2021"/>
                    <a:pt x="659" y="1970"/>
                  </a:cubicBezTo>
                  <a:cubicBezTo>
                    <a:pt x="698" y="1843"/>
                    <a:pt x="647" y="1704"/>
                    <a:pt x="521" y="1628"/>
                  </a:cubicBezTo>
                  <a:cubicBezTo>
                    <a:pt x="495" y="1615"/>
                    <a:pt x="482" y="1615"/>
                    <a:pt x="457" y="1603"/>
                  </a:cubicBezTo>
                  <a:cubicBezTo>
                    <a:pt x="431" y="1597"/>
                    <a:pt x="405" y="1594"/>
                    <a:pt x="380" y="1594"/>
                  </a:cubicBezTo>
                  <a:cubicBezTo>
                    <a:pt x="244" y="1594"/>
                    <a:pt x="119" y="1679"/>
                    <a:pt x="76" y="1818"/>
                  </a:cubicBezTo>
                  <a:cubicBezTo>
                    <a:pt x="0" y="2122"/>
                    <a:pt x="102" y="2465"/>
                    <a:pt x="355" y="2693"/>
                  </a:cubicBezTo>
                  <a:lnTo>
                    <a:pt x="343" y="2705"/>
                  </a:lnTo>
                  <a:cubicBezTo>
                    <a:pt x="267" y="2857"/>
                    <a:pt x="330" y="3035"/>
                    <a:pt x="470" y="3111"/>
                  </a:cubicBezTo>
                  <a:lnTo>
                    <a:pt x="482" y="3111"/>
                  </a:lnTo>
                  <a:cubicBezTo>
                    <a:pt x="523" y="3135"/>
                    <a:pt x="574" y="3149"/>
                    <a:pt x="626" y="3149"/>
                  </a:cubicBezTo>
                  <a:cubicBezTo>
                    <a:pt x="654" y="3149"/>
                    <a:pt x="683" y="3145"/>
                    <a:pt x="710" y="3136"/>
                  </a:cubicBezTo>
                  <a:cubicBezTo>
                    <a:pt x="786" y="3111"/>
                    <a:pt x="850" y="3048"/>
                    <a:pt x="875" y="2984"/>
                  </a:cubicBezTo>
                  <a:lnTo>
                    <a:pt x="901" y="2959"/>
                  </a:lnTo>
                  <a:cubicBezTo>
                    <a:pt x="926" y="2961"/>
                    <a:pt x="952" y="2962"/>
                    <a:pt x="978" y="2962"/>
                  </a:cubicBezTo>
                  <a:cubicBezTo>
                    <a:pt x="1235" y="2962"/>
                    <a:pt x="1500" y="2849"/>
                    <a:pt x="1661" y="2642"/>
                  </a:cubicBezTo>
                  <a:cubicBezTo>
                    <a:pt x="1902" y="2363"/>
                    <a:pt x="1952" y="2034"/>
                    <a:pt x="1788" y="1691"/>
                  </a:cubicBezTo>
                  <a:cubicBezTo>
                    <a:pt x="1750" y="1603"/>
                    <a:pt x="1699" y="1527"/>
                    <a:pt x="1648" y="1463"/>
                  </a:cubicBezTo>
                  <a:lnTo>
                    <a:pt x="1839" y="1083"/>
                  </a:lnTo>
                  <a:cubicBezTo>
                    <a:pt x="1864" y="1172"/>
                    <a:pt x="1915" y="1248"/>
                    <a:pt x="1991" y="1299"/>
                  </a:cubicBezTo>
                  <a:cubicBezTo>
                    <a:pt x="2054" y="1336"/>
                    <a:pt x="2118" y="1336"/>
                    <a:pt x="2194" y="1336"/>
                  </a:cubicBezTo>
                  <a:cubicBezTo>
                    <a:pt x="2358" y="1299"/>
                    <a:pt x="2459" y="1146"/>
                    <a:pt x="2434" y="981"/>
                  </a:cubicBezTo>
                  <a:cubicBezTo>
                    <a:pt x="2397" y="778"/>
                    <a:pt x="2307" y="601"/>
                    <a:pt x="2168" y="462"/>
                  </a:cubicBezTo>
                  <a:lnTo>
                    <a:pt x="2168" y="437"/>
                  </a:lnTo>
                  <a:cubicBezTo>
                    <a:pt x="2244" y="297"/>
                    <a:pt x="2194" y="119"/>
                    <a:pt x="2054" y="43"/>
                  </a:cubicBezTo>
                  <a:lnTo>
                    <a:pt x="2042" y="31"/>
                  </a:lnTo>
                  <a:cubicBezTo>
                    <a:pt x="2000" y="10"/>
                    <a:pt x="1958" y="0"/>
                    <a:pt x="19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168850" y="1062875"/>
              <a:ext cx="54200" cy="71200"/>
            </a:xfrm>
            <a:custGeom>
              <a:avLst/>
              <a:gdLst/>
              <a:ahLst/>
              <a:cxnLst/>
              <a:rect l="l" t="t" r="r" b="b"/>
              <a:pathLst>
                <a:path w="2168" h="2848" extrusionOk="0">
                  <a:moveTo>
                    <a:pt x="1370" y="484"/>
                  </a:moveTo>
                  <a:cubicBezTo>
                    <a:pt x="1387" y="484"/>
                    <a:pt x="1404" y="485"/>
                    <a:pt x="1420" y="487"/>
                  </a:cubicBezTo>
                  <a:lnTo>
                    <a:pt x="1116" y="1083"/>
                  </a:lnTo>
                  <a:cubicBezTo>
                    <a:pt x="1090" y="1045"/>
                    <a:pt x="1052" y="994"/>
                    <a:pt x="1026" y="931"/>
                  </a:cubicBezTo>
                  <a:cubicBezTo>
                    <a:pt x="950" y="778"/>
                    <a:pt x="1103" y="601"/>
                    <a:pt x="1179" y="538"/>
                  </a:cubicBezTo>
                  <a:cubicBezTo>
                    <a:pt x="1220" y="507"/>
                    <a:pt x="1295" y="484"/>
                    <a:pt x="1370" y="484"/>
                  </a:cubicBezTo>
                  <a:close/>
                  <a:moveTo>
                    <a:pt x="1179" y="1628"/>
                  </a:moveTo>
                  <a:cubicBezTo>
                    <a:pt x="1204" y="1654"/>
                    <a:pt x="1217" y="1691"/>
                    <a:pt x="1242" y="1730"/>
                  </a:cubicBezTo>
                  <a:cubicBezTo>
                    <a:pt x="1319" y="1907"/>
                    <a:pt x="1305" y="2059"/>
                    <a:pt x="1179" y="2198"/>
                  </a:cubicBezTo>
                  <a:cubicBezTo>
                    <a:pt x="1099" y="2301"/>
                    <a:pt x="979" y="2352"/>
                    <a:pt x="854" y="2352"/>
                  </a:cubicBezTo>
                  <a:cubicBezTo>
                    <a:pt x="840" y="2352"/>
                    <a:pt x="826" y="2352"/>
                    <a:pt x="811" y="2350"/>
                  </a:cubicBezTo>
                  <a:lnTo>
                    <a:pt x="1179" y="1628"/>
                  </a:lnTo>
                  <a:close/>
                  <a:moveTo>
                    <a:pt x="1759" y="1"/>
                  </a:moveTo>
                  <a:cubicBezTo>
                    <a:pt x="1706" y="1"/>
                    <a:pt x="1652" y="29"/>
                    <a:pt x="1635" y="82"/>
                  </a:cubicBezTo>
                  <a:lnTo>
                    <a:pt x="1572" y="209"/>
                  </a:lnTo>
                  <a:cubicBezTo>
                    <a:pt x="1513" y="195"/>
                    <a:pt x="1454" y="188"/>
                    <a:pt x="1397" y="188"/>
                  </a:cubicBezTo>
                  <a:cubicBezTo>
                    <a:pt x="1244" y="188"/>
                    <a:pt x="1103" y="233"/>
                    <a:pt x="1001" y="297"/>
                  </a:cubicBezTo>
                  <a:cubicBezTo>
                    <a:pt x="824" y="424"/>
                    <a:pt x="595" y="741"/>
                    <a:pt x="748" y="1071"/>
                  </a:cubicBezTo>
                  <a:cubicBezTo>
                    <a:pt x="824" y="1197"/>
                    <a:pt x="900" y="1299"/>
                    <a:pt x="976" y="1375"/>
                  </a:cubicBezTo>
                  <a:lnTo>
                    <a:pt x="533" y="2237"/>
                  </a:lnTo>
                  <a:cubicBezTo>
                    <a:pt x="418" y="2122"/>
                    <a:pt x="330" y="1958"/>
                    <a:pt x="381" y="1780"/>
                  </a:cubicBezTo>
                  <a:cubicBezTo>
                    <a:pt x="406" y="1704"/>
                    <a:pt x="355" y="1615"/>
                    <a:pt x="279" y="1603"/>
                  </a:cubicBezTo>
                  <a:cubicBezTo>
                    <a:pt x="261" y="1598"/>
                    <a:pt x="243" y="1595"/>
                    <a:pt x="226" y="1595"/>
                  </a:cubicBezTo>
                  <a:cubicBezTo>
                    <a:pt x="161" y="1595"/>
                    <a:pt x="109" y="1633"/>
                    <a:pt x="88" y="1704"/>
                  </a:cubicBezTo>
                  <a:cubicBezTo>
                    <a:pt x="0" y="2034"/>
                    <a:pt x="165" y="2338"/>
                    <a:pt x="393" y="2502"/>
                  </a:cubicBezTo>
                  <a:lnTo>
                    <a:pt x="342" y="2629"/>
                  </a:lnTo>
                  <a:cubicBezTo>
                    <a:pt x="304" y="2693"/>
                    <a:pt x="330" y="2781"/>
                    <a:pt x="393" y="2820"/>
                  </a:cubicBezTo>
                  <a:lnTo>
                    <a:pt x="406" y="2832"/>
                  </a:lnTo>
                  <a:cubicBezTo>
                    <a:pt x="426" y="2842"/>
                    <a:pt x="448" y="2847"/>
                    <a:pt x="469" y="2847"/>
                  </a:cubicBezTo>
                  <a:cubicBezTo>
                    <a:pt x="526" y="2847"/>
                    <a:pt x="580" y="2812"/>
                    <a:pt x="609" y="2756"/>
                  </a:cubicBezTo>
                  <a:lnTo>
                    <a:pt x="672" y="2642"/>
                  </a:lnTo>
                  <a:cubicBezTo>
                    <a:pt x="721" y="2652"/>
                    <a:pt x="771" y="2656"/>
                    <a:pt x="821" y="2656"/>
                  </a:cubicBezTo>
                  <a:cubicBezTo>
                    <a:pt x="1042" y="2656"/>
                    <a:pt x="1262" y="2566"/>
                    <a:pt x="1407" y="2401"/>
                  </a:cubicBezTo>
                  <a:cubicBezTo>
                    <a:pt x="1610" y="2161"/>
                    <a:pt x="1648" y="1894"/>
                    <a:pt x="1508" y="1603"/>
                  </a:cubicBezTo>
                  <a:cubicBezTo>
                    <a:pt x="1457" y="1488"/>
                    <a:pt x="1395" y="1400"/>
                    <a:pt x="1331" y="1324"/>
                  </a:cubicBezTo>
                  <a:lnTo>
                    <a:pt x="1699" y="614"/>
                  </a:lnTo>
                  <a:cubicBezTo>
                    <a:pt x="1775" y="690"/>
                    <a:pt x="1826" y="792"/>
                    <a:pt x="1851" y="905"/>
                  </a:cubicBezTo>
                  <a:cubicBezTo>
                    <a:pt x="1862" y="985"/>
                    <a:pt x="1924" y="1034"/>
                    <a:pt x="2001" y="1034"/>
                  </a:cubicBezTo>
                  <a:cubicBezTo>
                    <a:pt x="2010" y="1034"/>
                    <a:pt x="2019" y="1033"/>
                    <a:pt x="2028" y="1032"/>
                  </a:cubicBezTo>
                  <a:cubicBezTo>
                    <a:pt x="2104" y="1020"/>
                    <a:pt x="2167" y="944"/>
                    <a:pt x="2142" y="855"/>
                  </a:cubicBezTo>
                  <a:cubicBezTo>
                    <a:pt x="2117" y="652"/>
                    <a:pt x="2003" y="462"/>
                    <a:pt x="1838" y="335"/>
                  </a:cubicBezTo>
                  <a:lnTo>
                    <a:pt x="1902" y="221"/>
                  </a:lnTo>
                  <a:cubicBezTo>
                    <a:pt x="1939" y="145"/>
                    <a:pt x="1902" y="56"/>
                    <a:pt x="1826" y="18"/>
                  </a:cubicBezTo>
                  <a:cubicBezTo>
                    <a:pt x="1806" y="6"/>
                    <a:pt x="1783" y="1"/>
                    <a:pt x="175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426350" y="1542000"/>
              <a:ext cx="204425" cy="130025"/>
            </a:xfrm>
            <a:custGeom>
              <a:avLst/>
              <a:gdLst/>
              <a:ahLst/>
              <a:cxnLst/>
              <a:rect l="l" t="t" r="r" b="b"/>
              <a:pathLst>
                <a:path w="8177" h="5201" extrusionOk="0">
                  <a:moveTo>
                    <a:pt x="3755" y="0"/>
                  </a:moveTo>
                  <a:cubicBezTo>
                    <a:pt x="3480" y="0"/>
                    <a:pt x="3207" y="34"/>
                    <a:pt x="2941" y="108"/>
                  </a:cubicBezTo>
                  <a:cubicBezTo>
                    <a:pt x="2307" y="285"/>
                    <a:pt x="1750" y="678"/>
                    <a:pt x="1293" y="1134"/>
                  </a:cubicBezTo>
                  <a:cubicBezTo>
                    <a:pt x="901" y="1528"/>
                    <a:pt x="457" y="2009"/>
                    <a:pt x="203" y="2503"/>
                  </a:cubicBezTo>
                  <a:cubicBezTo>
                    <a:pt x="0" y="2922"/>
                    <a:pt x="292" y="3416"/>
                    <a:pt x="571" y="3733"/>
                  </a:cubicBezTo>
                  <a:cubicBezTo>
                    <a:pt x="1129" y="4329"/>
                    <a:pt x="1826" y="4798"/>
                    <a:pt x="2586" y="5077"/>
                  </a:cubicBezTo>
                  <a:cubicBezTo>
                    <a:pt x="2783" y="5146"/>
                    <a:pt x="3008" y="5200"/>
                    <a:pt x="3222" y="5200"/>
                  </a:cubicBezTo>
                  <a:cubicBezTo>
                    <a:pt x="3436" y="5200"/>
                    <a:pt x="3639" y="5146"/>
                    <a:pt x="3791" y="5001"/>
                  </a:cubicBezTo>
                  <a:cubicBezTo>
                    <a:pt x="3994" y="4798"/>
                    <a:pt x="4044" y="4469"/>
                    <a:pt x="3980" y="4190"/>
                  </a:cubicBezTo>
                  <a:cubicBezTo>
                    <a:pt x="3904" y="3911"/>
                    <a:pt x="3752" y="3657"/>
                    <a:pt x="3600" y="3416"/>
                  </a:cubicBezTo>
                  <a:lnTo>
                    <a:pt x="3600" y="3416"/>
                  </a:lnTo>
                  <a:cubicBezTo>
                    <a:pt x="4196" y="4038"/>
                    <a:pt x="4881" y="4570"/>
                    <a:pt x="5628" y="4976"/>
                  </a:cubicBezTo>
                  <a:cubicBezTo>
                    <a:pt x="5792" y="5069"/>
                    <a:pt x="5984" y="5148"/>
                    <a:pt x="6158" y="5148"/>
                  </a:cubicBezTo>
                  <a:cubicBezTo>
                    <a:pt x="6267" y="5148"/>
                    <a:pt x="6369" y="5117"/>
                    <a:pt x="6453" y="5038"/>
                  </a:cubicBezTo>
                  <a:cubicBezTo>
                    <a:pt x="6617" y="4886"/>
                    <a:pt x="6605" y="4607"/>
                    <a:pt x="6541" y="4379"/>
                  </a:cubicBezTo>
                  <a:cubicBezTo>
                    <a:pt x="6364" y="3733"/>
                    <a:pt x="5946" y="3188"/>
                    <a:pt x="5527" y="2655"/>
                  </a:cubicBezTo>
                  <a:lnTo>
                    <a:pt x="5527" y="2655"/>
                  </a:lnTo>
                  <a:cubicBezTo>
                    <a:pt x="6098" y="3023"/>
                    <a:pt x="6732" y="3289"/>
                    <a:pt x="7403" y="3429"/>
                  </a:cubicBezTo>
                  <a:cubicBezTo>
                    <a:pt x="7485" y="3443"/>
                    <a:pt x="7572" y="3453"/>
                    <a:pt x="7657" y="3453"/>
                  </a:cubicBezTo>
                  <a:cubicBezTo>
                    <a:pt x="7808" y="3453"/>
                    <a:pt x="7953" y="3420"/>
                    <a:pt x="8050" y="3315"/>
                  </a:cubicBezTo>
                  <a:cubicBezTo>
                    <a:pt x="8164" y="3188"/>
                    <a:pt x="8177" y="2985"/>
                    <a:pt x="8126" y="2821"/>
                  </a:cubicBezTo>
                  <a:cubicBezTo>
                    <a:pt x="8062" y="2669"/>
                    <a:pt x="7949" y="2529"/>
                    <a:pt x="7834" y="2402"/>
                  </a:cubicBezTo>
                  <a:cubicBezTo>
                    <a:pt x="7213" y="1680"/>
                    <a:pt x="6529" y="995"/>
                    <a:pt x="5692" y="526"/>
                  </a:cubicBezTo>
                  <a:cubicBezTo>
                    <a:pt x="5099" y="202"/>
                    <a:pt x="4423" y="0"/>
                    <a:pt x="375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5211175" y="1660825"/>
              <a:ext cx="137250" cy="192925"/>
            </a:xfrm>
            <a:custGeom>
              <a:avLst/>
              <a:gdLst/>
              <a:ahLst/>
              <a:cxnLst/>
              <a:rect l="l" t="t" r="r" b="b"/>
              <a:pathLst>
                <a:path w="5490" h="7717" extrusionOk="0">
                  <a:moveTo>
                    <a:pt x="3918" y="1"/>
                  </a:moveTo>
                  <a:cubicBezTo>
                    <a:pt x="3889" y="1"/>
                    <a:pt x="3859" y="2"/>
                    <a:pt x="3829" y="7"/>
                  </a:cubicBezTo>
                  <a:cubicBezTo>
                    <a:pt x="3283" y="83"/>
                    <a:pt x="2675" y="349"/>
                    <a:pt x="2193" y="590"/>
                  </a:cubicBezTo>
                  <a:cubicBezTo>
                    <a:pt x="1598" y="869"/>
                    <a:pt x="1053" y="1262"/>
                    <a:pt x="672" y="1807"/>
                  </a:cubicBezTo>
                  <a:cubicBezTo>
                    <a:pt x="128" y="2580"/>
                    <a:pt x="1" y="3606"/>
                    <a:pt x="165" y="4545"/>
                  </a:cubicBezTo>
                  <a:cubicBezTo>
                    <a:pt x="330" y="5483"/>
                    <a:pt x="748" y="6358"/>
                    <a:pt x="1230" y="7181"/>
                  </a:cubicBezTo>
                  <a:cubicBezTo>
                    <a:pt x="1306" y="7333"/>
                    <a:pt x="1407" y="7485"/>
                    <a:pt x="1534" y="7587"/>
                  </a:cubicBezTo>
                  <a:cubicBezTo>
                    <a:pt x="1632" y="7667"/>
                    <a:pt x="1755" y="7716"/>
                    <a:pt x="1872" y="7716"/>
                  </a:cubicBezTo>
                  <a:cubicBezTo>
                    <a:pt x="1922" y="7716"/>
                    <a:pt x="1970" y="7707"/>
                    <a:pt x="2016" y="7688"/>
                  </a:cubicBezTo>
                  <a:cubicBezTo>
                    <a:pt x="2232" y="7600"/>
                    <a:pt x="2308" y="7333"/>
                    <a:pt x="2333" y="7105"/>
                  </a:cubicBezTo>
                  <a:cubicBezTo>
                    <a:pt x="2435" y="6434"/>
                    <a:pt x="2396" y="5736"/>
                    <a:pt x="2219" y="5090"/>
                  </a:cubicBezTo>
                  <a:lnTo>
                    <a:pt x="2219" y="5090"/>
                  </a:lnTo>
                  <a:cubicBezTo>
                    <a:pt x="2587" y="5648"/>
                    <a:pt x="2967" y="6231"/>
                    <a:pt x="3525" y="6611"/>
                  </a:cubicBezTo>
                  <a:cubicBezTo>
                    <a:pt x="3660" y="6701"/>
                    <a:pt x="3827" y="6785"/>
                    <a:pt x="3985" y="6785"/>
                  </a:cubicBezTo>
                  <a:cubicBezTo>
                    <a:pt x="4049" y="6785"/>
                    <a:pt x="4112" y="6771"/>
                    <a:pt x="4171" y="6738"/>
                  </a:cubicBezTo>
                  <a:cubicBezTo>
                    <a:pt x="4437" y="6611"/>
                    <a:pt x="4437" y="6243"/>
                    <a:pt x="4387" y="5952"/>
                  </a:cubicBezTo>
                  <a:cubicBezTo>
                    <a:pt x="4247" y="5102"/>
                    <a:pt x="3968" y="4279"/>
                    <a:pt x="3588" y="3505"/>
                  </a:cubicBezTo>
                  <a:lnTo>
                    <a:pt x="3588" y="3505"/>
                  </a:lnTo>
                  <a:cubicBezTo>
                    <a:pt x="3765" y="3733"/>
                    <a:pt x="3943" y="3975"/>
                    <a:pt x="4184" y="4127"/>
                  </a:cubicBezTo>
                  <a:cubicBezTo>
                    <a:pt x="4335" y="4222"/>
                    <a:pt x="4517" y="4283"/>
                    <a:pt x="4697" y="4283"/>
                  </a:cubicBezTo>
                  <a:cubicBezTo>
                    <a:pt x="4803" y="4283"/>
                    <a:pt x="4909" y="4262"/>
                    <a:pt x="5007" y="4215"/>
                  </a:cubicBezTo>
                  <a:cubicBezTo>
                    <a:pt x="5388" y="4037"/>
                    <a:pt x="5489" y="3530"/>
                    <a:pt x="5477" y="3099"/>
                  </a:cubicBezTo>
                  <a:cubicBezTo>
                    <a:pt x="5464" y="2288"/>
                    <a:pt x="5249" y="1477"/>
                    <a:pt x="4868" y="755"/>
                  </a:cubicBezTo>
                  <a:cubicBezTo>
                    <a:pt x="4679" y="411"/>
                    <a:pt x="4344" y="1"/>
                    <a:pt x="391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275200" y="1541700"/>
              <a:ext cx="220250" cy="193775"/>
            </a:xfrm>
            <a:custGeom>
              <a:avLst/>
              <a:gdLst/>
              <a:ahLst/>
              <a:cxnLst/>
              <a:rect l="l" t="t" r="r" b="b"/>
              <a:pathLst>
                <a:path w="8810" h="7751" extrusionOk="0">
                  <a:moveTo>
                    <a:pt x="4390" y="0"/>
                  </a:moveTo>
                  <a:cubicBezTo>
                    <a:pt x="3872" y="0"/>
                    <a:pt x="3345" y="104"/>
                    <a:pt x="2840" y="323"/>
                  </a:cubicBezTo>
                  <a:cubicBezTo>
                    <a:pt x="888" y="1185"/>
                    <a:pt x="0" y="3479"/>
                    <a:pt x="862" y="5431"/>
                  </a:cubicBezTo>
                  <a:cubicBezTo>
                    <a:pt x="1491" y="6886"/>
                    <a:pt x="2913" y="7751"/>
                    <a:pt x="4402" y="7751"/>
                  </a:cubicBezTo>
                  <a:cubicBezTo>
                    <a:pt x="4923" y="7751"/>
                    <a:pt x="5452" y="7645"/>
                    <a:pt x="5958" y="7421"/>
                  </a:cubicBezTo>
                  <a:cubicBezTo>
                    <a:pt x="7922" y="6559"/>
                    <a:pt x="8810" y="4278"/>
                    <a:pt x="7948" y="2312"/>
                  </a:cubicBezTo>
                  <a:cubicBezTo>
                    <a:pt x="7308" y="863"/>
                    <a:pt x="5885" y="0"/>
                    <a:pt x="43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5285975" y="1609650"/>
              <a:ext cx="195225" cy="125825"/>
            </a:xfrm>
            <a:custGeom>
              <a:avLst/>
              <a:gdLst/>
              <a:ahLst/>
              <a:cxnLst/>
              <a:rect l="l" t="t" r="r" b="b"/>
              <a:pathLst>
                <a:path w="7809" h="5033" extrusionOk="0">
                  <a:moveTo>
                    <a:pt x="279" y="0"/>
                  </a:moveTo>
                  <a:cubicBezTo>
                    <a:pt x="0" y="862"/>
                    <a:pt x="38" y="1825"/>
                    <a:pt x="431" y="2713"/>
                  </a:cubicBezTo>
                  <a:cubicBezTo>
                    <a:pt x="1060" y="4168"/>
                    <a:pt x="2482" y="5033"/>
                    <a:pt x="3971" y="5033"/>
                  </a:cubicBezTo>
                  <a:cubicBezTo>
                    <a:pt x="4492" y="5033"/>
                    <a:pt x="5021" y="4927"/>
                    <a:pt x="5527" y="4703"/>
                  </a:cubicBezTo>
                  <a:cubicBezTo>
                    <a:pt x="6807" y="4146"/>
                    <a:pt x="7631" y="2979"/>
                    <a:pt x="7809" y="1699"/>
                  </a:cubicBezTo>
                  <a:lnTo>
                    <a:pt x="7809" y="1699"/>
                  </a:lnTo>
                  <a:cubicBezTo>
                    <a:pt x="7479" y="2726"/>
                    <a:pt x="6731" y="3613"/>
                    <a:pt x="5666" y="4082"/>
                  </a:cubicBezTo>
                  <a:cubicBezTo>
                    <a:pt x="5162" y="4304"/>
                    <a:pt x="4636" y="4409"/>
                    <a:pt x="4119" y="4409"/>
                  </a:cubicBezTo>
                  <a:cubicBezTo>
                    <a:pt x="2631" y="4409"/>
                    <a:pt x="1210" y="3540"/>
                    <a:pt x="570" y="2092"/>
                  </a:cubicBezTo>
                  <a:cubicBezTo>
                    <a:pt x="266" y="1408"/>
                    <a:pt x="178" y="685"/>
                    <a:pt x="27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298325" y="1562250"/>
              <a:ext cx="173675" cy="152675"/>
            </a:xfrm>
            <a:custGeom>
              <a:avLst/>
              <a:gdLst/>
              <a:ahLst/>
              <a:cxnLst/>
              <a:rect l="l" t="t" r="r" b="b"/>
              <a:pathLst>
                <a:path w="6947" h="6107" extrusionOk="0">
                  <a:moveTo>
                    <a:pt x="3474" y="0"/>
                  </a:moveTo>
                  <a:cubicBezTo>
                    <a:pt x="3063" y="0"/>
                    <a:pt x="2645" y="84"/>
                    <a:pt x="2244" y="261"/>
                  </a:cubicBezTo>
                  <a:cubicBezTo>
                    <a:pt x="710" y="933"/>
                    <a:pt x="0" y="2733"/>
                    <a:pt x="685" y="4279"/>
                  </a:cubicBezTo>
                  <a:cubicBezTo>
                    <a:pt x="1184" y="5427"/>
                    <a:pt x="2303" y="6107"/>
                    <a:pt x="3479" y="6107"/>
                  </a:cubicBezTo>
                  <a:cubicBezTo>
                    <a:pt x="3889" y="6107"/>
                    <a:pt x="4304" y="6024"/>
                    <a:pt x="4703" y="5851"/>
                  </a:cubicBezTo>
                  <a:cubicBezTo>
                    <a:pt x="6250" y="5166"/>
                    <a:pt x="6947" y="3366"/>
                    <a:pt x="6275" y="1820"/>
                  </a:cubicBezTo>
                  <a:cubicBezTo>
                    <a:pt x="5768" y="684"/>
                    <a:pt x="4649" y="0"/>
                    <a:pt x="347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5325900" y="1562425"/>
              <a:ext cx="78625" cy="136925"/>
            </a:xfrm>
            <a:custGeom>
              <a:avLst/>
              <a:gdLst/>
              <a:ahLst/>
              <a:cxnLst/>
              <a:rect l="l" t="t" r="r" b="b"/>
              <a:pathLst>
                <a:path w="3145" h="5477" extrusionOk="0">
                  <a:moveTo>
                    <a:pt x="2434" y="1"/>
                  </a:moveTo>
                  <a:cubicBezTo>
                    <a:pt x="1661" y="1661"/>
                    <a:pt x="925" y="3373"/>
                    <a:pt x="1" y="4957"/>
                  </a:cubicBezTo>
                  <a:cubicBezTo>
                    <a:pt x="153" y="5147"/>
                    <a:pt x="330" y="5325"/>
                    <a:pt x="520" y="5477"/>
                  </a:cubicBezTo>
                  <a:cubicBezTo>
                    <a:pt x="1141" y="4323"/>
                    <a:pt x="1623" y="3106"/>
                    <a:pt x="2206" y="1953"/>
                  </a:cubicBezTo>
                  <a:cubicBezTo>
                    <a:pt x="2523" y="1331"/>
                    <a:pt x="2827" y="711"/>
                    <a:pt x="3144" y="89"/>
                  </a:cubicBezTo>
                  <a:cubicBezTo>
                    <a:pt x="2916" y="38"/>
                    <a:pt x="2675" y="1"/>
                    <a:pt x="2434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5341750" y="1567175"/>
              <a:ext cx="88125" cy="146750"/>
            </a:xfrm>
            <a:custGeom>
              <a:avLst/>
              <a:gdLst/>
              <a:ahLst/>
              <a:cxnLst/>
              <a:rect l="l" t="t" r="r" b="b"/>
              <a:pathLst>
                <a:path w="3525" h="5870" extrusionOk="0">
                  <a:moveTo>
                    <a:pt x="2801" y="1"/>
                  </a:moveTo>
                  <a:cubicBezTo>
                    <a:pt x="2421" y="710"/>
                    <a:pt x="2028" y="1408"/>
                    <a:pt x="1660" y="2118"/>
                  </a:cubicBezTo>
                  <a:cubicBezTo>
                    <a:pt x="1116" y="3195"/>
                    <a:pt x="646" y="4336"/>
                    <a:pt x="0" y="5363"/>
                  </a:cubicBezTo>
                  <a:cubicBezTo>
                    <a:pt x="381" y="5629"/>
                    <a:pt x="824" y="5806"/>
                    <a:pt x="1293" y="5870"/>
                  </a:cubicBezTo>
                  <a:cubicBezTo>
                    <a:pt x="1724" y="4412"/>
                    <a:pt x="2358" y="2992"/>
                    <a:pt x="2979" y="1598"/>
                  </a:cubicBezTo>
                  <a:cubicBezTo>
                    <a:pt x="3156" y="1192"/>
                    <a:pt x="3347" y="786"/>
                    <a:pt x="3524" y="381"/>
                  </a:cubicBezTo>
                  <a:cubicBezTo>
                    <a:pt x="3308" y="229"/>
                    <a:pt x="3055" y="90"/>
                    <a:pt x="2801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386750" y="1591250"/>
              <a:ext cx="62775" cy="123625"/>
            </a:xfrm>
            <a:custGeom>
              <a:avLst/>
              <a:gdLst/>
              <a:ahLst/>
              <a:cxnLst/>
              <a:rect l="l" t="t" r="r" b="b"/>
              <a:pathLst>
                <a:path w="2511" h="4945" extrusionOk="0">
                  <a:moveTo>
                    <a:pt x="2333" y="1"/>
                  </a:moveTo>
                  <a:cubicBezTo>
                    <a:pt x="2130" y="432"/>
                    <a:pt x="1939" y="863"/>
                    <a:pt x="1736" y="1294"/>
                  </a:cubicBezTo>
                  <a:cubicBezTo>
                    <a:pt x="1381" y="2080"/>
                    <a:pt x="1027" y="2866"/>
                    <a:pt x="659" y="3639"/>
                  </a:cubicBezTo>
                  <a:cubicBezTo>
                    <a:pt x="457" y="4057"/>
                    <a:pt x="266" y="4539"/>
                    <a:pt x="0" y="4944"/>
                  </a:cubicBezTo>
                  <a:cubicBezTo>
                    <a:pt x="152" y="4944"/>
                    <a:pt x="317" y="4919"/>
                    <a:pt x="469" y="4894"/>
                  </a:cubicBezTo>
                  <a:cubicBezTo>
                    <a:pt x="558" y="4628"/>
                    <a:pt x="659" y="4375"/>
                    <a:pt x="786" y="4121"/>
                  </a:cubicBezTo>
                  <a:cubicBezTo>
                    <a:pt x="1153" y="3158"/>
                    <a:pt x="1648" y="2220"/>
                    <a:pt x="2066" y="1282"/>
                  </a:cubicBezTo>
                  <a:cubicBezTo>
                    <a:pt x="2206" y="939"/>
                    <a:pt x="2358" y="597"/>
                    <a:pt x="2510" y="242"/>
                  </a:cubicBezTo>
                  <a:cubicBezTo>
                    <a:pt x="2459" y="166"/>
                    <a:pt x="2396" y="77"/>
                    <a:pt x="233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5346825" y="1580575"/>
              <a:ext cx="82725" cy="113925"/>
            </a:xfrm>
            <a:custGeom>
              <a:avLst/>
              <a:gdLst/>
              <a:ahLst/>
              <a:cxnLst/>
              <a:rect l="l" t="t" r="r" b="b"/>
              <a:pathLst>
                <a:path w="3309" h="4557" extrusionOk="0">
                  <a:moveTo>
                    <a:pt x="724" y="1"/>
                  </a:moveTo>
                  <a:cubicBezTo>
                    <a:pt x="668" y="1"/>
                    <a:pt x="611" y="12"/>
                    <a:pt x="558" y="35"/>
                  </a:cubicBezTo>
                  <a:cubicBezTo>
                    <a:pt x="545" y="35"/>
                    <a:pt x="533" y="35"/>
                    <a:pt x="533" y="48"/>
                  </a:cubicBezTo>
                  <a:cubicBezTo>
                    <a:pt x="431" y="98"/>
                    <a:pt x="355" y="188"/>
                    <a:pt x="317" y="289"/>
                  </a:cubicBezTo>
                  <a:cubicBezTo>
                    <a:pt x="279" y="403"/>
                    <a:pt x="279" y="517"/>
                    <a:pt x="330" y="619"/>
                  </a:cubicBezTo>
                  <a:lnTo>
                    <a:pt x="355" y="656"/>
                  </a:lnTo>
                  <a:cubicBezTo>
                    <a:pt x="152" y="872"/>
                    <a:pt x="26" y="1163"/>
                    <a:pt x="12" y="1417"/>
                  </a:cubicBezTo>
                  <a:cubicBezTo>
                    <a:pt x="0" y="1810"/>
                    <a:pt x="215" y="2481"/>
                    <a:pt x="862" y="2596"/>
                  </a:cubicBezTo>
                  <a:cubicBezTo>
                    <a:pt x="1040" y="2633"/>
                    <a:pt x="1192" y="2633"/>
                    <a:pt x="1318" y="2633"/>
                  </a:cubicBezTo>
                  <a:lnTo>
                    <a:pt x="1699" y="3407"/>
                  </a:lnTo>
                  <a:cubicBezTo>
                    <a:pt x="1660" y="3382"/>
                    <a:pt x="1609" y="3356"/>
                    <a:pt x="1572" y="3306"/>
                  </a:cubicBezTo>
                  <a:cubicBezTo>
                    <a:pt x="1493" y="3201"/>
                    <a:pt x="1367" y="3138"/>
                    <a:pt x="1234" y="3138"/>
                  </a:cubicBezTo>
                  <a:cubicBezTo>
                    <a:pt x="1173" y="3138"/>
                    <a:pt x="1111" y="3151"/>
                    <a:pt x="1052" y="3179"/>
                  </a:cubicBezTo>
                  <a:cubicBezTo>
                    <a:pt x="1026" y="3191"/>
                    <a:pt x="1001" y="3204"/>
                    <a:pt x="964" y="3230"/>
                  </a:cubicBezTo>
                  <a:cubicBezTo>
                    <a:pt x="773" y="3369"/>
                    <a:pt x="735" y="3648"/>
                    <a:pt x="887" y="3838"/>
                  </a:cubicBezTo>
                  <a:cubicBezTo>
                    <a:pt x="1119" y="4143"/>
                    <a:pt x="1490" y="4317"/>
                    <a:pt x="1892" y="4317"/>
                  </a:cubicBezTo>
                  <a:cubicBezTo>
                    <a:pt x="1974" y="4317"/>
                    <a:pt x="2058" y="4310"/>
                    <a:pt x="2142" y="4295"/>
                  </a:cubicBezTo>
                  <a:lnTo>
                    <a:pt x="2142" y="4307"/>
                  </a:lnTo>
                  <a:cubicBezTo>
                    <a:pt x="2217" y="4467"/>
                    <a:pt x="2376" y="4557"/>
                    <a:pt x="2541" y="4557"/>
                  </a:cubicBezTo>
                  <a:cubicBezTo>
                    <a:pt x="2598" y="4557"/>
                    <a:pt x="2657" y="4546"/>
                    <a:pt x="2713" y="4523"/>
                  </a:cubicBezTo>
                  <a:lnTo>
                    <a:pt x="2725" y="4509"/>
                  </a:lnTo>
                  <a:cubicBezTo>
                    <a:pt x="2826" y="4459"/>
                    <a:pt x="2902" y="4371"/>
                    <a:pt x="2941" y="4256"/>
                  </a:cubicBezTo>
                  <a:cubicBezTo>
                    <a:pt x="2978" y="4155"/>
                    <a:pt x="2978" y="4028"/>
                    <a:pt x="2928" y="3926"/>
                  </a:cubicBezTo>
                  <a:lnTo>
                    <a:pt x="2902" y="3889"/>
                  </a:lnTo>
                  <a:cubicBezTo>
                    <a:pt x="3181" y="3585"/>
                    <a:pt x="3308" y="3141"/>
                    <a:pt x="3220" y="2735"/>
                  </a:cubicBezTo>
                  <a:cubicBezTo>
                    <a:pt x="3093" y="2216"/>
                    <a:pt x="2763" y="1886"/>
                    <a:pt x="2231" y="1772"/>
                  </a:cubicBezTo>
                  <a:cubicBezTo>
                    <a:pt x="2079" y="1734"/>
                    <a:pt x="1952" y="1721"/>
                    <a:pt x="1838" y="1721"/>
                  </a:cubicBezTo>
                  <a:lnTo>
                    <a:pt x="1572" y="1176"/>
                  </a:lnTo>
                  <a:lnTo>
                    <a:pt x="1572" y="1176"/>
                  </a:lnTo>
                  <a:cubicBezTo>
                    <a:pt x="1632" y="1209"/>
                    <a:pt x="1699" y="1225"/>
                    <a:pt x="1766" y="1225"/>
                  </a:cubicBezTo>
                  <a:cubicBezTo>
                    <a:pt x="1826" y="1225"/>
                    <a:pt x="1885" y="1212"/>
                    <a:pt x="1939" y="1188"/>
                  </a:cubicBezTo>
                  <a:cubicBezTo>
                    <a:pt x="2040" y="1151"/>
                    <a:pt x="2117" y="1075"/>
                    <a:pt x="2155" y="986"/>
                  </a:cubicBezTo>
                  <a:cubicBezTo>
                    <a:pt x="2269" y="783"/>
                    <a:pt x="2180" y="517"/>
                    <a:pt x="1964" y="403"/>
                  </a:cubicBezTo>
                  <a:cubicBezTo>
                    <a:pt x="1767" y="304"/>
                    <a:pt x="1538" y="251"/>
                    <a:pt x="1314" y="251"/>
                  </a:cubicBezTo>
                  <a:cubicBezTo>
                    <a:pt x="1251" y="251"/>
                    <a:pt x="1189" y="255"/>
                    <a:pt x="1128" y="264"/>
                  </a:cubicBezTo>
                  <a:lnTo>
                    <a:pt x="1116" y="238"/>
                  </a:lnTo>
                  <a:cubicBezTo>
                    <a:pt x="1041" y="89"/>
                    <a:pt x="883" y="1"/>
                    <a:pt x="724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352525" y="1585975"/>
              <a:ext cx="71650" cy="103100"/>
            </a:xfrm>
            <a:custGeom>
              <a:avLst/>
              <a:gdLst/>
              <a:ahLst/>
              <a:cxnLst/>
              <a:rect l="l" t="t" r="r" b="b"/>
              <a:pathLst>
                <a:path w="2866" h="4124" extrusionOk="0">
                  <a:moveTo>
                    <a:pt x="583" y="896"/>
                  </a:moveTo>
                  <a:lnTo>
                    <a:pt x="1014" y="1772"/>
                  </a:lnTo>
                  <a:cubicBezTo>
                    <a:pt x="938" y="1772"/>
                    <a:pt x="849" y="1758"/>
                    <a:pt x="748" y="1746"/>
                  </a:cubicBezTo>
                  <a:cubicBezTo>
                    <a:pt x="507" y="1695"/>
                    <a:pt x="431" y="1366"/>
                    <a:pt x="443" y="1226"/>
                  </a:cubicBezTo>
                  <a:cubicBezTo>
                    <a:pt x="443" y="1125"/>
                    <a:pt x="494" y="998"/>
                    <a:pt x="583" y="896"/>
                  </a:cubicBezTo>
                  <a:close/>
                  <a:moveTo>
                    <a:pt x="1699" y="2164"/>
                  </a:moveTo>
                  <a:cubicBezTo>
                    <a:pt x="1750" y="2164"/>
                    <a:pt x="1800" y="2177"/>
                    <a:pt x="1863" y="2189"/>
                  </a:cubicBezTo>
                  <a:cubicBezTo>
                    <a:pt x="2142" y="2253"/>
                    <a:pt x="2294" y="2392"/>
                    <a:pt x="2358" y="2671"/>
                  </a:cubicBezTo>
                  <a:cubicBezTo>
                    <a:pt x="2396" y="2862"/>
                    <a:pt x="2333" y="3064"/>
                    <a:pt x="2206" y="3217"/>
                  </a:cubicBezTo>
                  <a:lnTo>
                    <a:pt x="1699" y="2164"/>
                  </a:lnTo>
                  <a:close/>
                  <a:moveTo>
                    <a:pt x="499" y="0"/>
                  </a:moveTo>
                  <a:cubicBezTo>
                    <a:pt x="468" y="0"/>
                    <a:pt x="436" y="7"/>
                    <a:pt x="406" y="22"/>
                  </a:cubicBezTo>
                  <a:cubicBezTo>
                    <a:pt x="291" y="73"/>
                    <a:pt x="254" y="200"/>
                    <a:pt x="305" y="313"/>
                  </a:cubicBezTo>
                  <a:lnTo>
                    <a:pt x="393" y="491"/>
                  </a:lnTo>
                  <a:cubicBezTo>
                    <a:pt x="152" y="694"/>
                    <a:pt x="12" y="986"/>
                    <a:pt x="0" y="1214"/>
                  </a:cubicBezTo>
                  <a:cubicBezTo>
                    <a:pt x="0" y="1530"/>
                    <a:pt x="165" y="2076"/>
                    <a:pt x="672" y="2177"/>
                  </a:cubicBezTo>
                  <a:cubicBezTo>
                    <a:pt x="780" y="2196"/>
                    <a:pt x="878" y="2202"/>
                    <a:pt x="970" y="2202"/>
                  </a:cubicBezTo>
                  <a:cubicBezTo>
                    <a:pt x="1062" y="2202"/>
                    <a:pt x="1147" y="2196"/>
                    <a:pt x="1229" y="2189"/>
                  </a:cubicBezTo>
                  <a:lnTo>
                    <a:pt x="1838" y="3432"/>
                  </a:lnTo>
                  <a:cubicBezTo>
                    <a:pt x="1782" y="3441"/>
                    <a:pt x="1725" y="3446"/>
                    <a:pt x="1667" y="3446"/>
                  </a:cubicBezTo>
                  <a:cubicBezTo>
                    <a:pt x="1486" y="3446"/>
                    <a:pt x="1304" y="3392"/>
                    <a:pt x="1179" y="3229"/>
                  </a:cubicBezTo>
                  <a:cubicBezTo>
                    <a:pt x="1133" y="3168"/>
                    <a:pt x="1066" y="3139"/>
                    <a:pt x="999" y="3139"/>
                  </a:cubicBezTo>
                  <a:cubicBezTo>
                    <a:pt x="955" y="3139"/>
                    <a:pt x="910" y="3153"/>
                    <a:pt x="874" y="3178"/>
                  </a:cubicBezTo>
                  <a:cubicBezTo>
                    <a:pt x="773" y="3254"/>
                    <a:pt x="761" y="3394"/>
                    <a:pt x="837" y="3482"/>
                  </a:cubicBezTo>
                  <a:cubicBezTo>
                    <a:pt x="1044" y="3762"/>
                    <a:pt x="1354" y="3881"/>
                    <a:pt x="1662" y="3881"/>
                  </a:cubicBezTo>
                  <a:cubicBezTo>
                    <a:pt x="1787" y="3881"/>
                    <a:pt x="1911" y="3862"/>
                    <a:pt x="2028" y="3825"/>
                  </a:cubicBezTo>
                  <a:lnTo>
                    <a:pt x="2117" y="4002"/>
                  </a:lnTo>
                  <a:cubicBezTo>
                    <a:pt x="2154" y="4077"/>
                    <a:pt x="2232" y="4124"/>
                    <a:pt x="2311" y="4124"/>
                  </a:cubicBezTo>
                  <a:cubicBezTo>
                    <a:pt x="2339" y="4124"/>
                    <a:pt x="2368" y="4117"/>
                    <a:pt x="2396" y="4104"/>
                  </a:cubicBezTo>
                  <a:lnTo>
                    <a:pt x="2409" y="4104"/>
                  </a:lnTo>
                  <a:cubicBezTo>
                    <a:pt x="2510" y="4040"/>
                    <a:pt x="2561" y="3913"/>
                    <a:pt x="2497" y="3812"/>
                  </a:cubicBezTo>
                  <a:lnTo>
                    <a:pt x="2409" y="3622"/>
                  </a:lnTo>
                  <a:cubicBezTo>
                    <a:pt x="2713" y="3381"/>
                    <a:pt x="2865" y="2963"/>
                    <a:pt x="2776" y="2570"/>
                  </a:cubicBezTo>
                  <a:cubicBezTo>
                    <a:pt x="2674" y="2139"/>
                    <a:pt x="2396" y="1860"/>
                    <a:pt x="1952" y="1758"/>
                  </a:cubicBezTo>
                  <a:cubicBezTo>
                    <a:pt x="1839" y="1734"/>
                    <a:pt x="1737" y="1726"/>
                    <a:pt x="1641" y="1726"/>
                  </a:cubicBezTo>
                  <a:cubicBezTo>
                    <a:pt x="1586" y="1726"/>
                    <a:pt x="1534" y="1729"/>
                    <a:pt x="1483" y="1733"/>
                  </a:cubicBezTo>
                  <a:lnTo>
                    <a:pt x="976" y="694"/>
                  </a:lnTo>
                  <a:cubicBezTo>
                    <a:pt x="1014" y="687"/>
                    <a:pt x="1053" y="684"/>
                    <a:pt x="1092" y="684"/>
                  </a:cubicBezTo>
                  <a:cubicBezTo>
                    <a:pt x="1210" y="684"/>
                    <a:pt x="1331" y="713"/>
                    <a:pt x="1445" y="770"/>
                  </a:cubicBezTo>
                  <a:cubicBezTo>
                    <a:pt x="1476" y="785"/>
                    <a:pt x="1510" y="792"/>
                    <a:pt x="1543" y="792"/>
                  </a:cubicBezTo>
                  <a:cubicBezTo>
                    <a:pt x="1622" y="792"/>
                    <a:pt x="1701" y="752"/>
                    <a:pt x="1736" y="681"/>
                  </a:cubicBezTo>
                  <a:cubicBezTo>
                    <a:pt x="1787" y="567"/>
                    <a:pt x="1750" y="440"/>
                    <a:pt x="1635" y="389"/>
                  </a:cubicBezTo>
                  <a:cubicBezTo>
                    <a:pt x="1459" y="297"/>
                    <a:pt x="1267" y="250"/>
                    <a:pt x="1072" y="250"/>
                  </a:cubicBezTo>
                  <a:cubicBezTo>
                    <a:pt x="972" y="250"/>
                    <a:pt x="872" y="262"/>
                    <a:pt x="773" y="288"/>
                  </a:cubicBezTo>
                  <a:lnTo>
                    <a:pt x="697" y="124"/>
                  </a:lnTo>
                  <a:cubicBezTo>
                    <a:pt x="653" y="43"/>
                    <a:pt x="576" y="0"/>
                    <a:pt x="499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304363" y="557895"/>
            <a:ext cx="6068727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 panose="020B0604020202020204"/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它可以显著缩小基分类器的方差，减小过拟合问题所带来的影响。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 panose="020B0604020202020204"/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所以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Bagging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很适合用在组合许多过拟合有偏好的基分类器的情景当中，随机森林就是使用了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Bagging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思想</a:t>
            </a:r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304363" y="5578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优势与应用</a:t>
            </a:r>
          </a:p>
        </p:txBody>
      </p:sp>
      <p:grpSp>
        <p:nvGrpSpPr>
          <p:cNvPr id="483" name="Google Shape;483;p37"/>
          <p:cNvGrpSpPr/>
          <p:nvPr/>
        </p:nvGrpSpPr>
        <p:grpSpPr>
          <a:xfrm>
            <a:off x="6153277" y="1281351"/>
            <a:ext cx="2686360" cy="2580797"/>
            <a:chOff x="5002350" y="604550"/>
            <a:chExt cx="1509700" cy="1450375"/>
          </a:xfrm>
        </p:grpSpPr>
        <p:sp>
          <p:nvSpPr>
            <p:cNvPr id="484" name="Google Shape;484;p37"/>
            <p:cNvSpPr/>
            <p:nvPr/>
          </p:nvSpPr>
          <p:spPr>
            <a:xfrm>
              <a:off x="5085050" y="604550"/>
              <a:ext cx="291875" cy="128275"/>
            </a:xfrm>
            <a:custGeom>
              <a:avLst/>
              <a:gdLst/>
              <a:ahLst/>
              <a:cxnLst/>
              <a:rect l="l" t="t" r="r" b="b"/>
              <a:pathLst>
                <a:path w="11675" h="5131" extrusionOk="0">
                  <a:moveTo>
                    <a:pt x="6212" y="1"/>
                  </a:moveTo>
                  <a:cubicBezTo>
                    <a:pt x="5737" y="1"/>
                    <a:pt x="5271" y="107"/>
                    <a:pt x="4868" y="339"/>
                  </a:cubicBezTo>
                  <a:cubicBezTo>
                    <a:pt x="4142" y="767"/>
                    <a:pt x="3778" y="1640"/>
                    <a:pt x="3963" y="2375"/>
                  </a:cubicBezTo>
                  <a:lnTo>
                    <a:pt x="3963" y="2375"/>
                  </a:lnTo>
                  <a:cubicBezTo>
                    <a:pt x="3791" y="2260"/>
                    <a:pt x="3584" y="2189"/>
                    <a:pt x="3371" y="2189"/>
                  </a:cubicBezTo>
                  <a:cubicBezTo>
                    <a:pt x="3363" y="2189"/>
                    <a:pt x="3355" y="2190"/>
                    <a:pt x="3347" y="2190"/>
                  </a:cubicBezTo>
                  <a:cubicBezTo>
                    <a:pt x="2908" y="2200"/>
                    <a:pt x="2512" y="2521"/>
                    <a:pt x="2408" y="2903"/>
                  </a:cubicBezTo>
                  <a:lnTo>
                    <a:pt x="2408" y="2903"/>
                  </a:lnTo>
                  <a:cubicBezTo>
                    <a:pt x="2355" y="2510"/>
                    <a:pt x="1885" y="2169"/>
                    <a:pt x="1412" y="2169"/>
                  </a:cubicBezTo>
                  <a:cubicBezTo>
                    <a:pt x="1373" y="2169"/>
                    <a:pt x="1333" y="2172"/>
                    <a:pt x="1294" y="2177"/>
                  </a:cubicBezTo>
                  <a:cubicBezTo>
                    <a:pt x="698" y="2266"/>
                    <a:pt x="254" y="2773"/>
                    <a:pt x="128" y="3305"/>
                  </a:cubicBezTo>
                  <a:cubicBezTo>
                    <a:pt x="1" y="3850"/>
                    <a:pt x="622" y="4585"/>
                    <a:pt x="736" y="5131"/>
                  </a:cubicBezTo>
                  <a:lnTo>
                    <a:pt x="11396" y="5131"/>
                  </a:lnTo>
                  <a:cubicBezTo>
                    <a:pt x="11511" y="4750"/>
                    <a:pt x="11675" y="4281"/>
                    <a:pt x="11624" y="3900"/>
                  </a:cubicBezTo>
                  <a:cubicBezTo>
                    <a:pt x="11573" y="3508"/>
                    <a:pt x="11333" y="3115"/>
                    <a:pt x="10927" y="2950"/>
                  </a:cubicBezTo>
                  <a:cubicBezTo>
                    <a:pt x="10826" y="2912"/>
                    <a:pt x="10716" y="2894"/>
                    <a:pt x="10605" y="2894"/>
                  </a:cubicBezTo>
                  <a:cubicBezTo>
                    <a:pt x="10275" y="2894"/>
                    <a:pt x="9945" y="3058"/>
                    <a:pt x="9850" y="3343"/>
                  </a:cubicBezTo>
                  <a:cubicBezTo>
                    <a:pt x="9621" y="2303"/>
                    <a:pt x="9102" y="1264"/>
                    <a:pt x="8164" y="618"/>
                  </a:cubicBezTo>
                  <a:cubicBezTo>
                    <a:pt x="7615" y="227"/>
                    <a:pt x="6905" y="1"/>
                    <a:pt x="621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6251875" y="1628225"/>
              <a:ext cx="230725" cy="101225"/>
            </a:xfrm>
            <a:custGeom>
              <a:avLst/>
              <a:gdLst/>
              <a:ahLst/>
              <a:cxnLst/>
              <a:rect l="l" t="t" r="r" b="b"/>
              <a:pathLst>
                <a:path w="9229" h="4049" extrusionOk="0">
                  <a:moveTo>
                    <a:pt x="4312" y="0"/>
                  </a:moveTo>
                  <a:cubicBezTo>
                    <a:pt x="3765" y="0"/>
                    <a:pt x="3204" y="179"/>
                    <a:pt x="2776" y="487"/>
                  </a:cubicBezTo>
                  <a:cubicBezTo>
                    <a:pt x="2041" y="1006"/>
                    <a:pt x="1623" y="1818"/>
                    <a:pt x="1445" y="2642"/>
                  </a:cubicBezTo>
                  <a:cubicBezTo>
                    <a:pt x="1370" y="2417"/>
                    <a:pt x="1108" y="2289"/>
                    <a:pt x="848" y="2289"/>
                  </a:cubicBezTo>
                  <a:cubicBezTo>
                    <a:pt x="757" y="2289"/>
                    <a:pt x="666" y="2305"/>
                    <a:pt x="583" y="2338"/>
                  </a:cubicBezTo>
                  <a:cubicBezTo>
                    <a:pt x="266" y="2465"/>
                    <a:pt x="89" y="2769"/>
                    <a:pt x="38" y="3073"/>
                  </a:cubicBezTo>
                  <a:cubicBezTo>
                    <a:pt x="0" y="3389"/>
                    <a:pt x="139" y="3744"/>
                    <a:pt x="228" y="4049"/>
                  </a:cubicBezTo>
                  <a:lnTo>
                    <a:pt x="8645" y="4049"/>
                  </a:lnTo>
                  <a:cubicBezTo>
                    <a:pt x="8733" y="3631"/>
                    <a:pt x="9228" y="3034"/>
                    <a:pt x="9127" y="2617"/>
                  </a:cubicBezTo>
                  <a:cubicBezTo>
                    <a:pt x="9025" y="2198"/>
                    <a:pt x="8671" y="1792"/>
                    <a:pt x="8201" y="1716"/>
                  </a:cubicBezTo>
                  <a:cubicBezTo>
                    <a:pt x="8168" y="1712"/>
                    <a:pt x="8136" y="1710"/>
                    <a:pt x="8103" y="1710"/>
                  </a:cubicBezTo>
                  <a:cubicBezTo>
                    <a:pt x="7727" y="1710"/>
                    <a:pt x="7357" y="1981"/>
                    <a:pt x="7319" y="2297"/>
                  </a:cubicBezTo>
                  <a:lnTo>
                    <a:pt x="7319" y="2297"/>
                  </a:lnTo>
                  <a:cubicBezTo>
                    <a:pt x="7237" y="1994"/>
                    <a:pt x="6926" y="1739"/>
                    <a:pt x="6579" y="1729"/>
                  </a:cubicBezTo>
                  <a:cubicBezTo>
                    <a:pt x="6571" y="1729"/>
                    <a:pt x="6563" y="1729"/>
                    <a:pt x="6555" y="1729"/>
                  </a:cubicBezTo>
                  <a:cubicBezTo>
                    <a:pt x="6391" y="1729"/>
                    <a:pt x="6230" y="1783"/>
                    <a:pt x="6095" y="1872"/>
                  </a:cubicBezTo>
                  <a:lnTo>
                    <a:pt x="6095" y="1872"/>
                  </a:lnTo>
                  <a:cubicBezTo>
                    <a:pt x="6241" y="1294"/>
                    <a:pt x="5951" y="606"/>
                    <a:pt x="5375" y="271"/>
                  </a:cubicBezTo>
                  <a:cubicBezTo>
                    <a:pt x="5059" y="85"/>
                    <a:pt x="4689" y="0"/>
                    <a:pt x="4312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6224625" y="832350"/>
              <a:ext cx="287425" cy="138450"/>
            </a:xfrm>
            <a:custGeom>
              <a:avLst/>
              <a:gdLst/>
              <a:ahLst/>
              <a:cxnLst/>
              <a:rect l="l" t="t" r="r" b="b"/>
              <a:pathLst>
                <a:path w="11497" h="5538" extrusionOk="0">
                  <a:moveTo>
                    <a:pt x="7153" y="1"/>
                  </a:moveTo>
                  <a:cubicBezTo>
                    <a:pt x="6853" y="1"/>
                    <a:pt x="6553" y="69"/>
                    <a:pt x="6274" y="214"/>
                  </a:cubicBezTo>
                  <a:cubicBezTo>
                    <a:pt x="5502" y="620"/>
                    <a:pt x="4999" y="1638"/>
                    <a:pt x="5025" y="2620"/>
                  </a:cubicBezTo>
                  <a:lnTo>
                    <a:pt x="5025" y="2620"/>
                  </a:lnTo>
                  <a:cubicBezTo>
                    <a:pt x="4891" y="2405"/>
                    <a:pt x="4679" y="2253"/>
                    <a:pt x="4454" y="2253"/>
                  </a:cubicBezTo>
                  <a:cubicBezTo>
                    <a:pt x="4440" y="2253"/>
                    <a:pt x="4425" y="2254"/>
                    <a:pt x="4411" y="2255"/>
                  </a:cubicBezTo>
                  <a:cubicBezTo>
                    <a:pt x="3942" y="2306"/>
                    <a:pt x="3612" y="2965"/>
                    <a:pt x="3815" y="3459"/>
                  </a:cubicBezTo>
                  <a:cubicBezTo>
                    <a:pt x="3383" y="3144"/>
                    <a:pt x="2868" y="2981"/>
                    <a:pt x="2355" y="2981"/>
                  </a:cubicBezTo>
                  <a:cubicBezTo>
                    <a:pt x="2040" y="2981"/>
                    <a:pt x="1726" y="3042"/>
                    <a:pt x="1432" y="3168"/>
                  </a:cubicBezTo>
                  <a:cubicBezTo>
                    <a:pt x="646" y="3484"/>
                    <a:pt x="0" y="4600"/>
                    <a:pt x="304" y="5538"/>
                  </a:cubicBezTo>
                  <a:lnTo>
                    <a:pt x="10964" y="5538"/>
                  </a:lnTo>
                  <a:cubicBezTo>
                    <a:pt x="11358" y="5538"/>
                    <a:pt x="11497" y="4435"/>
                    <a:pt x="11231" y="4067"/>
                  </a:cubicBezTo>
                  <a:cubicBezTo>
                    <a:pt x="11061" y="3821"/>
                    <a:pt x="10794" y="3711"/>
                    <a:pt x="10522" y="3711"/>
                  </a:cubicBezTo>
                  <a:cubicBezTo>
                    <a:pt x="10388" y="3711"/>
                    <a:pt x="10253" y="3738"/>
                    <a:pt x="10128" y="3788"/>
                  </a:cubicBezTo>
                  <a:cubicBezTo>
                    <a:pt x="9747" y="3954"/>
                    <a:pt x="9456" y="4309"/>
                    <a:pt x="9203" y="4676"/>
                  </a:cubicBezTo>
                  <a:cubicBezTo>
                    <a:pt x="9761" y="3611"/>
                    <a:pt x="9747" y="2154"/>
                    <a:pt x="9114" y="1152"/>
                  </a:cubicBezTo>
                  <a:cubicBezTo>
                    <a:pt x="8661" y="427"/>
                    <a:pt x="7904" y="1"/>
                    <a:pt x="715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002350" y="1465200"/>
              <a:ext cx="257325" cy="89325"/>
            </a:xfrm>
            <a:custGeom>
              <a:avLst/>
              <a:gdLst/>
              <a:ahLst/>
              <a:cxnLst/>
              <a:rect l="l" t="t" r="r" b="b"/>
              <a:pathLst>
                <a:path w="10293" h="3573" extrusionOk="0">
                  <a:moveTo>
                    <a:pt x="2999" y="0"/>
                  </a:moveTo>
                  <a:cubicBezTo>
                    <a:pt x="2471" y="0"/>
                    <a:pt x="1940" y="209"/>
                    <a:pt x="1597" y="606"/>
                  </a:cubicBezTo>
                  <a:cubicBezTo>
                    <a:pt x="1129" y="1164"/>
                    <a:pt x="1090" y="2051"/>
                    <a:pt x="1585" y="2597"/>
                  </a:cubicBezTo>
                  <a:cubicBezTo>
                    <a:pt x="1374" y="2442"/>
                    <a:pt x="1105" y="2340"/>
                    <a:pt x="849" y="2340"/>
                  </a:cubicBezTo>
                  <a:cubicBezTo>
                    <a:pt x="706" y="2340"/>
                    <a:pt x="567" y="2372"/>
                    <a:pt x="444" y="2445"/>
                  </a:cubicBezTo>
                  <a:cubicBezTo>
                    <a:pt x="89" y="2648"/>
                    <a:pt x="0" y="3370"/>
                    <a:pt x="355" y="3572"/>
                  </a:cubicBezTo>
                  <a:lnTo>
                    <a:pt x="9913" y="3572"/>
                  </a:lnTo>
                  <a:cubicBezTo>
                    <a:pt x="10293" y="2888"/>
                    <a:pt x="9989" y="1772"/>
                    <a:pt x="9241" y="1532"/>
                  </a:cubicBezTo>
                  <a:cubicBezTo>
                    <a:pt x="9161" y="1506"/>
                    <a:pt x="9089" y="1494"/>
                    <a:pt x="9024" y="1494"/>
                  </a:cubicBezTo>
                  <a:cubicBezTo>
                    <a:pt x="8514" y="1494"/>
                    <a:pt x="8430" y="2235"/>
                    <a:pt x="8356" y="2905"/>
                  </a:cubicBezTo>
                  <a:lnTo>
                    <a:pt x="8356" y="2905"/>
                  </a:lnTo>
                  <a:cubicBezTo>
                    <a:pt x="8273" y="2593"/>
                    <a:pt x="7599" y="2022"/>
                    <a:pt x="7416" y="1849"/>
                  </a:cubicBezTo>
                  <a:cubicBezTo>
                    <a:pt x="7307" y="1758"/>
                    <a:pt x="7167" y="1714"/>
                    <a:pt x="7028" y="1714"/>
                  </a:cubicBezTo>
                  <a:cubicBezTo>
                    <a:pt x="6875" y="1714"/>
                    <a:pt x="6723" y="1768"/>
                    <a:pt x="6617" y="1874"/>
                  </a:cubicBezTo>
                  <a:cubicBezTo>
                    <a:pt x="6718" y="1468"/>
                    <a:pt x="6427" y="1000"/>
                    <a:pt x="6008" y="911"/>
                  </a:cubicBezTo>
                  <a:cubicBezTo>
                    <a:pt x="5961" y="900"/>
                    <a:pt x="5913" y="896"/>
                    <a:pt x="5865" y="896"/>
                  </a:cubicBezTo>
                  <a:cubicBezTo>
                    <a:pt x="5492" y="896"/>
                    <a:pt x="5127" y="1186"/>
                    <a:pt x="5070" y="1558"/>
                  </a:cubicBezTo>
                  <a:cubicBezTo>
                    <a:pt x="4817" y="885"/>
                    <a:pt x="4259" y="302"/>
                    <a:pt x="3575" y="87"/>
                  </a:cubicBezTo>
                  <a:cubicBezTo>
                    <a:pt x="3390" y="29"/>
                    <a:pt x="3194" y="0"/>
                    <a:pt x="299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100400" y="1050975"/>
              <a:ext cx="1275" cy="17425"/>
            </a:xfrm>
            <a:custGeom>
              <a:avLst/>
              <a:gdLst/>
              <a:ahLst/>
              <a:cxnLst/>
              <a:rect l="l" t="t" r="r" b="b"/>
              <a:pathLst>
                <a:path w="51" h="697" extrusionOk="0">
                  <a:moveTo>
                    <a:pt x="51" y="0"/>
                  </a:moveTo>
                  <a:cubicBezTo>
                    <a:pt x="26" y="228"/>
                    <a:pt x="0" y="469"/>
                    <a:pt x="0" y="697"/>
                  </a:cubicBezTo>
                  <a:cubicBezTo>
                    <a:pt x="0" y="469"/>
                    <a:pt x="26" y="228"/>
                    <a:pt x="5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160600" y="1193875"/>
              <a:ext cx="24125" cy="9225"/>
            </a:xfrm>
            <a:custGeom>
              <a:avLst/>
              <a:gdLst/>
              <a:ahLst/>
              <a:cxnLst/>
              <a:rect l="l" t="t" r="r" b="b"/>
              <a:pathLst>
                <a:path w="965" h="369" extrusionOk="0">
                  <a:moveTo>
                    <a:pt x="1" y="0"/>
                  </a:moveTo>
                  <a:cubicBezTo>
                    <a:pt x="305" y="152"/>
                    <a:pt x="634" y="267"/>
                    <a:pt x="964" y="368"/>
                  </a:cubicBezTo>
                  <a:cubicBezTo>
                    <a:pt x="634" y="267"/>
                    <a:pt x="305" y="152"/>
                    <a:pt x="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6108300" y="1005975"/>
              <a:ext cx="11125" cy="6975"/>
            </a:xfrm>
            <a:custGeom>
              <a:avLst/>
              <a:gdLst/>
              <a:ahLst/>
              <a:cxnLst/>
              <a:rect l="l" t="t" r="r" b="b"/>
              <a:pathLst>
                <a:path w="445" h="279" extrusionOk="0">
                  <a:moveTo>
                    <a:pt x="65" y="0"/>
                  </a:moveTo>
                  <a:cubicBezTo>
                    <a:pt x="39" y="88"/>
                    <a:pt x="14" y="190"/>
                    <a:pt x="1" y="279"/>
                  </a:cubicBezTo>
                  <a:cubicBezTo>
                    <a:pt x="106" y="195"/>
                    <a:pt x="228" y="146"/>
                    <a:pt x="361" y="146"/>
                  </a:cubicBezTo>
                  <a:cubicBezTo>
                    <a:pt x="388" y="146"/>
                    <a:pt x="416" y="148"/>
                    <a:pt x="445" y="152"/>
                  </a:cubicBezTo>
                  <a:cubicBezTo>
                    <a:pt x="305" y="114"/>
                    <a:pt x="178" y="63"/>
                    <a:pt x="65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5903600" y="748000"/>
              <a:ext cx="12050" cy="2875"/>
            </a:xfrm>
            <a:custGeom>
              <a:avLst/>
              <a:gdLst/>
              <a:ahLst/>
              <a:cxnLst/>
              <a:rect l="l" t="t" r="r" b="b"/>
              <a:pathLst>
                <a:path w="482" h="115" extrusionOk="0">
                  <a:moveTo>
                    <a:pt x="0" y="115"/>
                  </a:moveTo>
                  <a:cubicBezTo>
                    <a:pt x="165" y="77"/>
                    <a:pt x="317" y="38"/>
                    <a:pt x="482" y="1"/>
                  </a:cubicBezTo>
                  <a:cubicBezTo>
                    <a:pt x="317" y="38"/>
                    <a:pt x="165" y="77"/>
                    <a:pt x="0" y="11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825325" y="763225"/>
              <a:ext cx="18075" cy="2225"/>
            </a:xfrm>
            <a:custGeom>
              <a:avLst/>
              <a:gdLst/>
              <a:ahLst/>
              <a:cxnLst/>
              <a:rect l="l" t="t" r="r" b="b"/>
              <a:pathLst>
                <a:path w="723" h="89" extrusionOk="0">
                  <a:moveTo>
                    <a:pt x="1" y="89"/>
                  </a:moveTo>
                  <a:cubicBezTo>
                    <a:pt x="241" y="63"/>
                    <a:pt x="482" y="38"/>
                    <a:pt x="723" y="0"/>
                  </a:cubicBezTo>
                  <a:cubicBezTo>
                    <a:pt x="482" y="38"/>
                    <a:pt x="241" y="63"/>
                    <a:pt x="1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843375" y="752125"/>
              <a:ext cx="54225" cy="11125"/>
            </a:xfrm>
            <a:custGeom>
              <a:avLst/>
              <a:gdLst/>
              <a:ahLst/>
              <a:cxnLst/>
              <a:rect l="l" t="t" r="r" b="b"/>
              <a:pathLst>
                <a:path w="2169" h="445" extrusionOk="0">
                  <a:moveTo>
                    <a:pt x="1" y="444"/>
                  </a:moveTo>
                  <a:cubicBezTo>
                    <a:pt x="724" y="330"/>
                    <a:pt x="1446" y="166"/>
                    <a:pt x="2169" y="0"/>
                  </a:cubicBezTo>
                  <a:cubicBezTo>
                    <a:pt x="1446" y="166"/>
                    <a:pt x="724" y="330"/>
                    <a:pt x="1" y="44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299575" y="1352325"/>
              <a:ext cx="2575" cy="2550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1" y="0"/>
                  </a:moveTo>
                  <a:cubicBezTo>
                    <a:pt x="26" y="39"/>
                    <a:pt x="65" y="64"/>
                    <a:pt x="102" y="102"/>
                  </a:cubicBezTo>
                  <a:cubicBezTo>
                    <a:pt x="65" y="64"/>
                    <a:pt x="26" y="39"/>
                    <a:pt x="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271400" y="1328225"/>
              <a:ext cx="2225" cy="1625"/>
            </a:xfrm>
            <a:custGeom>
              <a:avLst/>
              <a:gdLst/>
              <a:ahLst/>
              <a:cxnLst/>
              <a:rect l="l" t="t" r="r" b="b"/>
              <a:pathLst>
                <a:path w="89" h="65" extrusionOk="0">
                  <a:moveTo>
                    <a:pt x="89" y="65"/>
                  </a:moveTo>
                  <a:cubicBezTo>
                    <a:pt x="51" y="39"/>
                    <a:pt x="26" y="14"/>
                    <a:pt x="0" y="1"/>
                  </a:cubicBezTo>
                  <a:cubicBezTo>
                    <a:pt x="26" y="14"/>
                    <a:pt x="51" y="39"/>
                    <a:pt x="89" y="6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294525" y="134757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102" y="10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289450" y="1343150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8"/>
                  </a:moveTo>
                  <a:cubicBezTo>
                    <a:pt x="76" y="63"/>
                    <a:pt x="39" y="26"/>
                    <a:pt x="0" y="0"/>
                  </a:cubicBezTo>
                  <a:cubicBezTo>
                    <a:pt x="39" y="26"/>
                    <a:pt x="76" y="63"/>
                    <a:pt x="102" y="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304350" y="1357075"/>
              <a:ext cx="2550" cy="2875"/>
            </a:xfrm>
            <a:custGeom>
              <a:avLst/>
              <a:gdLst/>
              <a:ahLst/>
              <a:cxnLst/>
              <a:rect l="l" t="t" r="r" b="b"/>
              <a:pathLst>
                <a:path w="102" h="115" extrusionOk="0">
                  <a:moveTo>
                    <a:pt x="102" y="114"/>
                  </a:moveTo>
                  <a:cubicBezTo>
                    <a:pt x="63" y="77"/>
                    <a:pt x="26" y="38"/>
                    <a:pt x="1" y="1"/>
                  </a:cubicBezTo>
                  <a:cubicBezTo>
                    <a:pt x="26" y="38"/>
                    <a:pt x="63" y="77"/>
                    <a:pt x="102" y="11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801250" y="765425"/>
              <a:ext cx="24100" cy="1300"/>
            </a:xfrm>
            <a:custGeom>
              <a:avLst/>
              <a:gdLst/>
              <a:ahLst/>
              <a:cxnLst/>
              <a:rect l="l" t="t" r="r" b="b"/>
              <a:pathLst>
                <a:path w="964" h="52" extrusionOk="0">
                  <a:moveTo>
                    <a:pt x="0" y="51"/>
                  </a:moveTo>
                  <a:cubicBezTo>
                    <a:pt x="317" y="51"/>
                    <a:pt x="634" y="26"/>
                    <a:pt x="964" y="1"/>
                  </a:cubicBezTo>
                  <a:cubicBezTo>
                    <a:pt x="634" y="26"/>
                    <a:pt x="317" y="51"/>
                    <a:pt x="0" y="5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279000" y="1334275"/>
              <a:ext cx="2875" cy="2225"/>
            </a:xfrm>
            <a:custGeom>
              <a:avLst/>
              <a:gdLst/>
              <a:ahLst/>
              <a:cxnLst/>
              <a:rect l="l" t="t" r="r" b="b"/>
              <a:pathLst>
                <a:path w="115" h="89" extrusionOk="0">
                  <a:moveTo>
                    <a:pt x="114" y="88"/>
                  </a:moveTo>
                  <a:cubicBezTo>
                    <a:pt x="77" y="51"/>
                    <a:pt x="38" y="26"/>
                    <a:pt x="1" y="0"/>
                  </a:cubicBezTo>
                  <a:cubicBezTo>
                    <a:pt x="38" y="26"/>
                    <a:pt x="77" y="51"/>
                    <a:pt x="114" y="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284375" y="1338700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9"/>
                  </a:moveTo>
                  <a:cubicBezTo>
                    <a:pt x="64" y="51"/>
                    <a:pt x="39" y="26"/>
                    <a:pt x="1" y="1"/>
                  </a:cubicBezTo>
                  <a:cubicBezTo>
                    <a:pt x="39" y="26"/>
                    <a:pt x="64" y="51"/>
                    <a:pt x="102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313225" y="1367225"/>
              <a:ext cx="57075" cy="88750"/>
            </a:xfrm>
            <a:custGeom>
              <a:avLst/>
              <a:gdLst/>
              <a:ahLst/>
              <a:cxnLst/>
              <a:rect l="l" t="t" r="r" b="b"/>
              <a:pathLst>
                <a:path w="2283" h="3550" extrusionOk="0">
                  <a:moveTo>
                    <a:pt x="1" y="1"/>
                  </a:moveTo>
                  <a:lnTo>
                    <a:pt x="1" y="1"/>
                  </a:lnTo>
                  <a:cubicBezTo>
                    <a:pt x="241" y="292"/>
                    <a:pt x="469" y="596"/>
                    <a:pt x="646" y="939"/>
                  </a:cubicBezTo>
                  <a:cubicBezTo>
                    <a:pt x="862" y="1331"/>
                    <a:pt x="1027" y="1737"/>
                    <a:pt x="1128" y="2155"/>
                  </a:cubicBezTo>
                  <a:lnTo>
                    <a:pt x="2282" y="3550"/>
                  </a:lnTo>
                  <a:cubicBezTo>
                    <a:pt x="1914" y="2421"/>
                    <a:pt x="1319" y="1356"/>
                    <a:pt x="444" y="432"/>
                  </a:cubicBezTo>
                  <a:cubicBezTo>
                    <a:pt x="305" y="292"/>
                    <a:pt x="165" y="139"/>
                    <a:pt x="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223225" y="129085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7" y="64"/>
                  </a:moveTo>
                  <a:cubicBezTo>
                    <a:pt x="51" y="39"/>
                    <a:pt x="26" y="26"/>
                    <a:pt x="1" y="0"/>
                  </a:cubicBezTo>
                  <a:cubicBezTo>
                    <a:pt x="26" y="26"/>
                    <a:pt x="51" y="39"/>
                    <a:pt x="77" y="6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5192175" y="126075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63"/>
                  </a:moveTo>
                  <a:cubicBezTo>
                    <a:pt x="38" y="51"/>
                    <a:pt x="26" y="26"/>
                    <a:pt x="0" y="0"/>
                  </a:cubicBezTo>
                  <a:cubicBezTo>
                    <a:pt x="26" y="26"/>
                    <a:pt x="38" y="51"/>
                    <a:pt x="63" y="63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202950" y="1272450"/>
              <a:ext cx="1300" cy="130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51" y="5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5198175" y="12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5260925" y="1320000"/>
              <a:ext cx="1300" cy="975"/>
            </a:xfrm>
            <a:custGeom>
              <a:avLst/>
              <a:gdLst/>
              <a:ahLst/>
              <a:cxnLst/>
              <a:rect l="l" t="t" r="r" b="b"/>
              <a:pathLst>
                <a:path w="52" h="39" extrusionOk="0">
                  <a:moveTo>
                    <a:pt x="51" y="39"/>
                  </a:moveTo>
                  <a:cubicBezTo>
                    <a:pt x="39" y="26"/>
                    <a:pt x="14" y="14"/>
                    <a:pt x="1" y="0"/>
                  </a:cubicBezTo>
                  <a:cubicBezTo>
                    <a:pt x="14" y="14"/>
                    <a:pt x="39" y="26"/>
                    <a:pt x="51" y="3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5207675" y="1276900"/>
              <a:ext cx="1625" cy="1925"/>
            </a:xfrm>
            <a:custGeom>
              <a:avLst/>
              <a:gdLst/>
              <a:ahLst/>
              <a:cxnLst/>
              <a:rect l="l" t="t" r="r" b="b"/>
              <a:pathLst>
                <a:path w="65" h="77" extrusionOk="0">
                  <a:moveTo>
                    <a:pt x="65" y="76"/>
                  </a:moveTo>
                  <a:cubicBezTo>
                    <a:pt x="52" y="51"/>
                    <a:pt x="26" y="26"/>
                    <a:pt x="1" y="0"/>
                  </a:cubicBezTo>
                  <a:cubicBezTo>
                    <a:pt x="26" y="26"/>
                    <a:pt x="52" y="51"/>
                    <a:pt x="65" y="76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266000" y="132380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6" y="64"/>
                  </a:moveTo>
                  <a:cubicBezTo>
                    <a:pt x="51" y="51"/>
                    <a:pt x="26" y="26"/>
                    <a:pt x="0" y="0"/>
                  </a:cubicBezTo>
                  <a:cubicBezTo>
                    <a:pt x="26" y="26"/>
                    <a:pt x="51" y="51"/>
                    <a:pt x="76" y="6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217825" y="128640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7" y="65"/>
                  </a:moveTo>
                  <a:cubicBezTo>
                    <a:pt x="51" y="39"/>
                    <a:pt x="26" y="14"/>
                    <a:pt x="1" y="1"/>
                  </a:cubicBezTo>
                  <a:cubicBezTo>
                    <a:pt x="26" y="14"/>
                    <a:pt x="51" y="39"/>
                    <a:pt x="77" y="6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317650" y="1747800"/>
              <a:ext cx="461100" cy="134350"/>
            </a:xfrm>
            <a:custGeom>
              <a:avLst/>
              <a:gdLst/>
              <a:ahLst/>
              <a:cxnLst/>
              <a:rect l="l" t="t" r="r" b="b"/>
              <a:pathLst>
                <a:path w="18444" h="5374" extrusionOk="0">
                  <a:moveTo>
                    <a:pt x="1610" y="1"/>
                  </a:moveTo>
                  <a:cubicBezTo>
                    <a:pt x="1686" y="356"/>
                    <a:pt x="1547" y="736"/>
                    <a:pt x="1281" y="977"/>
                  </a:cubicBezTo>
                  <a:cubicBezTo>
                    <a:pt x="1092" y="1140"/>
                    <a:pt x="845" y="1228"/>
                    <a:pt x="599" y="1228"/>
                  </a:cubicBezTo>
                  <a:cubicBezTo>
                    <a:pt x="481" y="1228"/>
                    <a:pt x="365" y="1208"/>
                    <a:pt x="255" y="1167"/>
                  </a:cubicBezTo>
                  <a:lnTo>
                    <a:pt x="255" y="1167"/>
                  </a:lnTo>
                  <a:cubicBezTo>
                    <a:pt x="584" y="1586"/>
                    <a:pt x="711" y="2143"/>
                    <a:pt x="609" y="2663"/>
                  </a:cubicBezTo>
                  <a:cubicBezTo>
                    <a:pt x="546" y="2967"/>
                    <a:pt x="317" y="3462"/>
                    <a:pt x="1" y="3677"/>
                  </a:cubicBezTo>
                  <a:cubicBezTo>
                    <a:pt x="495" y="4158"/>
                    <a:pt x="1116" y="4513"/>
                    <a:pt x="1776" y="4767"/>
                  </a:cubicBezTo>
                  <a:cubicBezTo>
                    <a:pt x="2986" y="5213"/>
                    <a:pt x="4289" y="5374"/>
                    <a:pt x="5601" y="5374"/>
                  </a:cubicBezTo>
                  <a:cubicBezTo>
                    <a:pt x="6900" y="5374"/>
                    <a:pt x="8208" y="5216"/>
                    <a:pt x="9444" y="5020"/>
                  </a:cubicBezTo>
                  <a:cubicBezTo>
                    <a:pt x="12119" y="4603"/>
                    <a:pt x="14438" y="3487"/>
                    <a:pt x="17037" y="2764"/>
                  </a:cubicBezTo>
                  <a:cubicBezTo>
                    <a:pt x="17480" y="2637"/>
                    <a:pt x="17950" y="2524"/>
                    <a:pt x="18444" y="2409"/>
                  </a:cubicBezTo>
                  <a:cubicBezTo>
                    <a:pt x="18065" y="2246"/>
                    <a:pt x="17650" y="2191"/>
                    <a:pt x="17225" y="2191"/>
                  </a:cubicBezTo>
                  <a:cubicBezTo>
                    <a:pt x="16825" y="2191"/>
                    <a:pt x="16417" y="2240"/>
                    <a:pt x="16023" y="2296"/>
                  </a:cubicBezTo>
                  <a:cubicBezTo>
                    <a:pt x="14514" y="2511"/>
                    <a:pt x="13019" y="2789"/>
                    <a:pt x="11511" y="3031"/>
                  </a:cubicBezTo>
                  <a:cubicBezTo>
                    <a:pt x="10409" y="3205"/>
                    <a:pt x="9013" y="3422"/>
                    <a:pt x="7635" y="3422"/>
                  </a:cubicBezTo>
                  <a:cubicBezTo>
                    <a:pt x="5699" y="3422"/>
                    <a:pt x="3797" y="2993"/>
                    <a:pt x="2790" y="1408"/>
                  </a:cubicBezTo>
                  <a:cubicBezTo>
                    <a:pt x="2536" y="1003"/>
                    <a:pt x="2346" y="584"/>
                    <a:pt x="2207" y="141"/>
                  </a:cubicBezTo>
                  <a:cubicBezTo>
                    <a:pt x="2004" y="115"/>
                    <a:pt x="1801" y="65"/>
                    <a:pt x="161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229225" y="1295600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5173450" y="1232225"/>
              <a:ext cx="1000" cy="2225"/>
            </a:xfrm>
            <a:custGeom>
              <a:avLst/>
              <a:gdLst/>
              <a:ahLst/>
              <a:cxnLst/>
              <a:rect l="l" t="t" r="r" b="b"/>
              <a:pathLst>
                <a:path w="40" h="89" extrusionOk="0">
                  <a:moveTo>
                    <a:pt x="40" y="89"/>
                  </a:moveTo>
                  <a:cubicBezTo>
                    <a:pt x="26" y="64"/>
                    <a:pt x="14" y="38"/>
                    <a:pt x="1" y="1"/>
                  </a:cubicBezTo>
                  <a:cubicBezTo>
                    <a:pt x="14" y="38"/>
                    <a:pt x="26" y="64"/>
                    <a:pt x="40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5162375" y="1192600"/>
              <a:ext cx="1300" cy="9875"/>
            </a:xfrm>
            <a:custGeom>
              <a:avLst/>
              <a:gdLst/>
              <a:ahLst/>
              <a:cxnLst/>
              <a:rect l="l" t="t" r="r" b="b"/>
              <a:pathLst>
                <a:path w="52" h="395" extrusionOk="0">
                  <a:moveTo>
                    <a:pt x="52" y="394"/>
                  </a:moveTo>
                  <a:cubicBezTo>
                    <a:pt x="38" y="267"/>
                    <a:pt x="13" y="127"/>
                    <a:pt x="1" y="1"/>
                  </a:cubicBezTo>
                  <a:cubicBezTo>
                    <a:pt x="13" y="127"/>
                    <a:pt x="38" y="267"/>
                    <a:pt x="52" y="39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87725" y="1255350"/>
              <a:ext cx="1600" cy="1925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64" y="77"/>
                  </a:moveTo>
                  <a:cubicBezTo>
                    <a:pt x="52" y="51"/>
                    <a:pt x="26" y="26"/>
                    <a:pt x="1" y="0"/>
                  </a:cubicBezTo>
                  <a:cubicBezTo>
                    <a:pt x="26" y="26"/>
                    <a:pt x="52" y="51"/>
                    <a:pt x="64" y="7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162050" y="1182800"/>
              <a:ext cx="25" cy="4750"/>
            </a:xfrm>
            <a:custGeom>
              <a:avLst/>
              <a:gdLst/>
              <a:ahLst/>
              <a:cxnLst/>
              <a:rect l="l" t="t" r="r" b="b"/>
              <a:pathLst>
                <a:path w="1" h="190" extrusionOk="0">
                  <a:moveTo>
                    <a:pt x="1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176625" y="1238225"/>
              <a:ext cx="1300" cy="2275"/>
            </a:xfrm>
            <a:custGeom>
              <a:avLst/>
              <a:gdLst/>
              <a:ahLst/>
              <a:cxnLst/>
              <a:rect l="l" t="t" r="r" b="b"/>
              <a:pathLst>
                <a:path w="52" h="91" extrusionOk="0">
                  <a:moveTo>
                    <a:pt x="51" y="90"/>
                  </a:moveTo>
                  <a:cubicBezTo>
                    <a:pt x="39" y="65"/>
                    <a:pt x="14" y="40"/>
                    <a:pt x="1" y="1"/>
                  </a:cubicBezTo>
                  <a:cubicBezTo>
                    <a:pt x="14" y="40"/>
                    <a:pt x="39" y="65"/>
                    <a:pt x="51" y="9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183925" y="1249975"/>
              <a:ext cx="1600" cy="1925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64" y="77"/>
                  </a:moveTo>
                  <a:cubicBezTo>
                    <a:pt x="38" y="51"/>
                    <a:pt x="13" y="26"/>
                    <a:pt x="1" y="0"/>
                  </a:cubicBezTo>
                  <a:cubicBezTo>
                    <a:pt x="13" y="26"/>
                    <a:pt x="38" y="51"/>
                    <a:pt x="64" y="7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180125" y="1244275"/>
              <a:ext cx="1600" cy="2225"/>
            </a:xfrm>
            <a:custGeom>
              <a:avLst/>
              <a:gdLst/>
              <a:ahLst/>
              <a:cxnLst/>
              <a:rect l="l" t="t" r="r" b="b"/>
              <a:pathLst>
                <a:path w="64" h="89" extrusionOk="0">
                  <a:moveTo>
                    <a:pt x="64" y="89"/>
                  </a:moveTo>
                  <a:cubicBezTo>
                    <a:pt x="38" y="63"/>
                    <a:pt x="26" y="26"/>
                    <a:pt x="1" y="0"/>
                  </a:cubicBezTo>
                  <a:cubicBezTo>
                    <a:pt x="26" y="26"/>
                    <a:pt x="38" y="63"/>
                    <a:pt x="64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12750" y="1281675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7" y="7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420000" y="627400"/>
              <a:ext cx="829675" cy="354175"/>
            </a:xfrm>
            <a:custGeom>
              <a:avLst/>
              <a:gdLst/>
              <a:ahLst/>
              <a:cxnLst/>
              <a:rect l="l" t="t" r="r" b="b"/>
              <a:pathLst>
                <a:path w="33187" h="14167" extrusionOk="0">
                  <a:moveTo>
                    <a:pt x="6104" y="1"/>
                  </a:moveTo>
                  <a:cubicBezTo>
                    <a:pt x="4178" y="1"/>
                    <a:pt x="2379" y="1182"/>
                    <a:pt x="1383" y="2733"/>
                  </a:cubicBezTo>
                  <a:cubicBezTo>
                    <a:pt x="330" y="4369"/>
                    <a:pt x="39" y="6333"/>
                    <a:pt x="1" y="8260"/>
                  </a:cubicBezTo>
                  <a:lnTo>
                    <a:pt x="39" y="8184"/>
                  </a:lnTo>
                  <a:cubicBezTo>
                    <a:pt x="267" y="7487"/>
                    <a:pt x="572" y="6789"/>
                    <a:pt x="1091" y="6270"/>
                  </a:cubicBezTo>
                  <a:cubicBezTo>
                    <a:pt x="1560" y="5788"/>
                    <a:pt x="2194" y="5471"/>
                    <a:pt x="2853" y="5319"/>
                  </a:cubicBezTo>
                  <a:cubicBezTo>
                    <a:pt x="2879" y="5319"/>
                    <a:pt x="2891" y="5319"/>
                    <a:pt x="2916" y="5307"/>
                  </a:cubicBezTo>
                  <a:lnTo>
                    <a:pt x="2916" y="5293"/>
                  </a:lnTo>
                  <a:cubicBezTo>
                    <a:pt x="3423" y="4305"/>
                    <a:pt x="4184" y="3405"/>
                    <a:pt x="5096" y="2834"/>
                  </a:cubicBezTo>
                  <a:cubicBezTo>
                    <a:pt x="5198" y="2771"/>
                    <a:pt x="5299" y="2708"/>
                    <a:pt x="5414" y="2657"/>
                  </a:cubicBezTo>
                  <a:cubicBezTo>
                    <a:pt x="5515" y="2594"/>
                    <a:pt x="5617" y="2543"/>
                    <a:pt x="5730" y="2505"/>
                  </a:cubicBezTo>
                  <a:cubicBezTo>
                    <a:pt x="5997" y="2391"/>
                    <a:pt x="6276" y="2302"/>
                    <a:pt x="6567" y="2251"/>
                  </a:cubicBezTo>
                  <a:cubicBezTo>
                    <a:pt x="6748" y="2227"/>
                    <a:pt x="6939" y="2213"/>
                    <a:pt x="7131" y="2213"/>
                  </a:cubicBezTo>
                  <a:cubicBezTo>
                    <a:pt x="7235" y="2213"/>
                    <a:pt x="7339" y="2217"/>
                    <a:pt x="7442" y="2226"/>
                  </a:cubicBezTo>
                  <a:cubicBezTo>
                    <a:pt x="7758" y="2251"/>
                    <a:pt x="8050" y="2327"/>
                    <a:pt x="8341" y="2429"/>
                  </a:cubicBezTo>
                  <a:cubicBezTo>
                    <a:pt x="8456" y="2467"/>
                    <a:pt x="8570" y="2505"/>
                    <a:pt x="8684" y="2555"/>
                  </a:cubicBezTo>
                  <a:cubicBezTo>
                    <a:pt x="8848" y="2632"/>
                    <a:pt x="9014" y="2721"/>
                    <a:pt x="9178" y="2809"/>
                  </a:cubicBezTo>
                  <a:cubicBezTo>
                    <a:pt x="9343" y="2898"/>
                    <a:pt x="9495" y="3000"/>
                    <a:pt x="9660" y="3101"/>
                  </a:cubicBezTo>
                  <a:cubicBezTo>
                    <a:pt x="9761" y="3164"/>
                    <a:pt x="9863" y="3240"/>
                    <a:pt x="9977" y="3316"/>
                  </a:cubicBezTo>
                  <a:cubicBezTo>
                    <a:pt x="10028" y="3355"/>
                    <a:pt x="10079" y="3380"/>
                    <a:pt x="10129" y="3417"/>
                  </a:cubicBezTo>
                  <a:cubicBezTo>
                    <a:pt x="10395" y="3608"/>
                    <a:pt x="10648" y="3798"/>
                    <a:pt x="10915" y="3988"/>
                  </a:cubicBezTo>
                  <a:cubicBezTo>
                    <a:pt x="11232" y="4217"/>
                    <a:pt x="11549" y="4445"/>
                    <a:pt x="11865" y="4634"/>
                  </a:cubicBezTo>
                  <a:cubicBezTo>
                    <a:pt x="11929" y="4673"/>
                    <a:pt x="11980" y="4710"/>
                    <a:pt x="12031" y="4736"/>
                  </a:cubicBezTo>
                  <a:cubicBezTo>
                    <a:pt x="12195" y="4837"/>
                    <a:pt x="12372" y="4926"/>
                    <a:pt x="12538" y="5002"/>
                  </a:cubicBezTo>
                  <a:cubicBezTo>
                    <a:pt x="12601" y="5028"/>
                    <a:pt x="12651" y="5053"/>
                    <a:pt x="12715" y="5078"/>
                  </a:cubicBezTo>
                  <a:cubicBezTo>
                    <a:pt x="13158" y="5281"/>
                    <a:pt x="13615" y="5408"/>
                    <a:pt x="14071" y="5484"/>
                  </a:cubicBezTo>
                  <a:cubicBezTo>
                    <a:pt x="14236" y="5509"/>
                    <a:pt x="14388" y="5522"/>
                    <a:pt x="14540" y="5535"/>
                  </a:cubicBezTo>
                  <a:cubicBezTo>
                    <a:pt x="14705" y="5547"/>
                    <a:pt x="14857" y="5560"/>
                    <a:pt x="15009" y="5572"/>
                  </a:cubicBezTo>
                  <a:lnTo>
                    <a:pt x="15250" y="5572"/>
                  </a:lnTo>
                  <a:cubicBezTo>
                    <a:pt x="15567" y="5572"/>
                    <a:pt x="15884" y="5547"/>
                    <a:pt x="16214" y="5522"/>
                  </a:cubicBezTo>
                  <a:cubicBezTo>
                    <a:pt x="16454" y="5496"/>
                    <a:pt x="16695" y="5471"/>
                    <a:pt x="16936" y="5433"/>
                  </a:cubicBezTo>
                  <a:cubicBezTo>
                    <a:pt x="17659" y="5319"/>
                    <a:pt x="18381" y="5155"/>
                    <a:pt x="19104" y="4989"/>
                  </a:cubicBezTo>
                  <a:cubicBezTo>
                    <a:pt x="19180" y="4977"/>
                    <a:pt x="19268" y="4952"/>
                    <a:pt x="19344" y="4939"/>
                  </a:cubicBezTo>
                  <a:cubicBezTo>
                    <a:pt x="19509" y="4901"/>
                    <a:pt x="19661" y="4862"/>
                    <a:pt x="19826" y="4825"/>
                  </a:cubicBezTo>
                  <a:cubicBezTo>
                    <a:pt x="19978" y="4800"/>
                    <a:pt x="20143" y="4761"/>
                    <a:pt x="20295" y="4724"/>
                  </a:cubicBezTo>
                  <a:cubicBezTo>
                    <a:pt x="21193" y="4527"/>
                    <a:pt x="22158" y="4398"/>
                    <a:pt x="23101" y="4398"/>
                  </a:cubicBezTo>
                  <a:cubicBezTo>
                    <a:pt x="23317" y="4398"/>
                    <a:pt x="23531" y="4405"/>
                    <a:pt x="23743" y="4419"/>
                  </a:cubicBezTo>
                  <a:cubicBezTo>
                    <a:pt x="23907" y="4431"/>
                    <a:pt x="24073" y="4457"/>
                    <a:pt x="24225" y="4470"/>
                  </a:cubicBezTo>
                  <a:cubicBezTo>
                    <a:pt x="24313" y="4482"/>
                    <a:pt x="24402" y="4495"/>
                    <a:pt x="24478" y="4508"/>
                  </a:cubicBezTo>
                  <a:cubicBezTo>
                    <a:pt x="24504" y="4521"/>
                    <a:pt x="24516" y="4521"/>
                    <a:pt x="24529" y="4521"/>
                  </a:cubicBezTo>
                  <a:cubicBezTo>
                    <a:pt x="24592" y="4533"/>
                    <a:pt x="24643" y="4546"/>
                    <a:pt x="24706" y="4558"/>
                  </a:cubicBezTo>
                  <a:cubicBezTo>
                    <a:pt x="25797" y="4774"/>
                    <a:pt x="26785" y="5268"/>
                    <a:pt x="27507" y="6169"/>
                  </a:cubicBezTo>
                  <a:cubicBezTo>
                    <a:pt x="28661" y="7600"/>
                    <a:pt x="28775" y="9654"/>
                    <a:pt x="28458" y="11492"/>
                  </a:cubicBezTo>
                  <a:cubicBezTo>
                    <a:pt x="28395" y="11860"/>
                    <a:pt x="28319" y="12228"/>
                    <a:pt x="28230" y="12595"/>
                  </a:cubicBezTo>
                  <a:cubicBezTo>
                    <a:pt x="28281" y="12620"/>
                    <a:pt x="28332" y="12633"/>
                    <a:pt x="28395" y="12659"/>
                  </a:cubicBezTo>
                  <a:cubicBezTo>
                    <a:pt x="28826" y="12811"/>
                    <a:pt x="29257" y="13051"/>
                    <a:pt x="29574" y="13394"/>
                  </a:cubicBezTo>
                  <a:cubicBezTo>
                    <a:pt x="29802" y="13622"/>
                    <a:pt x="29966" y="13888"/>
                    <a:pt x="30093" y="14167"/>
                  </a:cubicBezTo>
                  <a:cubicBezTo>
                    <a:pt x="30803" y="12760"/>
                    <a:pt x="31690" y="11416"/>
                    <a:pt x="32273" y="9958"/>
                  </a:cubicBezTo>
                  <a:cubicBezTo>
                    <a:pt x="33085" y="7930"/>
                    <a:pt x="33186" y="5383"/>
                    <a:pt x="31577" y="3772"/>
                  </a:cubicBezTo>
                  <a:cubicBezTo>
                    <a:pt x="30569" y="2784"/>
                    <a:pt x="29206" y="2413"/>
                    <a:pt x="27761" y="2413"/>
                  </a:cubicBezTo>
                  <a:cubicBezTo>
                    <a:pt x="26279" y="2413"/>
                    <a:pt x="24710" y="2803"/>
                    <a:pt x="23350" y="3316"/>
                  </a:cubicBezTo>
                  <a:cubicBezTo>
                    <a:pt x="21249" y="4119"/>
                    <a:pt x="19024" y="5123"/>
                    <a:pt x="16814" y="5123"/>
                  </a:cubicBezTo>
                  <a:cubicBezTo>
                    <a:pt x="16198" y="5123"/>
                    <a:pt x="15582" y="5045"/>
                    <a:pt x="14971" y="4862"/>
                  </a:cubicBezTo>
                  <a:cubicBezTo>
                    <a:pt x="11840" y="3912"/>
                    <a:pt x="9901" y="426"/>
                    <a:pt x="6656" y="33"/>
                  </a:cubicBezTo>
                  <a:cubicBezTo>
                    <a:pt x="6471" y="11"/>
                    <a:pt x="6287" y="1"/>
                    <a:pt x="6104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6100075" y="1037950"/>
              <a:ext cx="334025" cy="414875"/>
            </a:xfrm>
            <a:custGeom>
              <a:avLst/>
              <a:gdLst/>
              <a:ahLst/>
              <a:cxnLst/>
              <a:rect l="l" t="t" r="r" b="b"/>
              <a:pathLst>
                <a:path w="13361" h="16595" extrusionOk="0">
                  <a:moveTo>
                    <a:pt x="127" y="1"/>
                  </a:moveTo>
                  <a:cubicBezTo>
                    <a:pt x="101" y="178"/>
                    <a:pt x="76" y="344"/>
                    <a:pt x="64" y="521"/>
                  </a:cubicBezTo>
                  <a:cubicBezTo>
                    <a:pt x="39" y="749"/>
                    <a:pt x="13" y="990"/>
                    <a:pt x="13" y="1218"/>
                  </a:cubicBezTo>
                  <a:cubicBezTo>
                    <a:pt x="0" y="1573"/>
                    <a:pt x="0" y="1941"/>
                    <a:pt x="39" y="2296"/>
                  </a:cubicBezTo>
                  <a:cubicBezTo>
                    <a:pt x="64" y="2524"/>
                    <a:pt x="101" y="2764"/>
                    <a:pt x="140" y="2992"/>
                  </a:cubicBezTo>
                  <a:cubicBezTo>
                    <a:pt x="216" y="3335"/>
                    <a:pt x="304" y="3665"/>
                    <a:pt x="431" y="3994"/>
                  </a:cubicBezTo>
                  <a:cubicBezTo>
                    <a:pt x="520" y="4197"/>
                    <a:pt x="609" y="4412"/>
                    <a:pt x="723" y="4603"/>
                  </a:cubicBezTo>
                  <a:cubicBezTo>
                    <a:pt x="951" y="4995"/>
                    <a:pt x="1230" y="5350"/>
                    <a:pt x="1572" y="5654"/>
                  </a:cubicBezTo>
                  <a:cubicBezTo>
                    <a:pt x="1839" y="5882"/>
                    <a:pt x="2117" y="6073"/>
                    <a:pt x="2422" y="6237"/>
                  </a:cubicBezTo>
                  <a:cubicBezTo>
                    <a:pt x="2726" y="6389"/>
                    <a:pt x="3055" y="6504"/>
                    <a:pt x="3385" y="6605"/>
                  </a:cubicBezTo>
                  <a:cubicBezTo>
                    <a:pt x="4019" y="6795"/>
                    <a:pt x="4703" y="6896"/>
                    <a:pt x="5388" y="6998"/>
                  </a:cubicBezTo>
                  <a:cubicBezTo>
                    <a:pt x="5413" y="6998"/>
                    <a:pt x="5439" y="6998"/>
                    <a:pt x="5476" y="7011"/>
                  </a:cubicBezTo>
                  <a:cubicBezTo>
                    <a:pt x="5932" y="7074"/>
                    <a:pt x="6402" y="7138"/>
                    <a:pt x="6858" y="7214"/>
                  </a:cubicBezTo>
                  <a:cubicBezTo>
                    <a:pt x="8696" y="7569"/>
                    <a:pt x="10749" y="8811"/>
                    <a:pt x="10673" y="10738"/>
                  </a:cubicBezTo>
                  <a:cubicBezTo>
                    <a:pt x="10648" y="11346"/>
                    <a:pt x="10407" y="11904"/>
                    <a:pt x="10078" y="12411"/>
                  </a:cubicBezTo>
                  <a:cubicBezTo>
                    <a:pt x="9875" y="12715"/>
                    <a:pt x="9647" y="13006"/>
                    <a:pt x="9406" y="13273"/>
                  </a:cubicBezTo>
                  <a:cubicBezTo>
                    <a:pt x="9038" y="13691"/>
                    <a:pt x="9152" y="14958"/>
                    <a:pt x="9482" y="16594"/>
                  </a:cubicBezTo>
                  <a:cubicBezTo>
                    <a:pt x="10318" y="16201"/>
                    <a:pt x="11092" y="15744"/>
                    <a:pt x="11713" y="15124"/>
                  </a:cubicBezTo>
                  <a:cubicBezTo>
                    <a:pt x="12867" y="13995"/>
                    <a:pt x="13360" y="12296"/>
                    <a:pt x="12993" y="10738"/>
                  </a:cubicBezTo>
                  <a:cubicBezTo>
                    <a:pt x="12638" y="9191"/>
                    <a:pt x="11434" y="7809"/>
                    <a:pt x="9875" y="7163"/>
                  </a:cubicBezTo>
                  <a:cubicBezTo>
                    <a:pt x="7859" y="6339"/>
                    <a:pt x="5375" y="6682"/>
                    <a:pt x="3613" y="5439"/>
                  </a:cubicBezTo>
                  <a:cubicBezTo>
                    <a:pt x="3549" y="5401"/>
                    <a:pt x="3512" y="5363"/>
                    <a:pt x="3461" y="5325"/>
                  </a:cubicBezTo>
                  <a:cubicBezTo>
                    <a:pt x="3422" y="5333"/>
                    <a:pt x="3381" y="5337"/>
                    <a:pt x="3339" y="5337"/>
                  </a:cubicBezTo>
                  <a:cubicBezTo>
                    <a:pt x="3139" y="5337"/>
                    <a:pt x="2919" y="5249"/>
                    <a:pt x="2751" y="5186"/>
                  </a:cubicBezTo>
                  <a:cubicBezTo>
                    <a:pt x="2092" y="4958"/>
                    <a:pt x="1496" y="4501"/>
                    <a:pt x="1129" y="3893"/>
                  </a:cubicBezTo>
                  <a:cubicBezTo>
                    <a:pt x="583" y="3018"/>
                    <a:pt x="520" y="1852"/>
                    <a:pt x="977" y="927"/>
                  </a:cubicBezTo>
                  <a:cubicBezTo>
                    <a:pt x="723" y="724"/>
                    <a:pt x="470" y="533"/>
                    <a:pt x="279" y="280"/>
                  </a:cubicBezTo>
                  <a:cubicBezTo>
                    <a:pt x="216" y="191"/>
                    <a:pt x="165" y="102"/>
                    <a:pt x="12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291675" y="1423950"/>
              <a:ext cx="91300" cy="287125"/>
            </a:xfrm>
            <a:custGeom>
              <a:avLst/>
              <a:gdLst/>
              <a:ahLst/>
              <a:cxnLst/>
              <a:rect l="l" t="t" r="r" b="b"/>
              <a:pathLst>
                <a:path w="3652" h="11485" extrusionOk="0">
                  <a:moveTo>
                    <a:pt x="2029" y="0"/>
                  </a:moveTo>
                  <a:lnTo>
                    <a:pt x="2029" y="0"/>
                  </a:lnTo>
                  <a:cubicBezTo>
                    <a:pt x="2485" y="1851"/>
                    <a:pt x="1990" y="3904"/>
                    <a:pt x="1091" y="5743"/>
                  </a:cubicBezTo>
                  <a:cubicBezTo>
                    <a:pt x="1065" y="7061"/>
                    <a:pt x="761" y="8391"/>
                    <a:pt x="432" y="9659"/>
                  </a:cubicBezTo>
                  <a:cubicBezTo>
                    <a:pt x="279" y="10242"/>
                    <a:pt x="114" y="10864"/>
                    <a:pt x="1" y="11484"/>
                  </a:cubicBezTo>
                  <a:cubicBezTo>
                    <a:pt x="964" y="10483"/>
                    <a:pt x="2003" y="9558"/>
                    <a:pt x="3106" y="8721"/>
                  </a:cubicBezTo>
                  <a:cubicBezTo>
                    <a:pt x="3258" y="7529"/>
                    <a:pt x="3474" y="6351"/>
                    <a:pt x="3562" y="5273"/>
                  </a:cubicBezTo>
                  <a:cubicBezTo>
                    <a:pt x="3651" y="4006"/>
                    <a:pt x="3562" y="2777"/>
                    <a:pt x="3246" y="1610"/>
                  </a:cubicBezTo>
                  <a:lnTo>
                    <a:pt x="2029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066975" y="908350"/>
              <a:ext cx="382550" cy="659175"/>
            </a:xfrm>
            <a:custGeom>
              <a:avLst/>
              <a:gdLst/>
              <a:ahLst/>
              <a:cxnLst/>
              <a:rect l="l" t="t" r="r" b="b"/>
              <a:pathLst>
                <a:path w="15302" h="26367" extrusionOk="0">
                  <a:moveTo>
                    <a:pt x="15301" y="1"/>
                  </a:moveTo>
                  <a:cubicBezTo>
                    <a:pt x="15006" y="307"/>
                    <a:pt x="14450" y="744"/>
                    <a:pt x="14068" y="744"/>
                  </a:cubicBezTo>
                  <a:cubicBezTo>
                    <a:pt x="14038" y="744"/>
                    <a:pt x="14010" y="742"/>
                    <a:pt x="13983" y="736"/>
                  </a:cubicBezTo>
                  <a:cubicBezTo>
                    <a:pt x="13843" y="1636"/>
                    <a:pt x="13539" y="2485"/>
                    <a:pt x="12943" y="3195"/>
                  </a:cubicBezTo>
                  <a:cubicBezTo>
                    <a:pt x="10839" y="5680"/>
                    <a:pt x="6555" y="4957"/>
                    <a:pt x="3563" y="6452"/>
                  </a:cubicBezTo>
                  <a:cubicBezTo>
                    <a:pt x="1332" y="7568"/>
                    <a:pt x="1" y="9976"/>
                    <a:pt x="77" y="12373"/>
                  </a:cubicBezTo>
                  <a:cubicBezTo>
                    <a:pt x="166" y="14768"/>
                    <a:pt x="1586" y="17075"/>
                    <a:pt x="3639" y="18533"/>
                  </a:cubicBezTo>
                  <a:cubicBezTo>
                    <a:pt x="5553" y="19889"/>
                    <a:pt x="8000" y="20612"/>
                    <a:pt x="9242" y="22754"/>
                  </a:cubicBezTo>
                  <a:cubicBezTo>
                    <a:pt x="9888" y="23894"/>
                    <a:pt x="10104" y="25124"/>
                    <a:pt x="10079" y="26367"/>
                  </a:cubicBezTo>
                  <a:cubicBezTo>
                    <a:pt x="10978" y="24528"/>
                    <a:pt x="11473" y="22475"/>
                    <a:pt x="11017" y="20624"/>
                  </a:cubicBezTo>
                  <a:lnTo>
                    <a:pt x="10978" y="20510"/>
                  </a:lnTo>
                  <a:cubicBezTo>
                    <a:pt x="10877" y="20092"/>
                    <a:pt x="10712" y="19686"/>
                    <a:pt x="10496" y="19294"/>
                  </a:cubicBezTo>
                  <a:cubicBezTo>
                    <a:pt x="10319" y="18951"/>
                    <a:pt x="10091" y="18647"/>
                    <a:pt x="9851" y="18356"/>
                  </a:cubicBezTo>
                  <a:cubicBezTo>
                    <a:pt x="9837" y="18330"/>
                    <a:pt x="9812" y="18305"/>
                    <a:pt x="9787" y="18279"/>
                  </a:cubicBezTo>
                  <a:cubicBezTo>
                    <a:pt x="9749" y="18241"/>
                    <a:pt x="9711" y="18190"/>
                    <a:pt x="9673" y="18153"/>
                  </a:cubicBezTo>
                  <a:cubicBezTo>
                    <a:pt x="9648" y="18114"/>
                    <a:pt x="9622" y="18089"/>
                    <a:pt x="9597" y="18063"/>
                  </a:cubicBezTo>
                  <a:cubicBezTo>
                    <a:pt x="9558" y="18026"/>
                    <a:pt x="9521" y="17987"/>
                    <a:pt x="9496" y="17950"/>
                  </a:cubicBezTo>
                  <a:cubicBezTo>
                    <a:pt x="9457" y="17925"/>
                    <a:pt x="9432" y="17886"/>
                    <a:pt x="9406" y="17861"/>
                  </a:cubicBezTo>
                  <a:cubicBezTo>
                    <a:pt x="9369" y="17823"/>
                    <a:pt x="9330" y="17798"/>
                    <a:pt x="9305" y="17759"/>
                  </a:cubicBezTo>
                  <a:cubicBezTo>
                    <a:pt x="9267" y="17722"/>
                    <a:pt x="9242" y="17696"/>
                    <a:pt x="9204" y="17671"/>
                  </a:cubicBezTo>
                  <a:lnTo>
                    <a:pt x="9102" y="17570"/>
                  </a:lnTo>
                  <a:cubicBezTo>
                    <a:pt x="9065" y="17544"/>
                    <a:pt x="9039" y="17506"/>
                    <a:pt x="9001" y="17480"/>
                  </a:cubicBezTo>
                  <a:cubicBezTo>
                    <a:pt x="8975" y="17455"/>
                    <a:pt x="8938" y="17418"/>
                    <a:pt x="8899" y="17392"/>
                  </a:cubicBezTo>
                  <a:cubicBezTo>
                    <a:pt x="8862" y="17354"/>
                    <a:pt x="8836" y="17328"/>
                    <a:pt x="8798" y="17303"/>
                  </a:cubicBezTo>
                  <a:cubicBezTo>
                    <a:pt x="8760" y="17265"/>
                    <a:pt x="8735" y="17240"/>
                    <a:pt x="8697" y="17215"/>
                  </a:cubicBezTo>
                  <a:cubicBezTo>
                    <a:pt x="8659" y="17176"/>
                    <a:pt x="8620" y="17151"/>
                    <a:pt x="8595" y="17125"/>
                  </a:cubicBezTo>
                  <a:cubicBezTo>
                    <a:pt x="8558" y="17088"/>
                    <a:pt x="8519" y="17063"/>
                    <a:pt x="8482" y="17037"/>
                  </a:cubicBezTo>
                  <a:cubicBezTo>
                    <a:pt x="8405" y="16973"/>
                    <a:pt x="8342" y="16911"/>
                    <a:pt x="8266" y="16860"/>
                  </a:cubicBezTo>
                  <a:cubicBezTo>
                    <a:pt x="8228" y="16834"/>
                    <a:pt x="8203" y="16809"/>
                    <a:pt x="8177" y="16796"/>
                  </a:cubicBezTo>
                  <a:cubicBezTo>
                    <a:pt x="8127" y="16758"/>
                    <a:pt x="8088" y="16720"/>
                    <a:pt x="8037" y="16682"/>
                  </a:cubicBezTo>
                  <a:cubicBezTo>
                    <a:pt x="8012" y="16669"/>
                    <a:pt x="7987" y="16644"/>
                    <a:pt x="7961" y="16618"/>
                  </a:cubicBezTo>
                  <a:lnTo>
                    <a:pt x="7809" y="16505"/>
                  </a:lnTo>
                  <a:cubicBezTo>
                    <a:pt x="7797" y="16492"/>
                    <a:pt x="7772" y="16480"/>
                    <a:pt x="7759" y="16466"/>
                  </a:cubicBezTo>
                  <a:cubicBezTo>
                    <a:pt x="7341" y="16150"/>
                    <a:pt x="6935" y="15846"/>
                    <a:pt x="6529" y="15528"/>
                  </a:cubicBezTo>
                  <a:lnTo>
                    <a:pt x="6491" y="15491"/>
                  </a:lnTo>
                  <a:cubicBezTo>
                    <a:pt x="6428" y="15452"/>
                    <a:pt x="6377" y="15402"/>
                    <a:pt x="6327" y="15364"/>
                  </a:cubicBezTo>
                  <a:cubicBezTo>
                    <a:pt x="6301" y="15339"/>
                    <a:pt x="6276" y="15326"/>
                    <a:pt x="6251" y="15300"/>
                  </a:cubicBezTo>
                  <a:cubicBezTo>
                    <a:pt x="6200" y="15263"/>
                    <a:pt x="6161" y="15224"/>
                    <a:pt x="6111" y="15187"/>
                  </a:cubicBezTo>
                  <a:cubicBezTo>
                    <a:pt x="6085" y="15161"/>
                    <a:pt x="6060" y="15136"/>
                    <a:pt x="6035" y="15123"/>
                  </a:cubicBezTo>
                  <a:cubicBezTo>
                    <a:pt x="5997" y="15085"/>
                    <a:pt x="5946" y="15047"/>
                    <a:pt x="5908" y="15009"/>
                  </a:cubicBezTo>
                  <a:lnTo>
                    <a:pt x="5832" y="14933"/>
                  </a:lnTo>
                  <a:cubicBezTo>
                    <a:pt x="5781" y="14895"/>
                    <a:pt x="5744" y="14857"/>
                    <a:pt x="5693" y="14818"/>
                  </a:cubicBezTo>
                  <a:cubicBezTo>
                    <a:pt x="5680" y="14793"/>
                    <a:pt x="5654" y="14768"/>
                    <a:pt x="5629" y="14742"/>
                  </a:cubicBezTo>
                  <a:cubicBezTo>
                    <a:pt x="5578" y="14705"/>
                    <a:pt x="5541" y="14666"/>
                    <a:pt x="5490" y="14616"/>
                  </a:cubicBezTo>
                  <a:lnTo>
                    <a:pt x="5439" y="14565"/>
                  </a:lnTo>
                  <a:cubicBezTo>
                    <a:pt x="5363" y="14489"/>
                    <a:pt x="5313" y="14426"/>
                    <a:pt x="5249" y="14362"/>
                  </a:cubicBezTo>
                  <a:cubicBezTo>
                    <a:pt x="5186" y="14299"/>
                    <a:pt x="5122" y="14235"/>
                    <a:pt x="5071" y="14159"/>
                  </a:cubicBezTo>
                  <a:cubicBezTo>
                    <a:pt x="5046" y="14147"/>
                    <a:pt x="5034" y="14122"/>
                    <a:pt x="5008" y="14096"/>
                  </a:cubicBezTo>
                  <a:cubicBezTo>
                    <a:pt x="4970" y="14058"/>
                    <a:pt x="4932" y="14007"/>
                    <a:pt x="4894" y="13957"/>
                  </a:cubicBezTo>
                  <a:cubicBezTo>
                    <a:pt x="4882" y="13931"/>
                    <a:pt x="4856" y="13906"/>
                    <a:pt x="4831" y="13880"/>
                  </a:cubicBezTo>
                  <a:cubicBezTo>
                    <a:pt x="4806" y="13830"/>
                    <a:pt x="4767" y="13792"/>
                    <a:pt x="4742" y="13742"/>
                  </a:cubicBezTo>
                  <a:cubicBezTo>
                    <a:pt x="4716" y="13716"/>
                    <a:pt x="4691" y="13691"/>
                    <a:pt x="4679" y="13665"/>
                  </a:cubicBezTo>
                  <a:cubicBezTo>
                    <a:pt x="4640" y="13615"/>
                    <a:pt x="4615" y="13564"/>
                    <a:pt x="4590" y="13526"/>
                  </a:cubicBezTo>
                  <a:cubicBezTo>
                    <a:pt x="4564" y="13500"/>
                    <a:pt x="4552" y="13463"/>
                    <a:pt x="4527" y="13437"/>
                  </a:cubicBezTo>
                  <a:cubicBezTo>
                    <a:pt x="4501" y="13387"/>
                    <a:pt x="4463" y="13336"/>
                    <a:pt x="4437" y="13285"/>
                  </a:cubicBezTo>
                  <a:cubicBezTo>
                    <a:pt x="4425" y="13260"/>
                    <a:pt x="4400" y="13235"/>
                    <a:pt x="4387" y="13196"/>
                  </a:cubicBezTo>
                  <a:cubicBezTo>
                    <a:pt x="4361" y="13145"/>
                    <a:pt x="4336" y="13095"/>
                    <a:pt x="4299" y="13044"/>
                  </a:cubicBezTo>
                  <a:cubicBezTo>
                    <a:pt x="4285" y="13019"/>
                    <a:pt x="4273" y="12993"/>
                    <a:pt x="4260" y="12956"/>
                  </a:cubicBezTo>
                  <a:cubicBezTo>
                    <a:pt x="4222" y="12880"/>
                    <a:pt x="4184" y="12790"/>
                    <a:pt x="4146" y="12714"/>
                  </a:cubicBezTo>
                  <a:cubicBezTo>
                    <a:pt x="4020" y="12410"/>
                    <a:pt x="3930" y="12094"/>
                    <a:pt x="3868" y="11764"/>
                  </a:cubicBezTo>
                  <a:cubicBezTo>
                    <a:pt x="3854" y="11637"/>
                    <a:pt x="3829" y="11497"/>
                    <a:pt x="3817" y="11371"/>
                  </a:cubicBezTo>
                  <a:cubicBezTo>
                    <a:pt x="3817" y="11308"/>
                    <a:pt x="3804" y="11244"/>
                    <a:pt x="3804" y="11168"/>
                  </a:cubicBezTo>
                  <a:lnTo>
                    <a:pt x="3804" y="10978"/>
                  </a:lnTo>
                  <a:lnTo>
                    <a:pt x="3804" y="10775"/>
                  </a:lnTo>
                  <a:cubicBezTo>
                    <a:pt x="3817" y="10573"/>
                    <a:pt x="3829" y="10382"/>
                    <a:pt x="3854" y="10179"/>
                  </a:cubicBezTo>
                  <a:cubicBezTo>
                    <a:pt x="3893" y="9989"/>
                    <a:pt x="3930" y="9787"/>
                    <a:pt x="3981" y="9596"/>
                  </a:cubicBezTo>
                  <a:cubicBezTo>
                    <a:pt x="4020" y="9469"/>
                    <a:pt x="4057" y="9343"/>
                    <a:pt x="4108" y="9216"/>
                  </a:cubicBezTo>
                  <a:cubicBezTo>
                    <a:pt x="4172" y="9038"/>
                    <a:pt x="4248" y="8849"/>
                    <a:pt x="4336" y="8671"/>
                  </a:cubicBezTo>
                  <a:cubicBezTo>
                    <a:pt x="4400" y="8557"/>
                    <a:pt x="4451" y="8443"/>
                    <a:pt x="4527" y="8328"/>
                  </a:cubicBezTo>
                  <a:cubicBezTo>
                    <a:pt x="4679" y="8063"/>
                    <a:pt x="4868" y="7821"/>
                    <a:pt x="5084" y="7593"/>
                  </a:cubicBezTo>
                  <a:cubicBezTo>
                    <a:pt x="5084" y="7581"/>
                    <a:pt x="5097" y="7568"/>
                    <a:pt x="5110" y="7556"/>
                  </a:cubicBezTo>
                  <a:cubicBezTo>
                    <a:pt x="5198" y="7454"/>
                    <a:pt x="5299" y="7365"/>
                    <a:pt x="5389" y="7277"/>
                  </a:cubicBezTo>
                  <a:cubicBezTo>
                    <a:pt x="5490" y="7201"/>
                    <a:pt x="5591" y="7112"/>
                    <a:pt x="5693" y="7036"/>
                  </a:cubicBezTo>
                  <a:cubicBezTo>
                    <a:pt x="6339" y="6579"/>
                    <a:pt x="7062" y="6313"/>
                    <a:pt x="7822" y="6111"/>
                  </a:cubicBezTo>
                  <a:cubicBezTo>
                    <a:pt x="9166" y="5756"/>
                    <a:pt x="10598" y="5616"/>
                    <a:pt x="11840" y="5007"/>
                  </a:cubicBezTo>
                  <a:cubicBezTo>
                    <a:pt x="12043" y="4919"/>
                    <a:pt x="12234" y="4805"/>
                    <a:pt x="12423" y="4691"/>
                  </a:cubicBezTo>
                  <a:cubicBezTo>
                    <a:pt x="12525" y="4615"/>
                    <a:pt x="12614" y="4551"/>
                    <a:pt x="12715" y="4475"/>
                  </a:cubicBezTo>
                  <a:cubicBezTo>
                    <a:pt x="12905" y="4323"/>
                    <a:pt x="13082" y="4171"/>
                    <a:pt x="13248" y="3993"/>
                  </a:cubicBezTo>
                  <a:cubicBezTo>
                    <a:pt x="13831" y="3398"/>
                    <a:pt x="14287" y="2663"/>
                    <a:pt x="14642" y="1864"/>
                  </a:cubicBezTo>
                  <a:cubicBezTo>
                    <a:pt x="14908" y="1269"/>
                    <a:pt x="15124" y="635"/>
                    <a:pt x="1530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128575" y="1879325"/>
              <a:ext cx="11450" cy="2225"/>
            </a:xfrm>
            <a:custGeom>
              <a:avLst/>
              <a:gdLst/>
              <a:ahLst/>
              <a:cxnLst/>
              <a:rect l="l" t="t" r="r" b="b"/>
              <a:pathLst>
                <a:path w="458" h="89" extrusionOk="0">
                  <a:moveTo>
                    <a:pt x="1" y="89"/>
                  </a:moveTo>
                  <a:cubicBezTo>
                    <a:pt x="153" y="51"/>
                    <a:pt x="305" y="26"/>
                    <a:pt x="457" y="1"/>
                  </a:cubicBezTo>
                  <a:cubicBezTo>
                    <a:pt x="305" y="26"/>
                    <a:pt x="153" y="51"/>
                    <a:pt x="1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284500" y="1369750"/>
              <a:ext cx="52625" cy="101750"/>
            </a:xfrm>
            <a:custGeom>
              <a:avLst/>
              <a:gdLst/>
              <a:ahLst/>
              <a:cxnLst/>
              <a:rect l="l" t="t" r="r" b="b"/>
              <a:pathLst>
                <a:path w="2105" h="4070" extrusionOk="0">
                  <a:moveTo>
                    <a:pt x="2029" y="1"/>
                  </a:moveTo>
                  <a:cubicBezTo>
                    <a:pt x="2028" y="1"/>
                    <a:pt x="2028" y="1"/>
                    <a:pt x="2028" y="1"/>
                  </a:cubicBezTo>
                  <a:lnTo>
                    <a:pt x="2028" y="1"/>
                  </a:lnTo>
                  <a:cubicBezTo>
                    <a:pt x="2028" y="1"/>
                    <a:pt x="2028" y="1"/>
                    <a:pt x="2029" y="1"/>
                  </a:cubicBezTo>
                  <a:close/>
                  <a:moveTo>
                    <a:pt x="2028" y="1"/>
                  </a:moveTo>
                  <a:lnTo>
                    <a:pt x="2028" y="1"/>
                  </a:lnTo>
                  <a:cubicBezTo>
                    <a:pt x="1395" y="723"/>
                    <a:pt x="698" y="1370"/>
                    <a:pt x="0" y="2029"/>
                  </a:cubicBezTo>
                  <a:lnTo>
                    <a:pt x="445" y="4069"/>
                  </a:lnTo>
                  <a:cubicBezTo>
                    <a:pt x="1002" y="3829"/>
                    <a:pt x="1560" y="3588"/>
                    <a:pt x="2105" y="3322"/>
                  </a:cubicBezTo>
                  <a:cubicBezTo>
                    <a:pt x="1775" y="1687"/>
                    <a:pt x="1662" y="420"/>
                    <a:pt x="2028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6180875" y="1814350"/>
              <a:ext cx="74825" cy="52325"/>
            </a:xfrm>
            <a:custGeom>
              <a:avLst/>
              <a:gdLst/>
              <a:ahLst/>
              <a:cxnLst/>
              <a:rect l="l" t="t" r="r" b="b"/>
              <a:pathLst>
                <a:path w="2993" h="2093" extrusionOk="0">
                  <a:moveTo>
                    <a:pt x="2283" y="1"/>
                  </a:moveTo>
                  <a:cubicBezTo>
                    <a:pt x="1815" y="935"/>
                    <a:pt x="957" y="1657"/>
                    <a:pt x="11" y="2088"/>
                  </a:cubicBezTo>
                  <a:lnTo>
                    <a:pt x="11" y="2088"/>
                  </a:lnTo>
                  <a:cubicBezTo>
                    <a:pt x="438" y="1895"/>
                    <a:pt x="1634" y="1429"/>
                    <a:pt x="2992" y="863"/>
                  </a:cubicBezTo>
                  <a:lnTo>
                    <a:pt x="2283" y="1"/>
                  </a:lnTo>
                  <a:close/>
                  <a:moveTo>
                    <a:pt x="11" y="2088"/>
                  </a:moveTo>
                  <a:cubicBezTo>
                    <a:pt x="8" y="2090"/>
                    <a:pt x="4" y="2091"/>
                    <a:pt x="1" y="2093"/>
                  </a:cubicBezTo>
                  <a:cubicBezTo>
                    <a:pt x="4" y="2091"/>
                    <a:pt x="8" y="2090"/>
                    <a:pt x="11" y="20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078525" y="1886600"/>
              <a:ext cx="6675" cy="675"/>
            </a:xfrm>
            <a:custGeom>
              <a:avLst/>
              <a:gdLst/>
              <a:ahLst/>
              <a:cxnLst/>
              <a:rect l="l" t="t" r="r" b="b"/>
              <a:pathLst>
                <a:path w="267" h="27" extrusionOk="0">
                  <a:moveTo>
                    <a:pt x="267" y="1"/>
                  </a:moveTo>
                  <a:cubicBezTo>
                    <a:pt x="178" y="14"/>
                    <a:pt x="89" y="26"/>
                    <a:pt x="0" y="26"/>
                  </a:cubicBezTo>
                  <a:lnTo>
                    <a:pt x="13" y="26"/>
                  </a:lnTo>
                  <a:cubicBezTo>
                    <a:pt x="102" y="26"/>
                    <a:pt x="191" y="14"/>
                    <a:pt x="26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308800" y="1362150"/>
              <a:ext cx="2850" cy="3200"/>
            </a:xfrm>
            <a:custGeom>
              <a:avLst/>
              <a:gdLst/>
              <a:ahLst/>
              <a:cxnLst/>
              <a:rect l="l" t="t" r="r" b="b"/>
              <a:pathLst>
                <a:path w="114" h="128" extrusionOk="0">
                  <a:moveTo>
                    <a:pt x="114" y="127"/>
                  </a:moveTo>
                  <a:cubicBezTo>
                    <a:pt x="76" y="89"/>
                    <a:pt x="38" y="38"/>
                    <a:pt x="0" y="1"/>
                  </a:cubicBezTo>
                  <a:cubicBezTo>
                    <a:pt x="38" y="38"/>
                    <a:pt x="76" y="89"/>
                    <a:pt x="114" y="12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140000" y="1869825"/>
              <a:ext cx="32975" cy="9525"/>
            </a:xfrm>
            <a:custGeom>
              <a:avLst/>
              <a:gdLst/>
              <a:ahLst/>
              <a:cxnLst/>
              <a:rect l="l" t="t" r="r" b="b"/>
              <a:pathLst>
                <a:path w="1319" h="381" extrusionOk="0">
                  <a:moveTo>
                    <a:pt x="1319" y="0"/>
                  </a:moveTo>
                  <a:cubicBezTo>
                    <a:pt x="888" y="165"/>
                    <a:pt x="444" y="291"/>
                    <a:pt x="0" y="381"/>
                  </a:cubicBezTo>
                  <a:cubicBezTo>
                    <a:pt x="444" y="291"/>
                    <a:pt x="888" y="165"/>
                    <a:pt x="13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6078850" y="1835900"/>
              <a:ext cx="205375" cy="78950"/>
            </a:xfrm>
            <a:custGeom>
              <a:avLst/>
              <a:gdLst/>
              <a:ahLst/>
              <a:cxnLst/>
              <a:rect l="l" t="t" r="r" b="b"/>
              <a:pathLst>
                <a:path w="8215" h="3158" extrusionOk="0">
                  <a:moveTo>
                    <a:pt x="7073" y="1"/>
                  </a:moveTo>
                  <a:cubicBezTo>
                    <a:pt x="5704" y="572"/>
                    <a:pt x="4500" y="1040"/>
                    <a:pt x="4082" y="1231"/>
                  </a:cubicBezTo>
                  <a:cubicBezTo>
                    <a:pt x="3981" y="1268"/>
                    <a:pt x="3866" y="1319"/>
                    <a:pt x="3765" y="1357"/>
                  </a:cubicBezTo>
                  <a:cubicBezTo>
                    <a:pt x="3334" y="1522"/>
                    <a:pt x="2890" y="1648"/>
                    <a:pt x="2446" y="1738"/>
                  </a:cubicBezTo>
                  <a:cubicBezTo>
                    <a:pt x="2294" y="1763"/>
                    <a:pt x="2142" y="1788"/>
                    <a:pt x="1990" y="1826"/>
                  </a:cubicBezTo>
                  <a:lnTo>
                    <a:pt x="1965" y="1826"/>
                  </a:lnTo>
                  <a:lnTo>
                    <a:pt x="1736" y="1864"/>
                  </a:lnTo>
                  <a:cubicBezTo>
                    <a:pt x="1255" y="1927"/>
                    <a:pt x="748" y="1978"/>
                    <a:pt x="254" y="2029"/>
                  </a:cubicBezTo>
                  <a:cubicBezTo>
                    <a:pt x="178" y="2042"/>
                    <a:pt x="89" y="2054"/>
                    <a:pt x="0" y="2054"/>
                  </a:cubicBezTo>
                  <a:cubicBezTo>
                    <a:pt x="1052" y="2586"/>
                    <a:pt x="2218" y="2980"/>
                    <a:pt x="3384" y="3119"/>
                  </a:cubicBezTo>
                  <a:cubicBezTo>
                    <a:pt x="3616" y="3145"/>
                    <a:pt x="3850" y="3158"/>
                    <a:pt x="4085" y="3158"/>
                  </a:cubicBezTo>
                  <a:cubicBezTo>
                    <a:pt x="5695" y="3158"/>
                    <a:pt x="7340" y="2555"/>
                    <a:pt x="8214" y="1383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6280050" y="1816900"/>
              <a:ext cx="20325" cy="43750"/>
            </a:xfrm>
            <a:custGeom>
              <a:avLst/>
              <a:gdLst/>
              <a:ahLst/>
              <a:cxnLst/>
              <a:rect l="l" t="t" r="r" b="b"/>
              <a:pathLst>
                <a:path w="813" h="1750" extrusionOk="0">
                  <a:moveTo>
                    <a:pt x="787" y="0"/>
                  </a:moveTo>
                  <a:lnTo>
                    <a:pt x="787" y="0"/>
                  </a:lnTo>
                  <a:cubicBezTo>
                    <a:pt x="533" y="115"/>
                    <a:pt x="268" y="241"/>
                    <a:pt x="1" y="343"/>
                  </a:cubicBezTo>
                  <a:lnTo>
                    <a:pt x="407" y="1749"/>
                  </a:lnTo>
                  <a:cubicBezTo>
                    <a:pt x="457" y="1648"/>
                    <a:pt x="508" y="1547"/>
                    <a:pt x="559" y="1433"/>
                  </a:cubicBezTo>
                  <a:cubicBezTo>
                    <a:pt x="749" y="963"/>
                    <a:pt x="812" y="482"/>
                    <a:pt x="787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255350" y="1738625"/>
              <a:ext cx="44375" cy="86850"/>
            </a:xfrm>
            <a:custGeom>
              <a:avLst/>
              <a:gdLst/>
              <a:ahLst/>
              <a:cxnLst/>
              <a:rect l="l" t="t" r="r" b="b"/>
              <a:pathLst>
                <a:path w="1775" h="3474" extrusionOk="0">
                  <a:moveTo>
                    <a:pt x="0" y="1"/>
                  </a:moveTo>
                  <a:lnTo>
                    <a:pt x="989" y="3474"/>
                  </a:lnTo>
                  <a:cubicBezTo>
                    <a:pt x="1256" y="3372"/>
                    <a:pt x="1521" y="3246"/>
                    <a:pt x="1775" y="3131"/>
                  </a:cubicBezTo>
                  <a:cubicBezTo>
                    <a:pt x="1737" y="2130"/>
                    <a:pt x="1306" y="1116"/>
                    <a:pt x="723" y="1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778725" y="1795375"/>
              <a:ext cx="299825" cy="92125"/>
            </a:xfrm>
            <a:custGeom>
              <a:avLst/>
              <a:gdLst/>
              <a:ahLst/>
              <a:cxnLst/>
              <a:rect l="l" t="t" r="r" b="b"/>
              <a:pathLst>
                <a:path w="11993" h="3685" extrusionOk="0">
                  <a:moveTo>
                    <a:pt x="4130" y="1"/>
                  </a:moveTo>
                  <a:cubicBezTo>
                    <a:pt x="2723" y="1"/>
                    <a:pt x="1294" y="215"/>
                    <a:pt x="1" y="506"/>
                  </a:cubicBezTo>
                  <a:cubicBezTo>
                    <a:pt x="52" y="532"/>
                    <a:pt x="115" y="557"/>
                    <a:pt x="166" y="582"/>
                  </a:cubicBezTo>
                  <a:cubicBezTo>
                    <a:pt x="3094" y="824"/>
                    <a:pt x="6504" y="2712"/>
                    <a:pt x="9558" y="3422"/>
                  </a:cubicBezTo>
                  <a:lnTo>
                    <a:pt x="8557" y="2167"/>
                  </a:lnTo>
                  <a:lnTo>
                    <a:pt x="9812" y="3472"/>
                  </a:lnTo>
                  <a:cubicBezTo>
                    <a:pt x="10442" y="3609"/>
                    <a:pt x="11047" y="3685"/>
                    <a:pt x="11632" y="3685"/>
                  </a:cubicBezTo>
                  <a:cubicBezTo>
                    <a:pt x="11753" y="3685"/>
                    <a:pt x="11873" y="3682"/>
                    <a:pt x="11992" y="3675"/>
                  </a:cubicBezTo>
                  <a:cubicBezTo>
                    <a:pt x="11879" y="3612"/>
                    <a:pt x="11764" y="3562"/>
                    <a:pt x="11650" y="3498"/>
                  </a:cubicBezTo>
                  <a:cubicBezTo>
                    <a:pt x="10674" y="2978"/>
                    <a:pt x="10243" y="2255"/>
                    <a:pt x="9445" y="1609"/>
                  </a:cubicBezTo>
                  <a:cubicBezTo>
                    <a:pt x="7999" y="415"/>
                    <a:pt x="6086" y="1"/>
                    <a:pt x="413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661475" y="704925"/>
              <a:ext cx="7975" cy="5400"/>
            </a:xfrm>
            <a:custGeom>
              <a:avLst/>
              <a:gdLst/>
              <a:ahLst/>
              <a:cxnLst/>
              <a:rect l="l" t="t" r="r" b="b"/>
              <a:pathLst>
                <a:path w="319" h="216" extrusionOk="0">
                  <a:moveTo>
                    <a:pt x="1" y="0"/>
                  </a:moveTo>
                  <a:cubicBezTo>
                    <a:pt x="102" y="63"/>
                    <a:pt x="204" y="139"/>
                    <a:pt x="318" y="215"/>
                  </a:cubicBezTo>
                  <a:cubicBezTo>
                    <a:pt x="204" y="139"/>
                    <a:pt x="102" y="63"/>
                    <a:pt x="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692875" y="727100"/>
              <a:ext cx="23775" cy="16175"/>
            </a:xfrm>
            <a:custGeom>
              <a:avLst/>
              <a:gdLst/>
              <a:ahLst/>
              <a:cxnLst/>
              <a:rect l="l" t="t" r="r" b="b"/>
              <a:pathLst>
                <a:path w="951" h="647" extrusionOk="0">
                  <a:moveTo>
                    <a:pt x="0" y="0"/>
                  </a:moveTo>
                  <a:cubicBezTo>
                    <a:pt x="317" y="229"/>
                    <a:pt x="634" y="457"/>
                    <a:pt x="950" y="646"/>
                  </a:cubicBezTo>
                  <a:cubicBezTo>
                    <a:pt x="634" y="457"/>
                    <a:pt x="317" y="229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110850" y="1137800"/>
              <a:ext cx="7325" cy="15225"/>
            </a:xfrm>
            <a:custGeom>
              <a:avLst/>
              <a:gdLst/>
              <a:ahLst/>
              <a:cxnLst/>
              <a:rect l="l" t="t" r="r" b="b"/>
              <a:pathLst>
                <a:path w="293" h="609" extrusionOk="0">
                  <a:moveTo>
                    <a:pt x="0" y="0"/>
                  </a:moveTo>
                  <a:cubicBezTo>
                    <a:pt x="89" y="203"/>
                    <a:pt x="178" y="418"/>
                    <a:pt x="292" y="609"/>
                  </a:cubicBezTo>
                  <a:cubicBezTo>
                    <a:pt x="178" y="418"/>
                    <a:pt x="89" y="203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673225" y="712825"/>
              <a:ext cx="19675" cy="14300"/>
            </a:xfrm>
            <a:custGeom>
              <a:avLst/>
              <a:gdLst/>
              <a:ahLst/>
              <a:cxnLst/>
              <a:rect l="l" t="t" r="r" b="b"/>
              <a:pathLst>
                <a:path w="787" h="572" extrusionOk="0">
                  <a:moveTo>
                    <a:pt x="0" y="0"/>
                  </a:moveTo>
                  <a:cubicBezTo>
                    <a:pt x="266" y="191"/>
                    <a:pt x="519" y="381"/>
                    <a:pt x="786" y="571"/>
                  </a:cubicBezTo>
                  <a:cubicBezTo>
                    <a:pt x="519" y="381"/>
                    <a:pt x="266" y="191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649450" y="697600"/>
              <a:ext cx="12050" cy="7350"/>
            </a:xfrm>
            <a:custGeom>
              <a:avLst/>
              <a:gdLst/>
              <a:ahLst/>
              <a:cxnLst/>
              <a:rect l="l" t="t" r="r" b="b"/>
              <a:pathLst>
                <a:path w="482" h="294" extrusionOk="0">
                  <a:moveTo>
                    <a:pt x="0" y="1"/>
                  </a:moveTo>
                  <a:cubicBezTo>
                    <a:pt x="165" y="90"/>
                    <a:pt x="317" y="192"/>
                    <a:pt x="482" y="293"/>
                  </a:cubicBezTo>
                  <a:cubicBezTo>
                    <a:pt x="317" y="192"/>
                    <a:pt x="165" y="90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267900" y="1325400"/>
              <a:ext cx="3525" cy="2850"/>
            </a:xfrm>
            <a:custGeom>
              <a:avLst/>
              <a:gdLst/>
              <a:ahLst/>
              <a:cxnLst/>
              <a:rect l="l" t="t" r="r" b="b"/>
              <a:pathLst>
                <a:path w="141" h="114" extrusionOk="0">
                  <a:moveTo>
                    <a:pt x="140" y="114"/>
                  </a:moveTo>
                  <a:cubicBezTo>
                    <a:pt x="90" y="76"/>
                    <a:pt x="51" y="38"/>
                    <a:pt x="0" y="0"/>
                  </a:cubicBezTo>
                  <a:cubicBezTo>
                    <a:pt x="51" y="38"/>
                    <a:pt x="90" y="76"/>
                    <a:pt x="140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311625" y="1365325"/>
              <a:ext cx="1625" cy="1925"/>
            </a:xfrm>
            <a:custGeom>
              <a:avLst/>
              <a:gdLst/>
              <a:ahLst/>
              <a:cxnLst/>
              <a:rect l="l" t="t" r="r" b="b"/>
              <a:pathLst>
                <a:path w="65" h="77" extrusionOk="0">
                  <a:moveTo>
                    <a:pt x="65" y="77"/>
                  </a:moveTo>
                  <a:lnTo>
                    <a:pt x="65" y="77"/>
                  </a:lnTo>
                  <a:cubicBezTo>
                    <a:pt x="51" y="51"/>
                    <a:pt x="26" y="26"/>
                    <a:pt x="1" y="0"/>
                  </a:cubicBezTo>
                  <a:cubicBezTo>
                    <a:pt x="26" y="26"/>
                    <a:pt x="51" y="51"/>
                    <a:pt x="65" y="7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563250" y="683675"/>
              <a:ext cx="20925" cy="6350"/>
            </a:xfrm>
            <a:custGeom>
              <a:avLst/>
              <a:gdLst/>
              <a:ahLst/>
              <a:cxnLst/>
              <a:rect l="l" t="t" r="r" b="b"/>
              <a:pathLst>
                <a:path w="837" h="254" extrusionOk="0">
                  <a:moveTo>
                    <a:pt x="0" y="254"/>
                  </a:moveTo>
                  <a:cubicBezTo>
                    <a:pt x="267" y="140"/>
                    <a:pt x="546" y="51"/>
                    <a:pt x="837" y="0"/>
                  </a:cubicBezTo>
                  <a:cubicBezTo>
                    <a:pt x="546" y="51"/>
                    <a:pt x="267" y="140"/>
                    <a:pt x="0" y="25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555325" y="690000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1" y="153"/>
                  </a:moveTo>
                  <a:cubicBezTo>
                    <a:pt x="102" y="90"/>
                    <a:pt x="204" y="39"/>
                    <a:pt x="317" y="1"/>
                  </a:cubicBezTo>
                  <a:cubicBezTo>
                    <a:pt x="204" y="39"/>
                    <a:pt x="102" y="90"/>
                    <a:pt x="1" y="15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262200" y="1320950"/>
              <a:ext cx="3825" cy="2875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152" y="11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720750" y="745775"/>
              <a:ext cx="12700" cy="6700"/>
            </a:xfrm>
            <a:custGeom>
              <a:avLst/>
              <a:gdLst/>
              <a:ahLst/>
              <a:cxnLst/>
              <a:rect l="l" t="t" r="r" b="b"/>
              <a:pathLst>
                <a:path w="508" h="268" extrusionOk="0">
                  <a:moveTo>
                    <a:pt x="1" y="1"/>
                  </a:moveTo>
                  <a:cubicBezTo>
                    <a:pt x="165" y="102"/>
                    <a:pt x="342" y="191"/>
                    <a:pt x="508" y="267"/>
                  </a:cubicBezTo>
                  <a:cubicBezTo>
                    <a:pt x="342" y="191"/>
                    <a:pt x="165" y="102"/>
                    <a:pt x="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162050" y="1061100"/>
              <a:ext cx="1075900" cy="826175"/>
            </a:xfrm>
            <a:custGeom>
              <a:avLst/>
              <a:gdLst/>
              <a:ahLst/>
              <a:cxnLst/>
              <a:rect l="l" t="t" r="r" b="b"/>
              <a:pathLst>
                <a:path w="43036" h="33047" extrusionOk="0">
                  <a:moveTo>
                    <a:pt x="15896" y="10939"/>
                  </a:moveTo>
                  <a:lnTo>
                    <a:pt x="17861" y="12993"/>
                  </a:lnTo>
                  <a:lnTo>
                    <a:pt x="17696" y="13184"/>
                  </a:lnTo>
                  <a:lnTo>
                    <a:pt x="15896" y="10939"/>
                  </a:lnTo>
                  <a:close/>
                  <a:moveTo>
                    <a:pt x="28991" y="12258"/>
                  </a:moveTo>
                  <a:lnTo>
                    <a:pt x="33224" y="16834"/>
                  </a:lnTo>
                  <a:lnTo>
                    <a:pt x="33047" y="17024"/>
                  </a:lnTo>
                  <a:lnTo>
                    <a:pt x="28991" y="12258"/>
                  </a:lnTo>
                  <a:close/>
                  <a:moveTo>
                    <a:pt x="13121" y="15009"/>
                  </a:moveTo>
                  <a:lnTo>
                    <a:pt x="15085" y="17062"/>
                  </a:lnTo>
                  <a:lnTo>
                    <a:pt x="14907" y="17252"/>
                  </a:lnTo>
                  <a:lnTo>
                    <a:pt x="13121" y="15009"/>
                  </a:lnTo>
                  <a:close/>
                  <a:moveTo>
                    <a:pt x="30321" y="17848"/>
                  </a:moveTo>
                  <a:lnTo>
                    <a:pt x="32286" y="19902"/>
                  </a:lnTo>
                  <a:lnTo>
                    <a:pt x="32121" y="20091"/>
                  </a:lnTo>
                  <a:lnTo>
                    <a:pt x="30321" y="17848"/>
                  </a:lnTo>
                  <a:close/>
                  <a:moveTo>
                    <a:pt x="21309" y="18634"/>
                  </a:moveTo>
                  <a:lnTo>
                    <a:pt x="23261" y="20688"/>
                  </a:lnTo>
                  <a:lnTo>
                    <a:pt x="23096" y="20877"/>
                  </a:lnTo>
                  <a:lnTo>
                    <a:pt x="21309" y="18634"/>
                  </a:lnTo>
                  <a:close/>
                  <a:moveTo>
                    <a:pt x="22780" y="23235"/>
                  </a:moveTo>
                  <a:lnTo>
                    <a:pt x="26532" y="27811"/>
                  </a:lnTo>
                  <a:lnTo>
                    <a:pt x="26366" y="28014"/>
                  </a:lnTo>
                  <a:lnTo>
                    <a:pt x="22780" y="23235"/>
                  </a:lnTo>
                  <a:close/>
                  <a:moveTo>
                    <a:pt x="14172" y="24832"/>
                  </a:moveTo>
                  <a:lnTo>
                    <a:pt x="17861" y="29307"/>
                  </a:lnTo>
                  <a:lnTo>
                    <a:pt x="17696" y="29510"/>
                  </a:lnTo>
                  <a:lnTo>
                    <a:pt x="14172" y="24832"/>
                  </a:lnTo>
                  <a:close/>
                  <a:moveTo>
                    <a:pt x="4019" y="1"/>
                  </a:moveTo>
                  <a:cubicBezTo>
                    <a:pt x="3259" y="203"/>
                    <a:pt x="2536" y="469"/>
                    <a:pt x="1890" y="926"/>
                  </a:cubicBezTo>
                  <a:cubicBezTo>
                    <a:pt x="1788" y="1002"/>
                    <a:pt x="1687" y="1091"/>
                    <a:pt x="1586" y="1167"/>
                  </a:cubicBezTo>
                  <a:lnTo>
                    <a:pt x="1319" y="1433"/>
                  </a:lnTo>
                  <a:lnTo>
                    <a:pt x="2739" y="2903"/>
                  </a:lnTo>
                  <a:lnTo>
                    <a:pt x="2574" y="3106"/>
                  </a:lnTo>
                  <a:lnTo>
                    <a:pt x="1281" y="1483"/>
                  </a:lnTo>
                  <a:cubicBezTo>
                    <a:pt x="1065" y="1711"/>
                    <a:pt x="876" y="1953"/>
                    <a:pt x="724" y="2218"/>
                  </a:cubicBezTo>
                  <a:lnTo>
                    <a:pt x="533" y="2561"/>
                  </a:lnTo>
                  <a:cubicBezTo>
                    <a:pt x="445" y="2739"/>
                    <a:pt x="369" y="2928"/>
                    <a:pt x="305" y="3106"/>
                  </a:cubicBezTo>
                  <a:cubicBezTo>
                    <a:pt x="254" y="3233"/>
                    <a:pt x="217" y="3359"/>
                    <a:pt x="178" y="3486"/>
                  </a:cubicBezTo>
                  <a:cubicBezTo>
                    <a:pt x="178" y="3511"/>
                    <a:pt x="166" y="3537"/>
                    <a:pt x="166" y="3562"/>
                  </a:cubicBezTo>
                  <a:lnTo>
                    <a:pt x="3322" y="7403"/>
                  </a:lnTo>
                  <a:lnTo>
                    <a:pt x="3144" y="7606"/>
                  </a:lnTo>
                  <a:lnTo>
                    <a:pt x="153" y="3613"/>
                  </a:lnTo>
                  <a:cubicBezTo>
                    <a:pt x="115" y="3765"/>
                    <a:pt x="77" y="3917"/>
                    <a:pt x="51" y="4069"/>
                  </a:cubicBezTo>
                  <a:cubicBezTo>
                    <a:pt x="26" y="4272"/>
                    <a:pt x="14" y="4463"/>
                    <a:pt x="1" y="4665"/>
                  </a:cubicBezTo>
                  <a:lnTo>
                    <a:pt x="1" y="4868"/>
                  </a:lnTo>
                  <a:lnTo>
                    <a:pt x="1" y="5058"/>
                  </a:lnTo>
                  <a:cubicBezTo>
                    <a:pt x="1" y="5134"/>
                    <a:pt x="14" y="5198"/>
                    <a:pt x="14" y="5261"/>
                  </a:cubicBezTo>
                  <a:cubicBezTo>
                    <a:pt x="26" y="5387"/>
                    <a:pt x="51" y="5527"/>
                    <a:pt x="65" y="5654"/>
                  </a:cubicBezTo>
                  <a:cubicBezTo>
                    <a:pt x="127" y="5984"/>
                    <a:pt x="217" y="6300"/>
                    <a:pt x="343" y="6604"/>
                  </a:cubicBezTo>
                  <a:cubicBezTo>
                    <a:pt x="381" y="6680"/>
                    <a:pt x="419" y="6770"/>
                    <a:pt x="457" y="6846"/>
                  </a:cubicBezTo>
                  <a:cubicBezTo>
                    <a:pt x="470" y="6883"/>
                    <a:pt x="482" y="6909"/>
                    <a:pt x="496" y="6934"/>
                  </a:cubicBezTo>
                  <a:cubicBezTo>
                    <a:pt x="533" y="6985"/>
                    <a:pt x="558" y="7035"/>
                    <a:pt x="584" y="7086"/>
                  </a:cubicBezTo>
                  <a:cubicBezTo>
                    <a:pt x="597" y="7125"/>
                    <a:pt x="622" y="7150"/>
                    <a:pt x="634" y="7175"/>
                  </a:cubicBezTo>
                  <a:cubicBezTo>
                    <a:pt x="660" y="7226"/>
                    <a:pt x="698" y="7277"/>
                    <a:pt x="724" y="7327"/>
                  </a:cubicBezTo>
                  <a:cubicBezTo>
                    <a:pt x="749" y="7353"/>
                    <a:pt x="761" y="7390"/>
                    <a:pt x="787" y="7416"/>
                  </a:cubicBezTo>
                  <a:cubicBezTo>
                    <a:pt x="812" y="7454"/>
                    <a:pt x="837" y="7505"/>
                    <a:pt x="876" y="7555"/>
                  </a:cubicBezTo>
                  <a:cubicBezTo>
                    <a:pt x="888" y="7581"/>
                    <a:pt x="913" y="7606"/>
                    <a:pt x="939" y="7632"/>
                  </a:cubicBezTo>
                  <a:cubicBezTo>
                    <a:pt x="964" y="7682"/>
                    <a:pt x="1003" y="7720"/>
                    <a:pt x="1028" y="7770"/>
                  </a:cubicBezTo>
                  <a:cubicBezTo>
                    <a:pt x="1053" y="7796"/>
                    <a:pt x="1079" y="7821"/>
                    <a:pt x="1091" y="7847"/>
                  </a:cubicBezTo>
                  <a:cubicBezTo>
                    <a:pt x="1129" y="7897"/>
                    <a:pt x="1167" y="7948"/>
                    <a:pt x="1205" y="7986"/>
                  </a:cubicBezTo>
                  <a:cubicBezTo>
                    <a:pt x="1231" y="8012"/>
                    <a:pt x="1243" y="8037"/>
                    <a:pt x="1268" y="8049"/>
                  </a:cubicBezTo>
                  <a:cubicBezTo>
                    <a:pt x="1319" y="8125"/>
                    <a:pt x="1383" y="8189"/>
                    <a:pt x="1446" y="8252"/>
                  </a:cubicBezTo>
                  <a:cubicBezTo>
                    <a:pt x="1510" y="8316"/>
                    <a:pt x="1560" y="8379"/>
                    <a:pt x="1636" y="8455"/>
                  </a:cubicBezTo>
                  <a:lnTo>
                    <a:pt x="1687" y="8506"/>
                  </a:lnTo>
                  <a:cubicBezTo>
                    <a:pt x="1738" y="8556"/>
                    <a:pt x="1775" y="8595"/>
                    <a:pt x="1826" y="8632"/>
                  </a:cubicBezTo>
                  <a:cubicBezTo>
                    <a:pt x="1851" y="8658"/>
                    <a:pt x="1877" y="8683"/>
                    <a:pt x="1890" y="8708"/>
                  </a:cubicBezTo>
                  <a:cubicBezTo>
                    <a:pt x="1941" y="8747"/>
                    <a:pt x="1978" y="8785"/>
                    <a:pt x="2029" y="8823"/>
                  </a:cubicBezTo>
                  <a:lnTo>
                    <a:pt x="2105" y="8899"/>
                  </a:lnTo>
                  <a:cubicBezTo>
                    <a:pt x="2143" y="8937"/>
                    <a:pt x="2194" y="8975"/>
                    <a:pt x="2232" y="9013"/>
                  </a:cubicBezTo>
                  <a:cubicBezTo>
                    <a:pt x="2257" y="9026"/>
                    <a:pt x="2282" y="9051"/>
                    <a:pt x="2308" y="9077"/>
                  </a:cubicBezTo>
                  <a:cubicBezTo>
                    <a:pt x="2358" y="9114"/>
                    <a:pt x="2397" y="9153"/>
                    <a:pt x="2448" y="9190"/>
                  </a:cubicBezTo>
                  <a:cubicBezTo>
                    <a:pt x="2473" y="9216"/>
                    <a:pt x="2498" y="9229"/>
                    <a:pt x="2524" y="9254"/>
                  </a:cubicBezTo>
                  <a:cubicBezTo>
                    <a:pt x="2574" y="9292"/>
                    <a:pt x="2625" y="9342"/>
                    <a:pt x="2688" y="9381"/>
                  </a:cubicBezTo>
                  <a:lnTo>
                    <a:pt x="2726" y="9418"/>
                  </a:lnTo>
                  <a:cubicBezTo>
                    <a:pt x="3132" y="9736"/>
                    <a:pt x="3538" y="10040"/>
                    <a:pt x="3956" y="10356"/>
                  </a:cubicBezTo>
                  <a:cubicBezTo>
                    <a:pt x="3969" y="10370"/>
                    <a:pt x="3994" y="10382"/>
                    <a:pt x="4006" y="10395"/>
                  </a:cubicBezTo>
                  <a:lnTo>
                    <a:pt x="4158" y="10508"/>
                  </a:lnTo>
                  <a:cubicBezTo>
                    <a:pt x="4184" y="10534"/>
                    <a:pt x="4209" y="10559"/>
                    <a:pt x="4234" y="10572"/>
                  </a:cubicBezTo>
                  <a:cubicBezTo>
                    <a:pt x="4285" y="10610"/>
                    <a:pt x="4324" y="10648"/>
                    <a:pt x="4374" y="10686"/>
                  </a:cubicBezTo>
                  <a:cubicBezTo>
                    <a:pt x="4400" y="10699"/>
                    <a:pt x="4425" y="10724"/>
                    <a:pt x="4463" y="10750"/>
                  </a:cubicBezTo>
                  <a:cubicBezTo>
                    <a:pt x="4539" y="10801"/>
                    <a:pt x="4602" y="10863"/>
                    <a:pt x="4679" y="10927"/>
                  </a:cubicBezTo>
                  <a:cubicBezTo>
                    <a:pt x="4716" y="10953"/>
                    <a:pt x="4755" y="10978"/>
                    <a:pt x="4792" y="11015"/>
                  </a:cubicBezTo>
                  <a:cubicBezTo>
                    <a:pt x="4817" y="11041"/>
                    <a:pt x="4856" y="11066"/>
                    <a:pt x="4894" y="11105"/>
                  </a:cubicBezTo>
                  <a:cubicBezTo>
                    <a:pt x="4932" y="11130"/>
                    <a:pt x="4957" y="11155"/>
                    <a:pt x="4995" y="11193"/>
                  </a:cubicBezTo>
                  <a:cubicBezTo>
                    <a:pt x="5033" y="11218"/>
                    <a:pt x="5059" y="11244"/>
                    <a:pt x="5096" y="11282"/>
                  </a:cubicBezTo>
                  <a:cubicBezTo>
                    <a:pt x="5135" y="11308"/>
                    <a:pt x="5172" y="11345"/>
                    <a:pt x="5198" y="11370"/>
                  </a:cubicBezTo>
                  <a:cubicBezTo>
                    <a:pt x="5236" y="11396"/>
                    <a:pt x="5262" y="11434"/>
                    <a:pt x="5299" y="11460"/>
                  </a:cubicBezTo>
                  <a:lnTo>
                    <a:pt x="5401" y="11561"/>
                  </a:lnTo>
                  <a:cubicBezTo>
                    <a:pt x="5439" y="11586"/>
                    <a:pt x="5464" y="11612"/>
                    <a:pt x="5502" y="11649"/>
                  </a:cubicBezTo>
                  <a:cubicBezTo>
                    <a:pt x="5527" y="11688"/>
                    <a:pt x="5566" y="11713"/>
                    <a:pt x="5603" y="11751"/>
                  </a:cubicBezTo>
                  <a:cubicBezTo>
                    <a:pt x="5629" y="11776"/>
                    <a:pt x="5654" y="11815"/>
                    <a:pt x="5693" y="11840"/>
                  </a:cubicBezTo>
                  <a:cubicBezTo>
                    <a:pt x="5718" y="11877"/>
                    <a:pt x="5755" y="11916"/>
                    <a:pt x="5794" y="11953"/>
                  </a:cubicBezTo>
                  <a:cubicBezTo>
                    <a:pt x="5819" y="11979"/>
                    <a:pt x="5845" y="12004"/>
                    <a:pt x="5870" y="12043"/>
                  </a:cubicBezTo>
                  <a:cubicBezTo>
                    <a:pt x="5908" y="12080"/>
                    <a:pt x="5946" y="12131"/>
                    <a:pt x="5984" y="12169"/>
                  </a:cubicBezTo>
                  <a:cubicBezTo>
                    <a:pt x="6009" y="12195"/>
                    <a:pt x="6034" y="12220"/>
                    <a:pt x="6048" y="12246"/>
                  </a:cubicBezTo>
                  <a:cubicBezTo>
                    <a:pt x="6212" y="12384"/>
                    <a:pt x="6352" y="12537"/>
                    <a:pt x="6491" y="12677"/>
                  </a:cubicBezTo>
                  <a:cubicBezTo>
                    <a:pt x="7366" y="13601"/>
                    <a:pt x="7961" y="14666"/>
                    <a:pt x="8329" y="15795"/>
                  </a:cubicBezTo>
                  <a:lnTo>
                    <a:pt x="10281" y="18165"/>
                  </a:lnTo>
                  <a:lnTo>
                    <a:pt x="10104" y="18355"/>
                  </a:lnTo>
                  <a:lnTo>
                    <a:pt x="8431" y="16124"/>
                  </a:lnTo>
                  <a:lnTo>
                    <a:pt x="8431" y="16124"/>
                  </a:lnTo>
                  <a:cubicBezTo>
                    <a:pt x="8747" y="17291"/>
                    <a:pt x="8836" y="18520"/>
                    <a:pt x="8747" y="19787"/>
                  </a:cubicBezTo>
                  <a:cubicBezTo>
                    <a:pt x="8659" y="20865"/>
                    <a:pt x="8443" y="22043"/>
                    <a:pt x="8291" y="23235"/>
                  </a:cubicBezTo>
                  <a:cubicBezTo>
                    <a:pt x="8938" y="22753"/>
                    <a:pt x="9597" y="22297"/>
                    <a:pt x="10268" y="21879"/>
                  </a:cubicBezTo>
                  <a:cubicBezTo>
                    <a:pt x="11231" y="21296"/>
                    <a:pt x="12245" y="20751"/>
                    <a:pt x="13361" y="20586"/>
                  </a:cubicBezTo>
                  <a:cubicBezTo>
                    <a:pt x="13607" y="20551"/>
                    <a:pt x="13853" y="20534"/>
                    <a:pt x="14100" y="20534"/>
                  </a:cubicBezTo>
                  <a:cubicBezTo>
                    <a:pt x="15352" y="20534"/>
                    <a:pt x="16601" y="20964"/>
                    <a:pt x="17735" y="21536"/>
                  </a:cubicBezTo>
                  <a:cubicBezTo>
                    <a:pt x="17950" y="21651"/>
                    <a:pt x="18178" y="21765"/>
                    <a:pt x="18343" y="21955"/>
                  </a:cubicBezTo>
                  <a:cubicBezTo>
                    <a:pt x="18495" y="22145"/>
                    <a:pt x="18583" y="22412"/>
                    <a:pt x="18495" y="22640"/>
                  </a:cubicBezTo>
                  <a:cubicBezTo>
                    <a:pt x="18405" y="22889"/>
                    <a:pt x="18122" y="23026"/>
                    <a:pt x="17855" y="23026"/>
                  </a:cubicBezTo>
                  <a:cubicBezTo>
                    <a:pt x="17823" y="23026"/>
                    <a:pt x="17791" y="23024"/>
                    <a:pt x="17760" y="23020"/>
                  </a:cubicBezTo>
                  <a:cubicBezTo>
                    <a:pt x="17456" y="22995"/>
                    <a:pt x="17189" y="22843"/>
                    <a:pt x="16936" y="22690"/>
                  </a:cubicBezTo>
                  <a:lnTo>
                    <a:pt x="16936" y="22690"/>
                  </a:lnTo>
                  <a:cubicBezTo>
                    <a:pt x="16923" y="23083"/>
                    <a:pt x="17152" y="23426"/>
                    <a:pt x="17253" y="23793"/>
                  </a:cubicBezTo>
                  <a:cubicBezTo>
                    <a:pt x="17354" y="24173"/>
                    <a:pt x="17278" y="24668"/>
                    <a:pt x="16910" y="24795"/>
                  </a:cubicBezTo>
                  <a:cubicBezTo>
                    <a:pt x="16855" y="24813"/>
                    <a:pt x="16798" y="24821"/>
                    <a:pt x="16741" y="24821"/>
                  </a:cubicBezTo>
                  <a:cubicBezTo>
                    <a:pt x="16604" y="24821"/>
                    <a:pt x="16466" y="24776"/>
                    <a:pt x="16340" y="24731"/>
                  </a:cubicBezTo>
                  <a:cubicBezTo>
                    <a:pt x="15769" y="24541"/>
                    <a:pt x="15237" y="24249"/>
                    <a:pt x="14755" y="23869"/>
                  </a:cubicBezTo>
                  <a:lnTo>
                    <a:pt x="14755" y="23869"/>
                  </a:lnTo>
                  <a:cubicBezTo>
                    <a:pt x="14907" y="24262"/>
                    <a:pt x="14578" y="24693"/>
                    <a:pt x="14172" y="24832"/>
                  </a:cubicBezTo>
                  <a:cubicBezTo>
                    <a:pt x="14135" y="24845"/>
                    <a:pt x="14096" y="24858"/>
                    <a:pt x="14071" y="24858"/>
                  </a:cubicBezTo>
                  <a:cubicBezTo>
                    <a:pt x="13987" y="24874"/>
                    <a:pt x="13903" y="24881"/>
                    <a:pt x="13819" y="24881"/>
                  </a:cubicBezTo>
                  <a:cubicBezTo>
                    <a:pt x="13448" y="24881"/>
                    <a:pt x="13081" y="24737"/>
                    <a:pt x="12740" y="24592"/>
                  </a:cubicBezTo>
                  <a:cubicBezTo>
                    <a:pt x="12538" y="25631"/>
                    <a:pt x="11891" y="26569"/>
                    <a:pt x="10978" y="27127"/>
                  </a:cubicBezTo>
                  <a:lnTo>
                    <a:pt x="11777" y="27950"/>
                  </a:lnTo>
                  <a:lnTo>
                    <a:pt x="11612" y="28153"/>
                  </a:lnTo>
                  <a:lnTo>
                    <a:pt x="10839" y="27190"/>
                  </a:lnTo>
                  <a:cubicBezTo>
                    <a:pt x="10288" y="27499"/>
                    <a:pt x="9656" y="27654"/>
                    <a:pt x="9022" y="27654"/>
                  </a:cubicBezTo>
                  <a:cubicBezTo>
                    <a:pt x="8824" y="27654"/>
                    <a:pt x="8626" y="27639"/>
                    <a:pt x="8431" y="27609"/>
                  </a:cubicBezTo>
                  <a:lnTo>
                    <a:pt x="8431" y="27609"/>
                  </a:lnTo>
                  <a:cubicBezTo>
                    <a:pt x="8570" y="28052"/>
                    <a:pt x="8760" y="28471"/>
                    <a:pt x="9014" y="28876"/>
                  </a:cubicBezTo>
                  <a:cubicBezTo>
                    <a:pt x="10021" y="30461"/>
                    <a:pt x="11923" y="30890"/>
                    <a:pt x="13859" y="30890"/>
                  </a:cubicBezTo>
                  <a:cubicBezTo>
                    <a:pt x="15237" y="30890"/>
                    <a:pt x="16633" y="30673"/>
                    <a:pt x="17735" y="30499"/>
                  </a:cubicBezTo>
                  <a:cubicBezTo>
                    <a:pt x="19243" y="30257"/>
                    <a:pt x="20738" y="29979"/>
                    <a:pt x="22247" y="29764"/>
                  </a:cubicBezTo>
                  <a:cubicBezTo>
                    <a:pt x="22641" y="29708"/>
                    <a:pt x="23049" y="29659"/>
                    <a:pt x="23449" y="29659"/>
                  </a:cubicBezTo>
                  <a:cubicBezTo>
                    <a:pt x="23874" y="29659"/>
                    <a:pt x="24289" y="29714"/>
                    <a:pt x="24668" y="29877"/>
                  </a:cubicBezTo>
                  <a:cubicBezTo>
                    <a:pt x="25961" y="29586"/>
                    <a:pt x="27390" y="29372"/>
                    <a:pt x="28797" y="29372"/>
                  </a:cubicBezTo>
                  <a:cubicBezTo>
                    <a:pt x="30753" y="29372"/>
                    <a:pt x="32666" y="29786"/>
                    <a:pt x="34112" y="30980"/>
                  </a:cubicBezTo>
                  <a:cubicBezTo>
                    <a:pt x="34910" y="31626"/>
                    <a:pt x="35341" y="32349"/>
                    <a:pt x="36317" y="32869"/>
                  </a:cubicBezTo>
                  <a:cubicBezTo>
                    <a:pt x="36431" y="32933"/>
                    <a:pt x="36546" y="32983"/>
                    <a:pt x="36659" y="33046"/>
                  </a:cubicBezTo>
                  <a:cubicBezTo>
                    <a:pt x="36748" y="33046"/>
                    <a:pt x="36837" y="33034"/>
                    <a:pt x="36926" y="33021"/>
                  </a:cubicBezTo>
                  <a:cubicBezTo>
                    <a:pt x="37420" y="32970"/>
                    <a:pt x="37927" y="32919"/>
                    <a:pt x="38408" y="32856"/>
                  </a:cubicBezTo>
                  <a:lnTo>
                    <a:pt x="35405" y="28851"/>
                  </a:lnTo>
                  <a:lnTo>
                    <a:pt x="38662" y="32818"/>
                  </a:lnTo>
                  <a:cubicBezTo>
                    <a:pt x="38814" y="32780"/>
                    <a:pt x="38966" y="32755"/>
                    <a:pt x="39118" y="32730"/>
                  </a:cubicBezTo>
                  <a:cubicBezTo>
                    <a:pt x="39562" y="32640"/>
                    <a:pt x="40006" y="32514"/>
                    <a:pt x="40437" y="32349"/>
                  </a:cubicBezTo>
                  <a:cubicBezTo>
                    <a:pt x="40538" y="32311"/>
                    <a:pt x="40653" y="32260"/>
                    <a:pt x="40754" y="32223"/>
                  </a:cubicBezTo>
                  <a:cubicBezTo>
                    <a:pt x="41704" y="31792"/>
                    <a:pt x="42566" y="31069"/>
                    <a:pt x="43036" y="30131"/>
                  </a:cubicBezTo>
                  <a:lnTo>
                    <a:pt x="41286" y="28001"/>
                  </a:lnTo>
                  <a:lnTo>
                    <a:pt x="38371" y="31133"/>
                  </a:lnTo>
                  <a:lnTo>
                    <a:pt x="39512" y="27051"/>
                  </a:lnTo>
                  <a:lnTo>
                    <a:pt x="31716" y="28052"/>
                  </a:lnTo>
                  <a:lnTo>
                    <a:pt x="38751" y="25593"/>
                  </a:lnTo>
                  <a:lnTo>
                    <a:pt x="32641" y="24262"/>
                  </a:lnTo>
                  <a:lnTo>
                    <a:pt x="39879" y="24122"/>
                  </a:lnTo>
                  <a:lnTo>
                    <a:pt x="33072" y="21283"/>
                  </a:lnTo>
                  <a:lnTo>
                    <a:pt x="39461" y="19559"/>
                  </a:lnTo>
                  <a:lnTo>
                    <a:pt x="24377" y="2511"/>
                  </a:lnTo>
                  <a:lnTo>
                    <a:pt x="12512" y="11827"/>
                  </a:lnTo>
                  <a:lnTo>
                    <a:pt x="14603" y="14362"/>
                  </a:lnTo>
                  <a:lnTo>
                    <a:pt x="14439" y="14565"/>
                  </a:lnTo>
                  <a:lnTo>
                    <a:pt x="12423" y="11891"/>
                  </a:lnTo>
                  <a:lnTo>
                    <a:pt x="10851" y="1313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101025" y="1095325"/>
              <a:ext cx="2575" cy="17450"/>
            </a:xfrm>
            <a:custGeom>
              <a:avLst/>
              <a:gdLst/>
              <a:ahLst/>
              <a:cxnLst/>
              <a:rect l="l" t="t" r="r" b="b"/>
              <a:pathLst>
                <a:path w="103" h="698" extrusionOk="0">
                  <a:moveTo>
                    <a:pt x="1" y="1"/>
                  </a:moveTo>
                  <a:cubicBezTo>
                    <a:pt x="26" y="229"/>
                    <a:pt x="63" y="469"/>
                    <a:pt x="102" y="697"/>
                  </a:cubicBezTo>
                  <a:cubicBezTo>
                    <a:pt x="63" y="469"/>
                    <a:pt x="26" y="229"/>
                    <a:pt x="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204225" y="1273725"/>
              <a:ext cx="3475" cy="3200"/>
            </a:xfrm>
            <a:custGeom>
              <a:avLst/>
              <a:gdLst/>
              <a:ahLst/>
              <a:cxnLst/>
              <a:rect l="l" t="t" r="r" b="b"/>
              <a:pathLst>
                <a:path w="139" h="128" extrusionOk="0">
                  <a:moveTo>
                    <a:pt x="139" y="127"/>
                  </a:moveTo>
                  <a:cubicBezTo>
                    <a:pt x="88" y="90"/>
                    <a:pt x="51" y="51"/>
                    <a:pt x="0" y="1"/>
                  </a:cubicBezTo>
                  <a:cubicBezTo>
                    <a:pt x="51" y="51"/>
                    <a:pt x="88" y="90"/>
                    <a:pt x="139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6013575" y="737875"/>
              <a:ext cx="12050" cy="1300"/>
            </a:xfrm>
            <a:custGeom>
              <a:avLst/>
              <a:gdLst/>
              <a:ahLst/>
              <a:cxnLst/>
              <a:rect l="l" t="t" r="r" b="b"/>
              <a:pathLst>
                <a:path w="482" h="52" extrusionOk="0">
                  <a:moveTo>
                    <a:pt x="0" y="0"/>
                  </a:moveTo>
                  <a:cubicBezTo>
                    <a:pt x="164" y="12"/>
                    <a:pt x="330" y="38"/>
                    <a:pt x="482" y="51"/>
                  </a:cubicBezTo>
                  <a:cubicBezTo>
                    <a:pt x="330" y="38"/>
                    <a:pt x="164" y="12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771750" y="764500"/>
              <a:ext cx="11775" cy="1275"/>
            </a:xfrm>
            <a:custGeom>
              <a:avLst/>
              <a:gdLst/>
              <a:ahLst/>
              <a:cxnLst/>
              <a:rect l="l" t="t" r="r" b="b"/>
              <a:pathLst>
                <a:path w="471" h="51" extrusionOk="0">
                  <a:moveTo>
                    <a:pt x="1" y="0"/>
                  </a:moveTo>
                  <a:cubicBezTo>
                    <a:pt x="166" y="25"/>
                    <a:pt x="318" y="38"/>
                    <a:pt x="470" y="51"/>
                  </a:cubicBezTo>
                  <a:cubicBezTo>
                    <a:pt x="318" y="38"/>
                    <a:pt x="166" y="25"/>
                    <a:pt x="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783500" y="765750"/>
              <a:ext cx="11725" cy="975"/>
            </a:xfrm>
            <a:custGeom>
              <a:avLst/>
              <a:gdLst/>
              <a:ahLst/>
              <a:cxnLst/>
              <a:rect l="l" t="t" r="r" b="b"/>
              <a:pathLst>
                <a:path w="469" h="39" extrusionOk="0">
                  <a:moveTo>
                    <a:pt x="0" y="1"/>
                  </a:moveTo>
                  <a:cubicBezTo>
                    <a:pt x="165" y="13"/>
                    <a:pt x="317" y="26"/>
                    <a:pt x="469" y="38"/>
                  </a:cubicBezTo>
                  <a:cubicBezTo>
                    <a:pt x="317" y="26"/>
                    <a:pt x="165" y="13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230200" y="1296550"/>
              <a:ext cx="30750" cy="23475"/>
            </a:xfrm>
            <a:custGeom>
              <a:avLst/>
              <a:gdLst/>
              <a:ahLst/>
              <a:cxnLst/>
              <a:rect l="l" t="t" r="r" b="b"/>
              <a:pathLst>
                <a:path w="1230" h="939" extrusionOk="0">
                  <a:moveTo>
                    <a:pt x="1230" y="938"/>
                  </a:moveTo>
                  <a:cubicBezTo>
                    <a:pt x="812" y="622"/>
                    <a:pt x="406" y="318"/>
                    <a:pt x="0" y="0"/>
                  </a:cubicBezTo>
                  <a:cubicBezTo>
                    <a:pt x="406" y="318"/>
                    <a:pt x="812" y="622"/>
                    <a:pt x="1230" y="93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637100" y="691275"/>
              <a:ext cx="12375" cy="6350"/>
            </a:xfrm>
            <a:custGeom>
              <a:avLst/>
              <a:gdLst/>
              <a:ahLst/>
              <a:cxnLst/>
              <a:rect l="l" t="t" r="r" b="b"/>
              <a:pathLst>
                <a:path w="495" h="254" extrusionOk="0">
                  <a:moveTo>
                    <a:pt x="0" y="0"/>
                  </a:moveTo>
                  <a:cubicBezTo>
                    <a:pt x="164" y="77"/>
                    <a:pt x="330" y="166"/>
                    <a:pt x="494" y="254"/>
                  </a:cubicBezTo>
                  <a:cubicBezTo>
                    <a:pt x="330" y="166"/>
                    <a:pt x="164" y="77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174425" y="1234425"/>
              <a:ext cx="2225" cy="3825"/>
            </a:xfrm>
            <a:custGeom>
              <a:avLst/>
              <a:gdLst/>
              <a:ahLst/>
              <a:cxnLst/>
              <a:rect l="l" t="t" r="r" b="b"/>
              <a:pathLst>
                <a:path w="89" h="153" extrusionOk="0">
                  <a:moveTo>
                    <a:pt x="89" y="153"/>
                  </a:moveTo>
                  <a:cubicBezTo>
                    <a:pt x="63" y="102"/>
                    <a:pt x="38" y="52"/>
                    <a:pt x="1" y="1"/>
                  </a:cubicBezTo>
                  <a:cubicBezTo>
                    <a:pt x="38" y="52"/>
                    <a:pt x="63" y="102"/>
                    <a:pt x="89" y="15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214650" y="1283575"/>
              <a:ext cx="3200" cy="2850"/>
            </a:xfrm>
            <a:custGeom>
              <a:avLst/>
              <a:gdLst/>
              <a:ahLst/>
              <a:cxnLst/>
              <a:rect l="l" t="t" r="r" b="b"/>
              <a:pathLst>
                <a:path w="128" h="114" extrusionOk="0">
                  <a:moveTo>
                    <a:pt x="128" y="114"/>
                  </a:moveTo>
                  <a:cubicBezTo>
                    <a:pt x="90" y="76"/>
                    <a:pt x="39" y="38"/>
                    <a:pt x="1" y="0"/>
                  </a:cubicBezTo>
                  <a:cubicBezTo>
                    <a:pt x="39" y="38"/>
                    <a:pt x="90" y="76"/>
                    <a:pt x="128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398150" y="954925"/>
              <a:ext cx="34875" cy="53275"/>
            </a:xfrm>
            <a:custGeom>
              <a:avLst/>
              <a:gdLst/>
              <a:ahLst/>
              <a:cxnLst/>
              <a:rect l="l" t="t" r="r" b="b"/>
              <a:pathLst>
                <a:path w="1395" h="2131" extrusionOk="0">
                  <a:moveTo>
                    <a:pt x="1" y="2130"/>
                  </a:moveTo>
                  <a:cubicBezTo>
                    <a:pt x="584" y="1535"/>
                    <a:pt x="1040" y="800"/>
                    <a:pt x="1395" y="1"/>
                  </a:cubicBezTo>
                  <a:cubicBezTo>
                    <a:pt x="1040" y="800"/>
                    <a:pt x="584" y="1535"/>
                    <a:pt x="1" y="213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219725" y="1288000"/>
              <a:ext cx="3525" cy="2875"/>
            </a:xfrm>
            <a:custGeom>
              <a:avLst/>
              <a:gdLst/>
              <a:ahLst/>
              <a:cxnLst/>
              <a:rect l="l" t="t" r="r" b="b"/>
              <a:pathLst>
                <a:path w="141" h="115" extrusionOk="0">
                  <a:moveTo>
                    <a:pt x="141" y="114"/>
                  </a:moveTo>
                  <a:cubicBezTo>
                    <a:pt x="90" y="77"/>
                    <a:pt x="51" y="38"/>
                    <a:pt x="1" y="1"/>
                  </a:cubicBezTo>
                  <a:cubicBezTo>
                    <a:pt x="51" y="38"/>
                    <a:pt x="90" y="77"/>
                    <a:pt x="141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185500" y="1251875"/>
              <a:ext cx="2250" cy="3500"/>
            </a:xfrm>
            <a:custGeom>
              <a:avLst/>
              <a:gdLst/>
              <a:ahLst/>
              <a:cxnLst/>
              <a:rect l="l" t="t" r="r" b="b"/>
              <a:pathLst>
                <a:path w="90" h="140" extrusionOk="0">
                  <a:moveTo>
                    <a:pt x="90" y="139"/>
                  </a:moveTo>
                  <a:cubicBezTo>
                    <a:pt x="65" y="89"/>
                    <a:pt x="26" y="51"/>
                    <a:pt x="1" y="1"/>
                  </a:cubicBezTo>
                  <a:cubicBezTo>
                    <a:pt x="26" y="51"/>
                    <a:pt x="65" y="89"/>
                    <a:pt x="90" y="139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181700" y="1246475"/>
              <a:ext cx="2250" cy="3525"/>
            </a:xfrm>
            <a:custGeom>
              <a:avLst/>
              <a:gdLst/>
              <a:ahLst/>
              <a:cxnLst/>
              <a:rect l="l" t="t" r="r" b="b"/>
              <a:pathLst>
                <a:path w="90" h="141" extrusionOk="0">
                  <a:moveTo>
                    <a:pt x="90" y="140"/>
                  </a:moveTo>
                  <a:cubicBezTo>
                    <a:pt x="51" y="90"/>
                    <a:pt x="26" y="39"/>
                    <a:pt x="1" y="1"/>
                  </a:cubicBezTo>
                  <a:cubicBezTo>
                    <a:pt x="26" y="39"/>
                    <a:pt x="51" y="90"/>
                    <a:pt x="90" y="14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209275" y="1278800"/>
              <a:ext cx="3500" cy="2900"/>
            </a:xfrm>
            <a:custGeom>
              <a:avLst/>
              <a:gdLst/>
              <a:ahLst/>
              <a:cxnLst/>
              <a:rect l="l" t="t" r="r" b="b"/>
              <a:pathLst>
                <a:path w="140" h="116" extrusionOk="0">
                  <a:moveTo>
                    <a:pt x="140" y="115"/>
                  </a:moveTo>
                  <a:cubicBezTo>
                    <a:pt x="89" y="77"/>
                    <a:pt x="52" y="39"/>
                    <a:pt x="1" y="0"/>
                  </a:cubicBezTo>
                  <a:cubicBezTo>
                    <a:pt x="52" y="39"/>
                    <a:pt x="89" y="77"/>
                    <a:pt x="140" y="115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189300" y="1257250"/>
              <a:ext cx="2900" cy="3525"/>
            </a:xfrm>
            <a:custGeom>
              <a:avLst/>
              <a:gdLst/>
              <a:ahLst/>
              <a:cxnLst/>
              <a:rect l="l" t="t" r="r" b="b"/>
              <a:pathLst>
                <a:path w="116" h="141" extrusionOk="0">
                  <a:moveTo>
                    <a:pt x="115" y="140"/>
                  </a:moveTo>
                  <a:cubicBezTo>
                    <a:pt x="77" y="102"/>
                    <a:pt x="39" y="51"/>
                    <a:pt x="1" y="1"/>
                  </a:cubicBezTo>
                  <a:cubicBezTo>
                    <a:pt x="39" y="51"/>
                    <a:pt x="77" y="102"/>
                    <a:pt x="115" y="14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5193750" y="1262325"/>
              <a:ext cx="4450" cy="5100"/>
            </a:xfrm>
            <a:custGeom>
              <a:avLst/>
              <a:gdLst/>
              <a:ahLst/>
              <a:cxnLst/>
              <a:rect l="l" t="t" r="r" b="b"/>
              <a:pathLst>
                <a:path w="178" h="204" extrusionOk="0">
                  <a:moveTo>
                    <a:pt x="178" y="203"/>
                  </a:moveTo>
                  <a:cubicBezTo>
                    <a:pt x="115" y="140"/>
                    <a:pt x="51" y="76"/>
                    <a:pt x="0" y="0"/>
                  </a:cubicBezTo>
                  <a:cubicBezTo>
                    <a:pt x="51" y="76"/>
                    <a:pt x="115" y="140"/>
                    <a:pt x="178" y="20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177900" y="1240475"/>
              <a:ext cx="2250" cy="3825"/>
            </a:xfrm>
            <a:custGeom>
              <a:avLst/>
              <a:gdLst/>
              <a:ahLst/>
              <a:cxnLst/>
              <a:rect l="l" t="t" r="r" b="b"/>
              <a:pathLst>
                <a:path w="90" h="153" extrusionOk="0">
                  <a:moveTo>
                    <a:pt x="90" y="152"/>
                  </a:moveTo>
                  <a:cubicBezTo>
                    <a:pt x="64" y="102"/>
                    <a:pt x="26" y="51"/>
                    <a:pt x="0" y="0"/>
                  </a:cubicBezTo>
                  <a:cubicBezTo>
                    <a:pt x="26" y="51"/>
                    <a:pt x="64" y="102"/>
                    <a:pt x="90" y="15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5170625" y="1226200"/>
              <a:ext cx="2850" cy="6050"/>
            </a:xfrm>
            <a:custGeom>
              <a:avLst/>
              <a:gdLst/>
              <a:ahLst/>
              <a:cxnLst/>
              <a:rect l="l" t="t" r="r" b="b"/>
              <a:pathLst>
                <a:path w="114" h="242" extrusionOk="0">
                  <a:moveTo>
                    <a:pt x="114" y="242"/>
                  </a:moveTo>
                  <a:cubicBezTo>
                    <a:pt x="76" y="166"/>
                    <a:pt x="38" y="76"/>
                    <a:pt x="0" y="0"/>
                  </a:cubicBezTo>
                  <a:cubicBezTo>
                    <a:pt x="38" y="76"/>
                    <a:pt x="76" y="166"/>
                    <a:pt x="114" y="24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5175375" y="1116550"/>
              <a:ext cx="4775" cy="8600"/>
            </a:xfrm>
            <a:custGeom>
              <a:avLst/>
              <a:gdLst/>
              <a:ahLst/>
              <a:cxnLst/>
              <a:rect l="l" t="t" r="r" b="b"/>
              <a:pathLst>
                <a:path w="191" h="344" extrusionOk="0">
                  <a:moveTo>
                    <a:pt x="0" y="343"/>
                  </a:moveTo>
                  <a:cubicBezTo>
                    <a:pt x="64" y="229"/>
                    <a:pt x="115" y="115"/>
                    <a:pt x="191" y="0"/>
                  </a:cubicBezTo>
                  <a:cubicBezTo>
                    <a:pt x="115" y="115"/>
                    <a:pt x="64" y="229"/>
                    <a:pt x="0" y="34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169650" y="1125125"/>
              <a:ext cx="5750" cy="13625"/>
            </a:xfrm>
            <a:custGeom>
              <a:avLst/>
              <a:gdLst/>
              <a:ahLst/>
              <a:cxnLst/>
              <a:rect l="l" t="t" r="r" b="b"/>
              <a:pathLst>
                <a:path w="230" h="545" extrusionOk="0">
                  <a:moveTo>
                    <a:pt x="1" y="545"/>
                  </a:moveTo>
                  <a:cubicBezTo>
                    <a:pt x="65" y="367"/>
                    <a:pt x="141" y="178"/>
                    <a:pt x="229" y="0"/>
                  </a:cubicBezTo>
                  <a:cubicBezTo>
                    <a:pt x="141" y="178"/>
                    <a:pt x="65" y="367"/>
                    <a:pt x="1" y="545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384850" y="1008175"/>
              <a:ext cx="13325" cy="12050"/>
            </a:xfrm>
            <a:custGeom>
              <a:avLst/>
              <a:gdLst/>
              <a:ahLst/>
              <a:cxnLst/>
              <a:rect l="l" t="t" r="r" b="b"/>
              <a:pathLst>
                <a:path w="533" h="482" extrusionOk="0">
                  <a:moveTo>
                    <a:pt x="0" y="482"/>
                  </a:moveTo>
                  <a:cubicBezTo>
                    <a:pt x="190" y="330"/>
                    <a:pt x="367" y="178"/>
                    <a:pt x="533" y="0"/>
                  </a:cubicBezTo>
                  <a:cubicBezTo>
                    <a:pt x="367" y="178"/>
                    <a:pt x="190" y="330"/>
                    <a:pt x="0" y="48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201675" y="1084225"/>
              <a:ext cx="7625" cy="6050"/>
            </a:xfrm>
            <a:custGeom>
              <a:avLst/>
              <a:gdLst/>
              <a:ahLst/>
              <a:cxnLst/>
              <a:rect l="l" t="t" r="r" b="b"/>
              <a:pathLst>
                <a:path w="305" h="242" extrusionOk="0">
                  <a:moveTo>
                    <a:pt x="1" y="242"/>
                  </a:moveTo>
                  <a:cubicBezTo>
                    <a:pt x="102" y="166"/>
                    <a:pt x="203" y="77"/>
                    <a:pt x="305" y="1"/>
                  </a:cubicBezTo>
                  <a:cubicBezTo>
                    <a:pt x="203" y="77"/>
                    <a:pt x="102" y="166"/>
                    <a:pt x="1" y="24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225125" y="1292450"/>
              <a:ext cx="4125" cy="3175"/>
            </a:xfrm>
            <a:custGeom>
              <a:avLst/>
              <a:gdLst/>
              <a:ahLst/>
              <a:cxnLst/>
              <a:rect l="l" t="t" r="r" b="b"/>
              <a:pathLst>
                <a:path w="165" h="127" extrusionOk="0">
                  <a:moveTo>
                    <a:pt x="165" y="127"/>
                  </a:moveTo>
                  <a:cubicBezTo>
                    <a:pt x="102" y="88"/>
                    <a:pt x="51" y="38"/>
                    <a:pt x="1" y="0"/>
                  </a:cubicBezTo>
                  <a:cubicBezTo>
                    <a:pt x="51" y="38"/>
                    <a:pt x="102" y="88"/>
                    <a:pt x="165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198175" y="1267400"/>
              <a:ext cx="4800" cy="5075"/>
            </a:xfrm>
            <a:custGeom>
              <a:avLst/>
              <a:gdLst/>
              <a:ahLst/>
              <a:cxnLst/>
              <a:rect l="l" t="t" r="r" b="b"/>
              <a:pathLst>
                <a:path w="192" h="203" extrusionOk="0">
                  <a:moveTo>
                    <a:pt x="191" y="203"/>
                  </a:moveTo>
                  <a:cubicBezTo>
                    <a:pt x="115" y="127"/>
                    <a:pt x="65" y="64"/>
                    <a:pt x="1" y="0"/>
                  </a:cubicBezTo>
                  <a:cubicBezTo>
                    <a:pt x="65" y="64"/>
                    <a:pt x="115" y="127"/>
                    <a:pt x="191" y="20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162050" y="1177725"/>
              <a:ext cx="25" cy="5100"/>
            </a:xfrm>
            <a:custGeom>
              <a:avLst/>
              <a:gdLst/>
              <a:ahLst/>
              <a:cxnLst/>
              <a:rect l="l" t="t" r="r" b="b"/>
              <a:pathLst>
                <a:path w="1" h="204" extrusionOk="0">
                  <a:moveTo>
                    <a:pt x="1" y="20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5291975" y="1345350"/>
              <a:ext cx="2575" cy="2250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102" y="90"/>
                  </a:moveTo>
                  <a:cubicBezTo>
                    <a:pt x="65" y="64"/>
                    <a:pt x="39" y="26"/>
                    <a:pt x="1" y="0"/>
                  </a:cubicBezTo>
                  <a:cubicBezTo>
                    <a:pt x="39" y="26"/>
                    <a:pt x="65" y="64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172950" y="1866650"/>
              <a:ext cx="7950" cy="3200"/>
            </a:xfrm>
            <a:custGeom>
              <a:avLst/>
              <a:gdLst/>
              <a:ahLst/>
              <a:cxnLst/>
              <a:rect l="l" t="t" r="r" b="b"/>
              <a:pathLst>
                <a:path w="318" h="128" extrusionOk="0">
                  <a:moveTo>
                    <a:pt x="1" y="127"/>
                  </a:moveTo>
                  <a:cubicBezTo>
                    <a:pt x="102" y="89"/>
                    <a:pt x="217" y="38"/>
                    <a:pt x="318" y="1"/>
                  </a:cubicBezTo>
                  <a:lnTo>
                    <a:pt x="318" y="1"/>
                  </a:lnTo>
                  <a:lnTo>
                    <a:pt x="318" y="1"/>
                  </a:lnTo>
                  <a:cubicBezTo>
                    <a:pt x="217" y="38"/>
                    <a:pt x="102" y="89"/>
                    <a:pt x="1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297050" y="1350125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8"/>
                  </a:moveTo>
                  <a:cubicBezTo>
                    <a:pt x="64" y="51"/>
                    <a:pt x="39" y="25"/>
                    <a:pt x="1" y="0"/>
                  </a:cubicBezTo>
                  <a:cubicBezTo>
                    <a:pt x="39" y="25"/>
                    <a:pt x="64" y="51"/>
                    <a:pt x="102" y="8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492900" y="698250"/>
              <a:ext cx="54525" cy="61825"/>
            </a:xfrm>
            <a:custGeom>
              <a:avLst/>
              <a:gdLst/>
              <a:ahLst/>
              <a:cxnLst/>
              <a:rect l="l" t="t" r="r" b="b"/>
              <a:pathLst>
                <a:path w="2181" h="2473" extrusionOk="0">
                  <a:moveTo>
                    <a:pt x="0" y="2459"/>
                  </a:moveTo>
                  <a:cubicBezTo>
                    <a:pt x="507" y="1471"/>
                    <a:pt x="1268" y="571"/>
                    <a:pt x="2180" y="0"/>
                  </a:cubicBezTo>
                  <a:cubicBezTo>
                    <a:pt x="1268" y="571"/>
                    <a:pt x="507" y="1471"/>
                    <a:pt x="0" y="2459"/>
                  </a:cubicBezTo>
                  <a:lnTo>
                    <a:pt x="0" y="2473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037650" y="741350"/>
              <a:ext cx="101725" cy="200925"/>
            </a:xfrm>
            <a:custGeom>
              <a:avLst/>
              <a:gdLst/>
              <a:ahLst/>
              <a:cxnLst/>
              <a:rect l="l" t="t" r="r" b="b"/>
              <a:pathLst>
                <a:path w="4069" h="8037" extrusionOk="0">
                  <a:moveTo>
                    <a:pt x="2801" y="1611"/>
                  </a:moveTo>
                  <a:cubicBezTo>
                    <a:pt x="3955" y="3042"/>
                    <a:pt x="4069" y="5096"/>
                    <a:pt x="3752" y="6934"/>
                  </a:cubicBezTo>
                  <a:cubicBezTo>
                    <a:pt x="3689" y="7302"/>
                    <a:pt x="3613" y="7670"/>
                    <a:pt x="3524" y="8037"/>
                  </a:cubicBezTo>
                  <a:lnTo>
                    <a:pt x="3524" y="8037"/>
                  </a:lnTo>
                  <a:cubicBezTo>
                    <a:pt x="3613" y="7670"/>
                    <a:pt x="3689" y="7302"/>
                    <a:pt x="3752" y="6934"/>
                  </a:cubicBezTo>
                  <a:cubicBezTo>
                    <a:pt x="4069" y="5096"/>
                    <a:pt x="3955" y="3042"/>
                    <a:pt x="2801" y="1611"/>
                  </a:cubicBezTo>
                  <a:cubicBezTo>
                    <a:pt x="2079" y="710"/>
                    <a:pt x="1091" y="216"/>
                    <a:pt x="0" y="0"/>
                  </a:cubicBezTo>
                  <a:cubicBezTo>
                    <a:pt x="1091" y="216"/>
                    <a:pt x="2079" y="710"/>
                    <a:pt x="2801" y="161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5584150" y="682650"/>
              <a:ext cx="21900" cy="1050"/>
            </a:xfrm>
            <a:custGeom>
              <a:avLst/>
              <a:gdLst/>
              <a:ahLst/>
              <a:cxnLst/>
              <a:rect l="l" t="t" r="r" b="b"/>
              <a:pathLst>
                <a:path w="876" h="42" extrusionOk="0">
                  <a:moveTo>
                    <a:pt x="612" y="3"/>
                  </a:moveTo>
                  <a:cubicBezTo>
                    <a:pt x="615" y="3"/>
                    <a:pt x="619" y="4"/>
                    <a:pt x="622" y="4"/>
                  </a:cubicBezTo>
                  <a:lnTo>
                    <a:pt x="648" y="4"/>
                  </a:lnTo>
                  <a:cubicBezTo>
                    <a:pt x="636" y="3"/>
                    <a:pt x="624" y="3"/>
                    <a:pt x="612" y="3"/>
                  </a:cubicBezTo>
                  <a:close/>
                  <a:moveTo>
                    <a:pt x="648" y="4"/>
                  </a:moveTo>
                  <a:lnTo>
                    <a:pt x="648" y="4"/>
                  </a:lnTo>
                  <a:cubicBezTo>
                    <a:pt x="712" y="5"/>
                    <a:pt x="776" y="8"/>
                    <a:pt x="840" y="13"/>
                  </a:cubicBezTo>
                  <a:lnTo>
                    <a:pt x="840" y="13"/>
                  </a:lnTo>
                  <a:cubicBezTo>
                    <a:pt x="815" y="9"/>
                    <a:pt x="792" y="4"/>
                    <a:pt x="775" y="4"/>
                  </a:cubicBezTo>
                  <a:close/>
                  <a:moveTo>
                    <a:pt x="840" y="13"/>
                  </a:moveTo>
                  <a:cubicBezTo>
                    <a:pt x="851" y="15"/>
                    <a:pt x="864" y="16"/>
                    <a:pt x="876" y="16"/>
                  </a:cubicBezTo>
                  <a:cubicBezTo>
                    <a:pt x="864" y="15"/>
                    <a:pt x="852" y="14"/>
                    <a:pt x="840" y="13"/>
                  </a:cubicBezTo>
                  <a:close/>
                  <a:moveTo>
                    <a:pt x="501" y="0"/>
                  </a:moveTo>
                  <a:cubicBezTo>
                    <a:pt x="363" y="0"/>
                    <a:pt x="228" y="14"/>
                    <a:pt x="95" y="30"/>
                  </a:cubicBezTo>
                  <a:lnTo>
                    <a:pt x="95" y="30"/>
                  </a:lnTo>
                  <a:cubicBezTo>
                    <a:pt x="247" y="12"/>
                    <a:pt x="406" y="3"/>
                    <a:pt x="565" y="3"/>
                  </a:cubicBezTo>
                  <a:cubicBezTo>
                    <a:pt x="581" y="3"/>
                    <a:pt x="596" y="3"/>
                    <a:pt x="612" y="3"/>
                  </a:cubicBezTo>
                  <a:lnTo>
                    <a:pt x="612" y="3"/>
                  </a:lnTo>
                  <a:cubicBezTo>
                    <a:pt x="575" y="1"/>
                    <a:pt x="538" y="0"/>
                    <a:pt x="501" y="0"/>
                  </a:cubicBezTo>
                  <a:close/>
                  <a:moveTo>
                    <a:pt x="95" y="30"/>
                  </a:moveTo>
                  <a:cubicBezTo>
                    <a:pt x="63" y="33"/>
                    <a:pt x="32" y="37"/>
                    <a:pt x="1" y="41"/>
                  </a:cubicBezTo>
                  <a:cubicBezTo>
                    <a:pt x="32" y="37"/>
                    <a:pt x="64" y="33"/>
                    <a:pt x="95" y="3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5302125" y="1354850"/>
              <a:ext cx="2250" cy="2250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0" y="1"/>
                  </a:moveTo>
                  <a:cubicBezTo>
                    <a:pt x="26" y="26"/>
                    <a:pt x="51" y="65"/>
                    <a:pt x="90" y="90"/>
                  </a:cubicBezTo>
                  <a:cubicBezTo>
                    <a:pt x="51" y="65"/>
                    <a:pt x="26" y="26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5163325" y="1148250"/>
              <a:ext cx="3200" cy="14600"/>
            </a:xfrm>
            <a:custGeom>
              <a:avLst/>
              <a:gdLst/>
              <a:ahLst/>
              <a:cxnLst/>
              <a:rect l="l" t="t" r="r" b="b"/>
              <a:pathLst>
                <a:path w="128" h="584" extrusionOk="0">
                  <a:moveTo>
                    <a:pt x="127" y="0"/>
                  </a:moveTo>
                  <a:cubicBezTo>
                    <a:pt x="95" y="120"/>
                    <a:pt x="69" y="244"/>
                    <a:pt x="44" y="367"/>
                  </a:cubicBezTo>
                  <a:lnTo>
                    <a:pt x="44" y="367"/>
                  </a:lnTo>
                  <a:cubicBezTo>
                    <a:pt x="62" y="287"/>
                    <a:pt x="82" y="207"/>
                    <a:pt x="102" y="127"/>
                  </a:cubicBezTo>
                  <a:cubicBezTo>
                    <a:pt x="102" y="115"/>
                    <a:pt x="102" y="89"/>
                    <a:pt x="115" y="76"/>
                  </a:cubicBezTo>
                  <a:cubicBezTo>
                    <a:pt x="115" y="51"/>
                    <a:pt x="127" y="25"/>
                    <a:pt x="127" y="0"/>
                  </a:cubicBezTo>
                  <a:close/>
                  <a:moveTo>
                    <a:pt x="44" y="367"/>
                  </a:moveTo>
                  <a:lnTo>
                    <a:pt x="44" y="367"/>
                  </a:lnTo>
                  <a:cubicBezTo>
                    <a:pt x="27" y="439"/>
                    <a:pt x="12" y="511"/>
                    <a:pt x="0" y="583"/>
                  </a:cubicBezTo>
                  <a:cubicBezTo>
                    <a:pt x="15" y="513"/>
                    <a:pt x="29" y="440"/>
                    <a:pt x="44" y="36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286900" y="1340900"/>
              <a:ext cx="2575" cy="2275"/>
            </a:xfrm>
            <a:custGeom>
              <a:avLst/>
              <a:gdLst/>
              <a:ahLst/>
              <a:cxnLst/>
              <a:rect l="l" t="t" r="r" b="b"/>
              <a:pathLst>
                <a:path w="103" h="91" extrusionOk="0">
                  <a:moveTo>
                    <a:pt x="102" y="90"/>
                  </a:moveTo>
                  <a:cubicBezTo>
                    <a:pt x="65" y="52"/>
                    <a:pt x="39" y="26"/>
                    <a:pt x="1" y="1"/>
                  </a:cubicBezTo>
                  <a:cubicBezTo>
                    <a:pt x="39" y="26"/>
                    <a:pt x="65" y="52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362975" y="682650"/>
              <a:ext cx="1005850" cy="831950"/>
            </a:xfrm>
            <a:custGeom>
              <a:avLst/>
              <a:gdLst/>
              <a:ahLst/>
              <a:cxnLst/>
              <a:rect l="l" t="t" r="r" b="b"/>
              <a:pathLst>
                <a:path w="40234" h="33278" extrusionOk="0">
                  <a:moveTo>
                    <a:pt x="22804" y="4275"/>
                  </a:moveTo>
                  <a:lnTo>
                    <a:pt x="26556" y="8838"/>
                  </a:lnTo>
                  <a:lnTo>
                    <a:pt x="26391" y="9041"/>
                  </a:lnTo>
                  <a:lnTo>
                    <a:pt x="22804" y="4275"/>
                  </a:lnTo>
                  <a:close/>
                  <a:moveTo>
                    <a:pt x="25428" y="11184"/>
                  </a:moveTo>
                  <a:lnTo>
                    <a:pt x="28458" y="14466"/>
                  </a:lnTo>
                  <a:lnTo>
                    <a:pt x="28293" y="14657"/>
                  </a:lnTo>
                  <a:lnTo>
                    <a:pt x="25428" y="11184"/>
                  </a:lnTo>
                  <a:close/>
                  <a:moveTo>
                    <a:pt x="27545" y="22376"/>
                  </a:moveTo>
                  <a:lnTo>
                    <a:pt x="29509" y="24417"/>
                  </a:lnTo>
                  <a:lnTo>
                    <a:pt x="29345" y="24620"/>
                  </a:lnTo>
                  <a:lnTo>
                    <a:pt x="27545" y="22376"/>
                  </a:lnTo>
                  <a:close/>
                  <a:moveTo>
                    <a:pt x="31475" y="23390"/>
                  </a:moveTo>
                  <a:lnTo>
                    <a:pt x="35239" y="27953"/>
                  </a:lnTo>
                  <a:lnTo>
                    <a:pt x="35061" y="28156"/>
                  </a:lnTo>
                  <a:lnTo>
                    <a:pt x="31475" y="23390"/>
                  </a:lnTo>
                  <a:close/>
                  <a:moveTo>
                    <a:pt x="9348" y="0"/>
                  </a:moveTo>
                  <a:cubicBezTo>
                    <a:pt x="9177" y="0"/>
                    <a:pt x="9012" y="21"/>
                    <a:pt x="8848" y="41"/>
                  </a:cubicBezTo>
                  <a:cubicBezTo>
                    <a:pt x="8557" y="92"/>
                    <a:pt x="8278" y="181"/>
                    <a:pt x="8011" y="295"/>
                  </a:cubicBezTo>
                  <a:cubicBezTo>
                    <a:pt x="7898" y="333"/>
                    <a:pt x="7796" y="384"/>
                    <a:pt x="7695" y="447"/>
                  </a:cubicBezTo>
                  <a:cubicBezTo>
                    <a:pt x="7580" y="498"/>
                    <a:pt x="7479" y="561"/>
                    <a:pt x="7377" y="624"/>
                  </a:cubicBezTo>
                  <a:cubicBezTo>
                    <a:pt x="6465" y="1195"/>
                    <a:pt x="5704" y="2095"/>
                    <a:pt x="5197" y="3083"/>
                  </a:cubicBezTo>
                  <a:lnTo>
                    <a:pt x="5197" y="3097"/>
                  </a:lnTo>
                  <a:cubicBezTo>
                    <a:pt x="5532" y="3023"/>
                    <a:pt x="5877" y="2992"/>
                    <a:pt x="6224" y="2992"/>
                  </a:cubicBezTo>
                  <a:cubicBezTo>
                    <a:pt x="6534" y="2992"/>
                    <a:pt x="6844" y="3016"/>
                    <a:pt x="7149" y="3058"/>
                  </a:cubicBezTo>
                  <a:cubicBezTo>
                    <a:pt x="7340" y="3083"/>
                    <a:pt x="7517" y="3109"/>
                    <a:pt x="7682" y="3198"/>
                  </a:cubicBezTo>
                  <a:cubicBezTo>
                    <a:pt x="7834" y="3286"/>
                    <a:pt x="7974" y="3438"/>
                    <a:pt x="7986" y="3616"/>
                  </a:cubicBezTo>
                  <a:cubicBezTo>
                    <a:pt x="8011" y="3832"/>
                    <a:pt x="7872" y="4021"/>
                    <a:pt x="7695" y="4148"/>
                  </a:cubicBezTo>
                  <a:cubicBezTo>
                    <a:pt x="7682" y="4161"/>
                    <a:pt x="7656" y="4174"/>
                    <a:pt x="7631" y="4187"/>
                  </a:cubicBezTo>
                  <a:lnTo>
                    <a:pt x="10496" y="7254"/>
                  </a:lnTo>
                  <a:lnTo>
                    <a:pt x="10331" y="7457"/>
                  </a:lnTo>
                  <a:lnTo>
                    <a:pt x="7606" y="4212"/>
                  </a:lnTo>
                  <a:cubicBezTo>
                    <a:pt x="7449" y="4295"/>
                    <a:pt x="7270" y="4339"/>
                    <a:pt x="7091" y="4339"/>
                  </a:cubicBezTo>
                  <a:cubicBezTo>
                    <a:pt x="6996" y="4339"/>
                    <a:pt x="6900" y="4327"/>
                    <a:pt x="6808" y="4300"/>
                  </a:cubicBezTo>
                  <a:lnTo>
                    <a:pt x="6808" y="4300"/>
                  </a:lnTo>
                  <a:cubicBezTo>
                    <a:pt x="7086" y="4567"/>
                    <a:pt x="7301" y="4897"/>
                    <a:pt x="7441" y="5252"/>
                  </a:cubicBezTo>
                  <a:cubicBezTo>
                    <a:pt x="7492" y="5378"/>
                    <a:pt x="7543" y="5530"/>
                    <a:pt x="7492" y="5657"/>
                  </a:cubicBezTo>
                  <a:cubicBezTo>
                    <a:pt x="7428" y="5847"/>
                    <a:pt x="7200" y="5936"/>
                    <a:pt x="6997" y="5961"/>
                  </a:cubicBezTo>
                  <a:cubicBezTo>
                    <a:pt x="6883" y="5979"/>
                    <a:pt x="6768" y="5988"/>
                    <a:pt x="6652" y="5988"/>
                  </a:cubicBezTo>
                  <a:cubicBezTo>
                    <a:pt x="6264" y="5988"/>
                    <a:pt x="5872" y="5890"/>
                    <a:pt x="5540" y="5695"/>
                  </a:cubicBezTo>
                  <a:lnTo>
                    <a:pt x="5540" y="5695"/>
                  </a:lnTo>
                  <a:cubicBezTo>
                    <a:pt x="5743" y="5897"/>
                    <a:pt x="5780" y="6240"/>
                    <a:pt x="5679" y="6494"/>
                  </a:cubicBezTo>
                  <a:cubicBezTo>
                    <a:pt x="5565" y="6759"/>
                    <a:pt x="5312" y="6962"/>
                    <a:pt x="5045" y="7064"/>
                  </a:cubicBezTo>
                  <a:cubicBezTo>
                    <a:pt x="4779" y="7178"/>
                    <a:pt x="4487" y="7190"/>
                    <a:pt x="4196" y="7190"/>
                  </a:cubicBezTo>
                  <a:cubicBezTo>
                    <a:pt x="4196" y="7419"/>
                    <a:pt x="4171" y="7635"/>
                    <a:pt x="4120" y="7850"/>
                  </a:cubicBezTo>
                  <a:lnTo>
                    <a:pt x="5197" y="8978"/>
                  </a:lnTo>
                  <a:lnTo>
                    <a:pt x="5033" y="9168"/>
                  </a:lnTo>
                  <a:lnTo>
                    <a:pt x="4082" y="7976"/>
                  </a:lnTo>
                  <a:cubicBezTo>
                    <a:pt x="3980" y="8294"/>
                    <a:pt x="3828" y="8598"/>
                    <a:pt x="3625" y="8851"/>
                  </a:cubicBezTo>
                  <a:cubicBezTo>
                    <a:pt x="3588" y="8902"/>
                    <a:pt x="3537" y="8965"/>
                    <a:pt x="3461" y="9029"/>
                  </a:cubicBezTo>
                  <a:cubicBezTo>
                    <a:pt x="3284" y="9663"/>
                    <a:pt x="3068" y="10297"/>
                    <a:pt x="2802" y="10892"/>
                  </a:cubicBezTo>
                  <a:cubicBezTo>
                    <a:pt x="2447" y="11691"/>
                    <a:pt x="1991" y="12426"/>
                    <a:pt x="1408" y="13021"/>
                  </a:cubicBezTo>
                  <a:cubicBezTo>
                    <a:pt x="1242" y="13199"/>
                    <a:pt x="1065" y="13351"/>
                    <a:pt x="875" y="13503"/>
                  </a:cubicBezTo>
                  <a:cubicBezTo>
                    <a:pt x="774" y="13579"/>
                    <a:pt x="685" y="13643"/>
                    <a:pt x="583" y="13719"/>
                  </a:cubicBezTo>
                  <a:cubicBezTo>
                    <a:pt x="394" y="13833"/>
                    <a:pt x="203" y="13947"/>
                    <a:pt x="0" y="14035"/>
                  </a:cubicBezTo>
                  <a:lnTo>
                    <a:pt x="3791" y="24835"/>
                  </a:lnTo>
                  <a:lnTo>
                    <a:pt x="8848" y="19968"/>
                  </a:lnTo>
                  <a:lnTo>
                    <a:pt x="6161" y="16812"/>
                  </a:lnTo>
                  <a:lnTo>
                    <a:pt x="9025" y="19790"/>
                  </a:lnTo>
                  <a:lnTo>
                    <a:pt x="16935" y="12173"/>
                  </a:lnTo>
                  <a:lnTo>
                    <a:pt x="33300" y="33277"/>
                  </a:lnTo>
                  <a:lnTo>
                    <a:pt x="36291" y="26826"/>
                  </a:lnTo>
                  <a:lnTo>
                    <a:pt x="36861" y="29513"/>
                  </a:lnTo>
                  <a:cubicBezTo>
                    <a:pt x="37559" y="28854"/>
                    <a:pt x="38256" y="28207"/>
                    <a:pt x="38890" y="27485"/>
                  </a:cubicBezTo>
                  <a:cubicBezTo>
                    <a:pt x="39131" y="27218"/>
                    <a:pt x="39359" y="26927"/>
                    <a:pt x="39562" y="26623"/>
                  </a:cubicBezTo>
                  <a:cubicBezTo>
                    <a:pt x="39891" y="26116"/>
                    <a:pt x="40132" y="25558"/>
                    <a:pt x="40157" y="24950"/>
                  </a:cubicBezTo>
                  <a:cubicBezTo>
                    <a:pt x="40233" y="23023"/>
                    <a:pt x="38180" y="21781"/>
                    <a:pt x="36342" y="21426"/>
                  </a:cubicBezTo>
                  <a:cubicBezTo>
                    <a:pt x="35886" y="21350"/>
                    <a:pt x="35416" y="21286"/>
                    <a:pt x="34960" y="21223"/>
                  </a:cubicBezTo>
                  <a:lnTo>
                    <a:pt x="34960" y="21223"/>
                  </a:lnTo>
                  <a:lnTo>
                    <a:pt x="36469" y="22795"/>
                  </a:lnTo>
                  <a:lnTo>
                    <a:pt x="36304" y="22998"/>
                  </a:lnTo>
                  <a:lnTo>
                    <a:pt x="34872" y="21210"/>
                  </a:lnTo>
                  <a:cubicBezTo>
                    <a:pt x="34187" y="21108"/>
                    <a:pt x="33503" y="21007"/>
                    <a:pt x="32869" y="20817"/>
                  </a:cubicBezTo>
                  <a:cubicBezTo>
                    <a:pt x="32539" y="20716"/>
                    <a:pt x="32210" y="20601"/>
                    <a:pt x="31906" y="20449"/>
                  </a:cubicBezTo>
                  <a:cubicBezTo>
                    <a:pt x="31601" y="20285"/>
                    <a:pt x="31323" y="20094"/>
                    <a:pt x="31056" y="19866"/>
                  </a:cubicBezTo>
                  <a:cubicBezTo>
                    <a:pt x="30714" y="19562"/>
                    <a:pt x="30435" y="19207"/>
                    <a:pt x="30207" y="18815"/>
                  </a:cubicBezTo>
                  <a:cubicBezTo>
                    <a:pt x="30093" y="18624"/>
                    <a:pt x="30004" y="18409"/>
                    <a:pt x="29915" y="18206"/>
                  </a:cubicBezTo>
                  <a:cubicBezTo>
                    <a:pt x="29788" y="17877"/>
                    <a:pt x="29700" y="17547"/>
                    <a:pt x="29624" y="17204"/>
                  </a:cubicBezTo>
                  <a:cubicBezTo>
                    <a:pt x="29585" y="16976"/>
                    <a:pt x="29548" y="16736"/>
                    <a:pt x="29523" y="16508"/>
                  </a:cubicBezTo>
                  <a:cubicBezTo>
                    <a:pt x="29484" y="16153"/>
                    <a:pt x="29484" y="15785"/>
                    <a:pt x="29497" y="15430"/>
                  </a:cubicBezTo>
                  <a:cubicBezTo>
                    <a:pt x="29497" y="15202"/>
                    <a:pt x="29523" y="14961"/>
                    <a:pt x="29548" y="14733"/>
                  </a:cubicBezTo>
                  <a:cubicBezTo>
                    <a:pt x="29560" y="14556"/>
                    <a:pt x="29585" y="14390"/>
                    <a:pt x="29611" y="14213"/>
                  </a:cubicBezTo>
                  <a:cubicBezTo>
                    <a:pt x="29535" y="14023"/>
                    <a:pt x="29497" y="13795"/>
                    <a:pt x="29548" y="13592"/>
                  </a:cubicBezTo>
                  <a:cubicBezTo>
                    <a:pt x="29599" y="13440"/>
                    <a:pt x="29687" y="13300"/>
                    <a:pt x="29814" y="13212"/>
                  </a:cubicBezTo>
                  <a:cubicBezTo>
                    <a:pt x="29827" y="13123"/>
                    <a:pt x="29852" y="13021"/>
                    <a:pt x="29878" y="12933"/>
                  </a:cubicBezTo>
                  <a:cubicBezTo>
                    <a:pt x="29573" y="12793"/>
                    <a:pt x="29294" y="12578"/>
                    <a:pt x="29078" y="12311"/>
                  </a:cubicBezTo>
                  <a:cubicBezTo>
                    <a:pt x="29002" y="12210"/>
                    <a:pt x="28926" y="12096"/>
                    <a:pt x="28914" y="11970"/>
                  </a:cubicBezTo>
                  <a:cubicBezTo>
                    <a:pt x="28901" y="11754"/>
                    <a:pt x="29092" y="11576"/>
                    <a:pt x="29294" y="11513"/>
                  </a:cubicBezTo>
                  <a:cubicBezTo>
                    <a:pt x="29365" y="11496"/>
                    <a:pt x="29438" y="11489"/>
                    <a:pt x="29512" y="11489"/>
                  </a:cubicBezTo>
                  <a:cubicBezTo>
                    <a:pt x="29652" y="11489"/>
                    <a:pt x="29796" y="11514"/>
                    <a:pt x="29928" y="11539"/>
                  </a:cubicBezTo>
                  <a:cubicBezTo>
                    <a:pt x="29662" y="11311"/>
                    <a:pt x="29433" y="10930"/>
                    <a:pt x="29599" y="10626"/>
                  </a:cubicBezTo>
                  <a:cubicBezTo>
                    <a:pt x="29687" y="10449"/>
                    <a:pt x="29890" y="10347"/>
                    <a:pt x="30093" y="10334"/>
                  </a:cubicBezTo>
                  <a:cubicBezTo>
                    <a:pt x="30117" y="10332"/>
                    <a:pt x="30141" y="10331"/>
                    <a:pt x="30165" y="10331"/>
                  </a:cubicBezTo>
                  <a:cubicBezTo>
                    <a:pt x="30280" y="10331"/>
                    <a:pt x="30395" y="10354"/>
                    <a:pt x="30511" y="10385"/>
                  </a:cubicBezTo>
                  <a:cubicBezTo>
                    <a:pt x="30600" y="10018"/>
                    <a:pt x="30676" y="9650"/>
                    <a:pt x="30739" y="9282"/>
                  </a:cubicBezTo>
                  <a:cubicBezTo>
                    <a:pt x="31056" y="7444"/>
                    <a:pt x="30942" y="5390"/>
                    <a:pt x="29788" y="3959"/>
                  </a:cubicBezTo>
                  <a:cubicBezTo>
                    <a:pt x="29066" y="3058"/>
                    <a:pt x="28078" y="2564"/>
                    <a:pt x="26987" y="2348"/>
                  </a:cubicBezTo>
                  <a:cubicBezTo>
                    <a:pt x="26924" y="2336"/>
                    <a:pt x="26873" y="2323"/>
                    <a:pt x="26810" y="2311"/>
                  </a:cubicBezTo>
                  <a:lnTo>
                    <a:pt x="26810" y="2311"/>
                  </a:lnTo>
                  <a:lnTo>
                    <a:pt x="28521" y="4085"/>
                  </a:lnTo>
                  <a:lnTo>
                    <a:pt x="28356" y="4288"/>
                  </a:lnTo>
                  <a:lnTo>
                    <a:pt x="26759" y="2298"/>
                  </a:lnTo>
                  <a:cubicBezTo>
                    <a:pt x="26683" y="2285"/>
                    <a:pt x="26594" y="2272"/>
                    <a:pt x="26506" y="2260"/>
                  </a:cubicBezTo>
                  <a:cubicBezTo>
                    <a:pt x="26354" y="2247"/>
                    <a:pt x="26188" y="2221"/>
                    <a:pt x="26024" y="2209"/>
                  </a:cubicBezTo>
                  <a:cubicBezTo>
                    <a:pt x="25812" y="2195"/>
                    <a:pt x="25598" y="2188"/>
                    <a:pt x="25382" y="2188"/>
                  </a:cubicBezTo>
                  <a:cubicBezTo>
                    <a:pt x="24439" y="2188"/>
                    <a:pt x="23474" y="2317"/>
                    <a:pt x="22576" y="2514"/>
                  </a:cubicBezTo>
                  <a:cubicBezTo>
                    <a:pt x="22424" y="2551"/>
                    <a:pt x="22259" y="2590"/>
                    <a:pt x="22107" y="2615"/>
                  </a:cubicBezTo>
                  <a:cubicBezTo>
                    <a:pt x="21942" y="2652"/>
                    <a:pt x="21790" y="2691"/>
                    <a:pt x="21625" y="2729"/>
                  </a:cubicBezTo>
                  <a:cubicBezTo>
                    <a:pt x="21549" y="2742"/>
                    <a:pt x="21461" y="2767"/>
                    <a:pt x="21385" y="2779"/>
                  </a:cubicBezTo>
                  <a:cubicBezTo>
                    <a:pt x="20662" y="2945"/>
                    <a:pt x="19940" y="3109"/>
                    <a:pt x="19217" y="3223"/>
                  </a:cubicBezTo>
                  <a:cubicBezTo>
                    <a:pt x="18976" y="3261"/>
                    <a:pt x="18735" y="3286"/>
                    <a:pt x="18495" y="3312"/>
                  </a:cubicBezTo>
                  <a:cubicBezTo>
                    <a:pt x="18165" y="3337"/>
                    <a:pt x="17848" y="3362"/>
                    <a:pt x="17531" y="3362"/>
                  </a:cubicBezTo>
                  <a:lnTo>
                    <a:pt x="17290" y="3362"/>
                  </a:lnTo>
                  <a:cubicBezTo>
                    <a:pt x="17138" y="3350"/>
                    <a:pt x="16986" y="3337"/>
                    <a:pt x="16821" y="3325"/>
                  </a:cubicBezTo>
                  <a:cubicBezTo>
                    <a:pt x="16669" y="3312"/>
                    <a:pt x="16517" y="3299"/>
                    <a:pt x="16352" y="3274"/>
                  </a:cubicBezTo>
                  <a:cubicBezTo>
                    <a:pt x="15896" y="3198"/>
                    <a:pt x="15439" y="3071"/>
                    <a:pt x="14996" y="2868"/>
                  </a:cubicBezTo>
                  <a:cubicBezTo>
                    <a:pt x="14932" y="2843"/>
                    <a:pt x="14882" y="2818"/>
                    <a:pt x="14819" y="2792"/>
                  </a:cubicBezTo>
                  <a:cubicBezTo>
                    <a:pt x="14653" y="2716"/>
                    <a:pt x="14476" y="2627"/>
                    <a:pt x="14312" y="2526"/>
                  </a:cubicBezTo>
                  <a:cubicBezTo>
                    <a:pt x="14261" y="2500"/>
                    <a:pt x="14210" y="2463"/>
                    <a:pt x="14146" y="2424"/>
                  </a:cubicBezTo>
                  <a:cubicBezTo>
                    <a:pt x="13830" y="2235"/>
                    <a:pt x="13513" y="2007"/>
                    <a:pt x="13196" y="1778"/>
                  </a:cubicBezTo>
                  <a:cubicBezTo>
                    <a:pt x="12929" y="1588"/>
                    <a:pt x="12676" y="1398"/>
                    <a:pt x="12410" y="1207"/>
                  </a:cubicBezTo>
                  <a:cubicBezTo>
                    <a:pt x="12360" y="1170"/>
                    <a:pt x="12309" y="1145"/>
                    <a:pt x="12258" y="1106"/>
                  </a:cubicBezTo>
                  <a:cubicBezTo>
                    <a:pt x="12144" y="1030"/>
                    <a:pt x="12042" y="954"/>
                    <a:pt x="11941" y="891"/>
                  </a:cubicBezTo>
                  <a:cubicBezTo>
                    <a:pt x="11776" y="790"/>
                    <a:pt x="11624" y="688"/>
                    <a:pt x="11459" y="599"/>
                  </a:cubicBezTo>
                  <a:cubicBezTo>
                    <a:pt x="11295" y="511"/>
                    <a:pt x="11129" y="422"/>
                    <a:pt x="10965" y="345"/>
                  </a:cubicBezTo>
                  <a:cubicBezTo>
                    <a:pt x="10851" y="295"/>
                    <a:pt x="10737" y="257"/>
                    <a:pt x="10622" y="219"/>
                  </a:cubicBezTo>
                  <a:cubicBezTo>
                    <a:pt x="10331" y="117"/>
                    <a:pt x="10039" y="41"/>
                    <a:pt x="9723" y="16"/>
                  </a:cubicBezTo>
                  <a:cubicBezTo>
                    <a:pt x="9684" y="16"/>
                    <a:pt x="9647" y="4"/>
                    <a:pt x="9622" y="4"/>
                  </a:cubicBezTo>
                  <a:lnTo>
                    <a:pt x="10712" y="1157"/>
                  </a:lnTo>
                  <a:lnTo>
                    <a:pt x="10546" y="1347"/>
                  </a:lnTo>
                  <a:lnTo>
                    <a:pt x="9469" y="4"/>
                  </a:lnTo>
                  <a:cubicBezTo>
                    <a:pt x="9429" y="1"/>
                    <a:pt x="9388" y="0"/>
                    <a:pt x="9348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5194700" y="1090250"/>
              <a:ext cx="7000" cy="70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280" y="1"/>
                  </a:moveTo>
                  <a:cubicBezTo>
                    <a:pt x="190" y="89"/>
                    <a:pt x="89" y="178"/>
                    <a:pt x="1" y="280"/>
                  </a:cubicBezTo>
                  <a:lnTo>
                    <a:pt x="13" y="26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306900" y="1359925"/>
              <a:ext cx="1925" cy="2250"/>
            </a:xfrm>
            <a:custGeom>
              <a:avLst/>
              <a:gdLst/>
              <a:ahLst/>
              <a:cxnLst/>
              <a:rect l="l" t="t" r="r" b="b"/>
              <a:pathLst>
                <a:path w="77" h="90" extrusionOk="0">
                  <a:moveTo>
                    <a:pt x="76" y="90"/>
                  </a:moveTo>
                  <a:cubicBezTo>
                    <a:pt x="51" y="51"/>
                    <a:pt x="25" y="26"/>
                    <a:pt x="0" y="0"/>
                  </a:cubicBezTo>
                  <a:cubicBezTo>
                    <a:pt x="25" y="26"/>
                    <a:pt x="51" y="51"/>
                    <a:pt x="76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108300" y="1005975"/>
              <a:ext cx="1625" cy="6975"/>
            </a:xfrm>
            <a:custGeom>
              <a:avLst/>
              <a:gdLst/>
              <a:ahLst/>
              <a:cxnLst/>
              <a:rect l="l" t="t" r="r" b="b"/>
              <a:pathLst>
                <a:path w="65" h="279" extrusionOk="0">
                  <a:moveTo>
                    <a:pt x="1" y="279"/>
                  </a:moveTo>
                  <a:lnTo>
                    <a:pt x="1" y="279"/>
                  </a:lnTo>
                  <a:cubicBezTo>
                    <a:pt x="14" y="190"/>
                    <a:pt x="39" y="88"/>
                    <a:pt x="65" y="0"/>
                  </a:cubicBezTo>
                  <a:lnTo>
                    <a:pt x="65" y="0"/>
                  </a:lnTo>
                  <a:cubicBezTo>
                    <a:pt x="39" y="88"/>
                    <a:pt x="14" y="190"/>
                    <a:pt x="1" y="279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5281850" y="1336475"/>
              <a:ext cx="2550" cy="2250"/>
            </a:xfrm>
            <a:custGeom>
              <a:avLst/>
              <a:gdLst/>
              <a:ahLst/>
              <a:cxnLst/>
              <a:rect l="l" t="t" r="r" b="b"/>
              <a:pathLst>
                <a:path w="102" h="90" extrusionOk="0">
                  <a:moveTo>
                    <a:pt x="102" y="90"/>
                  </a:moveTo>
                  <a:cubicBezTo>
                    <a:pt x="64" y="51"/>
                    <a:pt x="25" y="26"/>
                    <a:pt x="0" y="0"/>
                  </a:cubicBezTo>
                  <a:cubicBezTo>
                    <a:pt x="25" y="26"/>
                    <a:pt x="64" y="51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5273600" y="1329825"/>
              <a:ext cx="5425" cy="4475"/>
            </a:xfrm>
            <a:custGeom>
              <a:avLst/>
              <a:gdLst/>
              <a:ahLst/>
              <a:cxnLst/>
              <a:rect l="l" t="t" r="r" b="b"/>
              <a:pathLst>
                <a:path w="217" h="179" extrusionOk="0">
                  <a:moveTo>
                    <a:pt x="217" y="178"/>
                  </a:moveTo>
                  <a:cubicBezTo>
                    <a:pt x="140" y="114"/>
                    <a:pt x="77" y="52"/>
                    <a:pt x="1" y="1"/>
                  </a:cubicBezTo>
                  <a:cubicBezTo>
                    <a:pt x="77" y="52"/>
                    <a:pt x="140" y="114"/>
                    <a:pt x="217" y="17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283750" y="1641975"/>
              <a:ext cx="89075" cy="197750"/>
            </a:xfrm>
            <a:custGeom>
              <a:avLst/>
              <a:gdLst/>
              <a:ahLst/>
              <a:cxnLst/>
              <a:rect l="l" t="t" r="r" b="b"/>
              <a:pathLst>
                <a:path w="3563" h="7910" extrusionOk="0">
                  <a:moveTo>
                    <a:pt x="3423" y="0"/>
                  </a:moveTo>
                  <a:lnTo>
                    <a:pt x="3423" y="0"/>
                  </a:lnTo>
                  <a:cubicBezTo>
                    <a:pt x="2320" y="837"/>
                    <a:pt x="1281" y="1762"/>
                    <a:pt x="318" y="2763"/>
                  </a:cubicBezTo>
                  <a:cubicBezTo>
                    <a:pt x="76" y="4044"/>
                    <a:pt x="0" y="5375"/>
                    <a:pt x="482" y="6605"/>
                  </a:cubicBezTo>
                  <a:cubicBezTo>
                    <a:pt x="685" y="7112"/>
                    <a:pt x="989" y="7543"/>
                    <a:pt x="1357" y="7910"/>
                  </a:cubicBezTo>
                  <a:cubicBezTo>
                    <a:pt x="1673" y="7695"/>
                    <a:pt x="1902" y="7200"/>
                    <a:pt x="1965" y="6896"/>
                  </a:cubicBezTo>
                  <a:cubicBezTo>
                    <a:pt x="2067" y="6376"/>
                    <a:pt x="1940" y="5819"/>
                    <a:pt x="1611" y="5400"/>
                  </a:cubicBezTo>
                  <a:lnTo>
                    <a:pt x="1611" y="5400"/>
                  </a:lnTo>
                  <a:cubicBezTo>
                    <a:pt x="1721" y="5441"/>
                    <a:pt x="1837" y="5461"/>
                    <a:pt x="1955" y="5461"/>
                  </a:cubicBezTo>
                  <a:cubicBezTo>
                    <a:pt x="2201" y="5461"/>
                    <a:pt x="2448" y="5373"/>
                    <a:pt x="2637" y="5210"/>
                  </a:cubicBezTo>
                  <a:cubicBezTo>
                    <a:pt x="2903" y="4969"/>
                    <a:pt x="3042" y="4589"/>
                    <a:pt x="2966" y="4234"/>
                  </a:cubicBezTo>
                  <a:lnTo>
                    <a:pt x="2966" y="4234"/>
                  </a:lnTo>
                  <a:cubicBezTo>
                    <a:pt x="3157" y="4298"/>
                    <a:pt x="3360" y="4348"/>
                    <a:pt x="3563" y="4374"/>
                  </a:cubicBezTo>
                  <a:cubicBezTo>
                    <a:pt x="3144" y="3017"/>
                    <a:pt x="3233" y="1496"/>
                    <a:pt x="3423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362325" y="1574450"/>
              <a:ext cx="264325" cy="178000"/>
            </a:xfrm>
            <a:custGeom>
              <a:avLst/>
              <a:gdLst/>
              <a:ahLst/>
              <a:cxnLst/>
              <a:rect l="l" t="t" r="r" b="b"/>
              <a:pathLst>
                <a:path w="10573" h="7120" extrusionOk="0">
                  <a:moveTo>
                    <a:pt x="6089" y="0"/>
                  </a:moveTo>
                  <a:cubicBezTo>
                    <a:pt x="5842" y="0"/>
                    <a:pt x="5596" y="17"/>
                    <a:pt x="5350" y="52"/>
                  </a:cubicBezTo>
                  <a:cubicBezTo>
                    <a:pt x="4234" y="217"/>
                    <a:pt x="3220" y="762"/>
                    <a:pt x="2257" y="1345"/>
                  </a:cubicBezTo>
                  <a:cubicBezTo>
                    <a:pt x="1586" y="1763"/>
                    <a:pt x="927" y="2219"/>
                    <a:pt x="280" y="2701"/>
                  </a:cubicBezTo>
                  <a:cubicBezTo>
                    <a:pt x="90" y="4197"/>
                    <a:pt x="1" y="5718"/>
                    <a:pt x="420" y="7075"/>
                  </a:cubicBezTo>
                  <a:cubicBezTo>
                    <a:pt x="615" y="7105"/>
                    <a:pt x="813" y="7120"/>
                    <a:pt x="1011" y="7120"/>
                  </a:cubicBezTo>
                  <a:cubicBezTo>
                    <a:pt x="1645" y="7120"/>
                    <a:pt x="2277" y="6965"/>
                    <a:pt x="2828" y="6656"/>
                  </a:cubicBezTo>
                  <a:lnTo>
                    <a:pt x="1801" y="5376"/>
                  </a:lnTo>
                  <a:lnTo>
                    <a:pt x="2967" y="6593"/>
                  </a:lnTo>
                  <a:cubicBezTo>
                    <a:pt x="3880" y="6035"/>
                    <a:pt x="4527" y="5097"/>
                    <a:pt x="4729" y="4058"/>
                  </a:cubicBezTo>
                  <a:cubicBezTo>
                    <a:pt x="5070" y="4203"/>
                    <a:pt x="5437" y="4347"/>
                    <a:pt x="5808" y="4347"/>
                  </a:cubicBezTo>
                  <a:cubicBezTo>
                    <a:pt x="5892" y="4347"/>
                    <a:pt x="5976" y="4340"/>
                    <a:pt x="6060" y="4324"/>
                  </a:cubicBezTo>
                  <a:cubicBezTo>
                    <a:pt x="6085" y="4324"/>
                    <a:pt x="6124" y="4311"/>
                    <a:pt x="6161" y="4298"/>
                  </a:cubicBezTo>
                  <a:cubicBezTo>
                    <a:pt x="6567" y="4159"/>
                    <a:pt x="6896" y="3728"/>
                    <a:pt x="6744" y="3335"/>
                  </a:cubicBezTo>
                  <a:lnTo>
                    <a:pt x="6744" y="3335"/>
                  </a:lnTo>
                  <a:cubicBezTo>
                    <a:pt x="7226" y="3715"/>
                    <a:pt x="7758" y="4007"/>
                    <a:pt x="8329" y="4197"/>
                  </a:cubicBezTo>
                  <a:cubicBezTo>
                    <a:pt x="8455" y="4242"/>
                    <a:pt x="8593" y="4287"/>
                    <a:pt x="8730" y="4287"/>
                  </a:cubicBezTo>
                  <a:cubicBezTo>
                    <a:pt x="8787" y="4287"/>
                    <a:pt x="8844" y="4279"/>
                    <a:pt x="8899" y="4261"/>
                  </a:cubicBezTo>
                  <a:cubicBezTo>
                    <a:pt x="9267" y="4134"/>
                    <a:pt x="9343" y="3639"/>
                    <a:pt x="9242" y="3259"/>
                  </a:cubicBezTo>
                  <a:cubicBezTo>
                    <a:pt x="9141" y="2892"/>
                    <a:pt x="8912" y="2549"/>
                    <a:pt x="8925" y="2156"/>
                  </a:cubicBezTo>
                  <a:lnTo>
                    <a:pt x="8925" y="2156"/>
                  </a:lnTo>
                  <a:cubicBezTo>
                    <a:pt x="9178" y="2309"/>
                    <a:pt x="9445" y="2461"/>
                    <a:pt x="9749" y="2486"/>
                  </a:cubicBezTo>
                  <a:cubicBezTo>
                    <a:pt x="9780" y="2490"/>
                    <a:pt x="9812" y="2492"/>
                    <a:pt x="9844" y="2492"/>
                  </a:cubicBezTo>
                  <a:cubicBezTo>
                    <a:pt x="10111" y="2492"/>
                    <a:pt x="10394" y="2355"/>
                    <a:pt x="10484" y="2106"/>
                  </a:cubicBezTo>
                  <a:cubicBezTo>
                    <a:pt x="10572" y="1878"/>
                    <a:pt x="10484" y="1611"/>
                    <a:pt x="10332" y="1421"/>
                  </a:cubicBezTo>
                  <a:cubicBezTo>
                    <a:pt x="10167" y="1231"/>
                    <a:pt x="9939" y="1117"/>
                    <a:pt x="9724" y="1002"/>
                  </a:cubicBezTo>
                  <a:cubicBezTo>
                    <a:pt x="8590" y="430"/>
                    <a:pt x="7341" y="0"/>
                    <a:pt x="608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103225" y="942250"/>
              <a:ext cx="83400" cy="229150"/>
            </a:xfrm>
            <a:custGeom>
              <a:avLst/>
              <a:gdLst/>
              <a:ahLst/>
              <a:cxnLst/>
              <a:rect l="l" t="t" r="r" b="b"/>
              <a:pathLst>
                <a:path w="3336" h="9166" extrusionOk="0">
                  <a:moveTo>
                    <a:pt x="901" y="1"/>
                  </a:moveTo>
                  <a:cubicBezTo>
                    <a:pt x="825" y="318"/>
                    <a:pt x="749" y="635"/>
                    <a:pt x="673" y="939"/>
                  </a:cubicBezTo>
                  <a:cubicBezTo>
                    <a:pt x="609" y="1167"/>
                    <a:pt x="546" y="1395"/>
                    <a:pt x="496" y="1623"/>
                  </a:cubicBezTo>
                  <a:cubicBezTo>
                    <a:pt x="432" y="1839"/>
                    <a:pt x="381" y="2067"/>
                    <a:pt x="318" y="2296"/>
                  </a:cubicBezTo>
                  <a:cubicBezTo>
                    <a:pt x="305" y="2384"/>
                    <a:pt x="280" y="2460"/>
                    <a:pt x="268" y="2549"/>
                  </a:cubicBezTo>
                  <a:cubicBezTo>
                    <a:pt x="381" y="2612"/>
                    <a:pt x="508" y="2663"/>
                    <a:pt x="648" y="2701"/>
                  </a:cubicBezTo>
                  <a:cubicBezTo>
                    <a:pt x="619" y="2697"/>
                    <a:pt x="591" y="2695"/>
                    <a:pt x="564" y="2695"/>
                  </a:cubicBezTo>
                  <a:cubicBezTo>
                    <a:pt x="431" y="2695"/>
                    <a:pt x="309" y="2744"/>
                    <a:pt x="204" y="2828"/>
                  </a:cubicBezTo>
                  <a:lnTo>
                    <a:pt x="166" y="2980"/>
                  </a:lnTo>
                  <a:cubicBezTo>
                    <a:pt x="102" y="3259"/>
                    <a:pt x="52" y="3550"/>
                    <a:pt x="1" y="3829"/>
                  </a:cubicBezTo>
                  <a:cubicBezTo>
                    <a:pt x="39" y="3930"/>
                    <a:pt x="90" y="4019"/>
                    <a:pt x="153" y="4108"/>
                  </a:cubicBezTo>
                  <a:cubicBezTo>
                    <a:pt x="344" y="4361"/>
                    <a:pt x="597" y="4552"/>
                    <a:pt x="851" y="4755"/>
                  </a:cubicBezTo>
                  <a:cubicBezTo>
                    <a:pt x="394" y="5680"/>
                    <a:pt x="457" y="6846"/>
                    <a:pt x="1003" y="7721"/>
                  </a:cubicBezTo>
                  <a:cubicBezTo>
                    <a:pt x="1370" y="8329"/>
                    <a:pt x="1966" y="8786"/>
                    <a:pt x="2625" y="9014"/>
                  </a:cubicBezTo>
                  <a:cubicBezTo>
                    <a:pt x="2793" y="9077"/>
                    <a:pt x="3013" y="9165"/>
                    <a:pt x="3213" y="9165"/>
                  </a:cubicBezTo>
                  <a:cubicBezTo>
                    <a:pt x="3255" y="9165"/>
                    <a:pt x="3296" y="9161"/>
                    <a:pt x="3335" y="9153"/>
                  </a:cubicBezTo>
                  <a:cubicBezTo>
                    <a:pt x="1598" y="7797"/>
                    <a:pt x="1395" y="5274"/>
                    <a:pt x="2054" y="3259"/>
                  </a:cubicBezTo>
                  <a:cubicBezTo>
                    <a:pt x="2257" y="2676"/>
                    <a:pt x="2498" y="2130"/>
                    <a:pt x="2764" y="1573"/>
                  </a:cubicBezTo>
                  <a:cubicBezTo>
                    <a:pt x="2637" y="1294"/>
                    <a:pt x="2473" y="1028"/>
                    <a:pt x="2245" y="800"/>
                  </a:cubicBezTo>
                  <a:cubicBezTo>
                    <a:pt x="1928" y="457"/>
                    <a:pt x="1497" y="217"/>
                    <a:pt x="1066" y="65"/>
                  </a:cubicBezTo>
                  <a:cubicBezTo>
                    <a:pt x="1003" y="39"/>
                    <a:pt x="952" y="26"/>
                    <a:pt x="90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120050" y="942250"/>
              <a:ext cx="5725" cy="23475"/>
            </a:xfrm>
            <a:custGeom>
              <a:avLst/>
              <a:gdLst/>
              <a:ahLst/>
              <a:cxnLst/>
              <a:rect l="l" t="t" r="r" b="b"/>
              <a:pathLst>
                <a:path w="229" h="939" extrusionOk="0">
                  <a:moveTo>
                    <a:pt x="0" y="939"/>
                  </a:moveTo>
                  <a:cubicBezTo>
                    <a:pt x="76" y="635"/>
                    <a:pt x="152" y="318"/>
                    <a:pt x="228" y="1"/>
                  </a:cubicBezTo>
                  <a:lnTo>
                    <a:pt x="228" y="1"/>
                  </a:lnTo>
                  <a:cubicBezTo>
                    <a:pt x="152" y="318"/>
                    <a:pt x="76" y="635"/>
                    <a:pt x="0" y="93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085475" y="940900"/>
              <a:ext cx="40300" cy="65100"/>
            </a:xfrm>
            <a:custGeom>
              <a:avLst/>
              <a:gdLst/>
              <a:ahLst/>
              <a:cxnLst/>
              <a:rect l="l" t="t" r="r" b="b"/>
              <a:pathLst>
                <a:path w="1612" h="2604" extrusionOk="0">
                  <a:moveTo>
                    <a:pt x="1265" y="1"/>
                  </a:moveTo>
                  <a:cubicBezTo>
                    <a:pt x="1241" y="1"/>
                    <a:pt x="1217" y="2"/>
                    <a:pt x="1193" y="4"/>
                  </a:cubicBezTo>
                  <a:cubicBezTo>
                    <a:pt x="990" y="17"/>
                    <a:pt x="787" y="119"/>
                    <a:pt x="699" y="296"/>
                  </a:cubicBezTo>
                  <a:cubicBezTo>
                    <a:pt x="533" y="600"/>
                    <a:pt x="762" y="981"/>
                    <a:pt x="1028" y="1209"/>
                  </a:cubicBezTo>
                  <a:cubicBezTo>
                    <a:pt x="896" y="1184"/>
                    <a:pt x="752" y="1159"/>
                    <a:pt x="612" y="1159"/>
                  </a:cubicBezTo>
                  <a:cubicBezTo>
                    <a:pt x="538" y="1159"/>
                    <a:pt x="465" y="1166"/>
                    <a:pt x="394" y="1183"/>
                  </a:cubicBezTo>
                  <a:cubicBezTo>
                    <a:pt x="192" y="1246"/>
                    <a:pt x="1" y="1424"/>
                    <a:pt x="14" y="1640"/>
                  </a:cubicBezTo>
                  <a:cubicBezTo>
                    <a:pt x="26" y="1766"/>
                    <a:pt x="102" y="1880"/>
                    <a:pt x="178" y="1981"/>
                  </a:cubicBezTo>
                  <a:cubicBezTo>
                    <a:pt x="394" y="2248"/>
                    <a:pt x="673" y="2463"/>
                    <a:pt x="978" y="2603"/>
                  </a:cubicBezTo>
                  <a:cubicBezTo>
                    <a:pt x="990" y="2514"/>
                    <a:pt x="1015" y="2438"/>
                    <a:pt x="1028" y="2350"/>
                  </a:cubicBezTo>
                  <a:cubicBezTo>
                    <a:pt x="1091" y="2121"/>
                    <a:pt x="1142" y="1893"/>
                    <a:pt x="1206" y="1677"/>
                  </a:cubicBezTo>
                  <a:cubicBezTo>
                    <a:pt x="1256" y="1449"/>
                    <a:pt x="1319" y="1221"/>
                    <a:pt x="1383" y="993"/>
                  </a:cubicBezTo>
                  <a:cubicBezTo>
                    <a:pt x="1459" y="689"/>
                    <a:pt x="1535" y="372"/>
                    <a:pt x="1611" y="55"/>
                  </a:cubicBezTo>
                  <a:cubicBezTo>
                    <a:pt x="1495" y="24"/>
                    <a:pt x="1380" y="1"/>
                    <a:pt x="1265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115600" y="965700"/>
              <a:ext cx="4475" cy="17150"/>
            </a:xfrm>
            <a:custGeom>
              <a:avLst/>
              <a:gdLst/>
              <a:ahLst/>
              <a:cxnLst/>
              <a:rect l="l" t="t" r="r" b="b"/>
              <a:pathLst>
                <a:path w="179" h="686" extrusionOk="0">
                  <a:moveTo>
                    <a:pt x="178" y="1"/>
                  </a:moveTo>
                  <a:cubicBezTo>
                    <a:pt x="114" y="229"/>
                    <a:pt x="51" y="457"/>
                    <a:pt x="1" y="685"/>
                  </a:cubicBezTo>
                  <a:cubicBezTo>
                    <a:pt x="51" y="457"/>
                    <a:pt x="114" y="229"/>
                    <a:pt x="178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100400" y="1012925"/>
              <a:ext cx="7925" cy="25050"/>
            </a:xfrm>
            <a:custGeom>
              <a:avLst/>
              <a:gdLst/>
              <a:ahLst/>
              <a:cxnLst/>
              <a:rect l="l" t="t" r="r" b="b"/>
              <a:pathLst>
                <a:path w="317" h="1002" extrusionOk="0">
                  <a:moveTo>
                    <a:pt x="317" y="1"/>
                  </a:moveTo>
                  <a:lnTo>
                    <a:pt x="317" y="1"/>
                  </a:lnTo>
                  <a:cubicBezTo>
                    <a:pt x="190" y="89"/>
                    <a:pt x="102" y="229"/>
                    <a:pt x="51" y="381"/>
                  </a:cubicBezTo>
                  <a:cubicBezTo>
                    <a:pt x="0" y="584"/>
                    <a:pt x="38" y="812"/>
                    <a:pt x="114" y="1002"/>
                  </a:cubicBezTo>
                  <a:cubicBezTo>
                    <a:pt x="165" y="723"/>
                    <a:pt x="215" y="432"/>
                    <a:pt x="279" y="153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109900" y="999625"/>
              <a:ext cx="1300" cy="6375"/>
            </a:xfrm>
            <a:custGeom>
              <a:avLst/>
              <a:gdLst/>
              <a:ahLst/>
              <a:cxnLst/>
              <a:rect l="l" t="t" r="r" b="b"/>
              <a:pathLst>
                <a:path w="52" h="255" extrusionOk="0">
                  <a:moveTo>
                    <a:pt x="1" y="254"/>
                  </a:moveTo>
                  <a:cubicBezTo>
                    <a:pt x="13" y="165"/>
                    <a:pt x="38" y="89"/>
                    <a:pt x="51" y="1"/>
                  </a:cubicBezTo>
                  <a:cubicBezTo>
                    <a:pt x="38" y="89"/>
                    <a:pt x="13" y="165"/>
                    <a:pt x="1" y="25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107375" y="1012925"/>
              <a:ext cx="950" cy="3850"/>
            </a:xfrm>
            <a:custGeom>
              <a:avLst/>
              <a:gdLst/>
              <a:ahLst/>
              <a:cxnLst/>
              <a:rect l="l" t="t" r="r" b="b"/>
              <a:pathLst>
                <a:path w="38" h="154" extrusionOk="0">
                  <a:moveTo>
                    <a:pt x="0" y="153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6244575" y="1699975"/>
              <a:ext cx="109350" cy="58625"/>
            </a:xfrm>
            <a:custGeom>
              <a:avLst/>
              <a:gdLst/>
              <a:ahLst/>
              <a:cxnLst/>
              <a:rect l="l" t="t" r="r" b="b"/>
              <a:pathLst>
                <a:path w="4374" h="2345" extrusionOk="0">
                  <a:moveTo>
                    <a:pt x="0" y="0"/>
                  </a:moveTo>
                  <a:lnTo>
                    <a:pt x="0" y="0"/>
                  </a:lnTo>
                  <a:cubicBezTo>
                    <a:pt x="13" y="26"/>
                    <a:pt x="26" y="51"/>
                    <a:pt x="51" y="63"/>
                  </a:cubicBezTo>
                  <a:cubicBezTo>
                    <a:pt x="431" y="583"/>
                    <a:pt x="825" y="1128"/>
                    <a:pt x="1154" y="1699"/>
                  </a:cubicBezTo>
                  <a:lnTo>
                    <a:pt x="4374" y="2345"/>
                  </a:lnTo>
                  <a:lnTo>
                    <a:pt x="3093" y="1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327300" y="16121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583" y="0"/>
                  </a:moveTo>
                  <a:lnTo>
                    <a:pt x="0" y="242"/>
                  </a:lnTo>
                  <a:lnTo>
                    <a:pt x="63" y="571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284200" y="1860625"/>
              <a:ext cx="13325" cy="26325"/>
            </a:xfrm>
            <a:custGeom>
              <a:avLst/>
              <a:gdLst/>
              <a:ahLst/>
              <a:cxnLst/>
              <a:rect l="l" t="t" r="r" b="b"/>
              <a:pathLst>
                <a:path w="533" h="1053" extrusionOk="0">
                  <a:moveTo>
                    <a:pt x="241" y="0"/>
                  </a:moveTo>
                  <a:cubicBezTo>
                    <a:pt x="165" y="140"/>
                    <a:pt x="88" y="267"/>
                    <a:pt x="0" y="394"/>
                  </a:cubicBezTo>
                  <a:lnTo>
                    <a:pt x="533" y="1053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220175" y="1689825"/>
              <a:ext cx="59900" cy="146100"/>
            </a:xfrm>
            <a:custGeom>
              <a:avLst/>
              <a:gdLst/>
              <a:ahLst/>
              <a:cxnLst/>
              <a:rect l="l" t="t" r="r" b="b"/>
              <a:pathLst>
                <a:path w="2396" h="5844" extrusionOk="0">
                  <a:moveTo>
                    <a:pt x="1" y="1"/>
                  </a:moveTo>
                  <a:cubicBezTo>
                    <a:pt x="697" y="1382"/>
                    <a:pt x="1331" y="2739"/>
                    <a:pt x="1002" y="4209"/>
                  </a:cubicBezTo>
                  <a:cubicBezTo>
                    <a:pt x="939" y="4475"/>
                    <a:pt x="837" y="4741"/>
                    <a:pt x="711" y="4982"/>
                  </a:cubicBezTo>
                  <a:lnTo>
                    <a:pt x="1420" y="5844"/>
                  </a:lnTo>
                  <a:cubicBezTo>
                    <a:pt x="1737" y="5717"/>
                    <a:pt x="2066" y="5578"/>
                    <a:pt x="2396" y="5426"/>
                  </a:cubicBezTo>
                  <a:lnTo>
                    <a:pt x="1407" y="1953"/>
                  </a:lnTo>
                  <a:lnTo>
                    <a:pt x="2130" y="2105"/>
                  </a:lnTo>
                  <a:cubicBezTo>
                    <a:pt x="1801" y="1534"/>
                    <a:pt x="1407" y="989"/>
                    <a:pt x="1027" y="469"/>
                  </a:cubicBezTo>
                  <a:cubicBezTo>
                    <a:pt x="1002" y="457"/>
                    <a:pt x="989" y="432"/>
                    <a:pt x="976" y="40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255675" y="1825450"/>
              <a:ext cx="34550" cy="45025"/>
            </a:xfrm>
            <a:custGeom>
              <a:avLst/>
              <a:gdLst/>
              <a:ahLst/>
              <a:cxnLst/>
              <a:rect l="l" t="t" r="r" b="b"/>
              <a:pathLst>
                <a:path w="1382" h="1801" extrusionOk="0">
                  <a:moveTo>
                    <a:pt x="976" y="1"/>
                  </a:moveTo>
                  <a:cubicBezTo>
                    <a:pt x="646" y="153"/>
                    <a:pt x="317" y="292"/>
                    <a:pt x="0" y="419"/>
                  </a:cubicBezTo>
                  <a:lnTo>
                    <a:pt x="1141" y="1801"/>
                  </a:lnTo>
                  <a:cubicBezTo>
                    <a:pt x="1229" y="1674"/>
                    <a:pt x="1306" y="1547"/>
                    <a:pt x="1382" y="1407"/>
                  </a:cubicBezTo>
                  <a:lnTo>
                    <a:pt x="976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54925" y="1664150"/>
              <a:ext cx="298550" cy="175275"/>
            </a:xfrm>
            <a:custGeom>
              <a:avLst/>
              <a:gdLst/>
              <a:ahLst/>
              <a:cxnLst/>
              <a:rect l="l" t="t" r="r" b="b"/>
              <a:pathLst>
                <a:path w="11942" h="7011" extrusionOk="0">
                  <a:moveTo>
                    <a:pt x="8164" y="0"/>
                  </a:moveTo>
                  <a:lnTo>
                    <a:pt x="926" y="140"/>
                  </a:lnTo>
                  <a:lnTo>
                    <a:pt x="7036" y="1471"/>
                  </a:lnTo>
                  <a:lnTo>
                    <a:pt x="1" y="3930"/>
                  </a:lnTo>
                  <a:lnTo>
                    <a:pt x="7797" y="2929"/>
                  </a:lnTo>
                  <a:lnTo>
                    <a:pt x="6656" y="7011"/>
                  </a:lnTo>
                  <a:lnTo>
                    <a:pt x="9571" y="3879"/>
                  </a:lnTo>
                  <a:lnTo>
                    <a:pt x="11321" y="6009"/>
                  </a:lnTo>
                  <a:cubicBezTo>
                    <a:pt x="11447" y="5768"/>
                    <a:pt x="11549" y="5502"/>
                    <a:pt x="11612" y="5236"/>
                  </a:cubicBezTo>
                  <a:cubicBezTo>
                    <a:pt x="11941" y="3766"/>
                    <a:pt x="11307" y="2409"/>
                    <a:pt x="10611" y="1028"/>
                  </a:cubicBezTo>
                  <a:lnTo>
                    <a:pt x="8164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886800" y="1367525"/>
              <a:ext cx="105875" cy="119175"/>
            </a:xfrm>
            <a:custGeom>
              <a:avLst/>
              <a:gdLst/>
              <a:ahLst/>
              <a:cxnLst/>
              <a:rect l="l" t="t" r="r" b="b"/>
              <a:pathLst>
                <a:path w="4235" h="4767" extrusionOk="0">
                  <a:moveTo>
                    <a:pt x="1" y="1"/>
                  </a:moveTo>
                  <a:lnTo>
                    <a:pt x="4057" y="4767"/>
                  </a:lnTo>
                  <a:lnTo>
                    <a:pt x="4234" y="45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933075" y="789500"/>
              <a:ext cx="93825" cy="119200"/>
            </a:xfrm>
            <a:custGeom>
              <a:avLst/>
              <a:gdLst/>
              <a:ahLst/>
              <a:cxnLst/>
              <a:rect l="l" t="t" r="r" b="b"/>
              <a:pathLst>
                <a:path w="3753" h="4768" extrusionOk="0">
                  <a:moveTo>
                    <a:pt x="0" y="1"/>
                  </a:moveTo>
                  <a:lnTo>
                    <a:pt x="3587" y="4767"/>
                  </a:lnTo>
                  <a:lnTo>
                    <a:pt x="3752" y="4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6149825" y="1267400"/>
              <a:ext cx="94125" cy="119175"/>
            </a:xfrm>
            <a:custGeom>
              <a:avLst/>
              <a:gdLst/>
              <a:ahLst/>
              <a:cxnLst/>
              <a:rect l="l" t="t" r="r" b="b"/>
              <a:pathLst>
                <a:path w="3765" h="4767" extrusionOk="0">
                  <a:moveTo>
                    <a:pt x="1" y="0"/>
                  </a:moveTo>
                  <a:lnTo>
                    <a:pt x="3587" y="4766"/>
                  </a:lnTo>
                  <a:lnTo>
                    <a:pt x="3765" y="4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472600" y="1356750"/>
              <a:ext cx="54550" cy="68475"/>
            </a:xfrm>
            <a:custGeom>
              <a:avLst/>
              <a:gdLst/>
              <a:ahLst/>
              <a:cxnLst/>
              <a:rect l="l" t="t" r="r" b="b"/>
              <a:pathLst>
                <a:path w="2182" h="2739" extrusionOk="0">
                  <a:moveTo>
                    <a:pt x="90" y="1"/>
                  </a:moveTo>
                  <a:lnTo>
                    <a:pt x="1" y="65"/>
                  </a:lnTo>
                  <a:lnTo>
                    <a:pt x="2017" y="2739"/>
                  </a:lnTo>
                  <a:lnTo>
                    <a:pt x="2181" y="253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127950" y="188152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47150" y="1782350"/>
              <a:ext cx="81450" cy="100175"/>
            </a:xfrm>
            <a:custGeom>
              <a:avLst/>
              <a:gdLst/>
              <a:ahLst/>
              <a:cxnLst/>
              <a:rect l="l" t="t" r="r" b="b"/>
              <a:pathLst>
                <a:path w="3258" h="4007" extrusionOk="0">
                  <a:moveTo>
                    <a:pt x="1" y="1"/>
                  </a:moveTo>
                  <a:lnTo>
                    <a:pt x="3004" y="4006"/>
                  </a:lnTo>
                  <a:lnTo>
                    <a:pt x="3233" y="3968"/>
                  </a:lnTo>
                  <a:lnTo>
                    <a:pt x="3258" y="3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731525" y="1641975"/>
              <a:ext cx="93825" cy="119500"/>
            </a:xfrm>
            <a:custGeom>
              <a:avLst/>
              <a:gdLst/>
              <a:ahLst/>
              <a:cxnLst/>
              <a:rect l="l" t="t" r="r" b="b"/>
              <a:pathLst>
                <a:path w="3753" h="4780" extrusionOk="0">
                  <a:moveTo>
                    <a:pt x="1" y="0"/>
                  </a:moveTo>
                  <a:lnTo>
                    <a:pt x="3587" y="4779"/>
                  </a:lnTo>
                  <a:lnTo>
                    <a:pt x="3753" y="45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341425" y="1421100"/>
              <a:ext cx="31400" cy="43125"/>
            </a:xfrm>
            <a:custGeom>
              <a:avLst/>
              <a:gdLst/>
              <a:ahLst/>
              <a:cxnLst/>
              <a:rect l="l" t="t" r="r" b="b"/>
              <a:pathLst>
                <a:path w="1256" h="1725" extrusionOk="0">
                  <a:moveTo>
                    <a:pt x="0" y="0"/>
                  </a:moveTo>
                  <a:lnTo>
                    <a:pt x="39" y="114"/>
                  </a:lnTo>
                  <a:lnTo>
                    <a:pt x="1256" y="1724"/>
                  </a:lnTo>
                  <a:cubicBezTo>
                    <a:pt x="1217" y="1610"/>
                    <a:pt x="1192" y="1508"/>
                    <a:pt x="1154" y="13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370275" y="1455950"/>
              <a:ext cx="48825" cy="64050"/>
            </a:xfrm>
            <a:custGeom>
              <a:avLst/>
              <a:gdLst/>
              <a:ahLst/>
              <a:cxnLst/>
              <a:rect l="l" t="t" r="r" b="b"/>
              <a:pathLst>
                <a:path w="1953" h="2562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14"/>
                    <a:pt x="63" y="216"/>
                    <a:pt x="102" y="330"/>
                  </a:cubicBezTo>
                  <a:lnTo>
                    <a:pt x="1775" y="2561"/>
                  </a:lnTo>
                  <a:lnTo>
                    <a:pt x="1952" y="2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165850" y="1150150"/>
              <a:ext cx="79250" cy="101125"/>
            </a:xfrm>
            <a:custGeom>
              <a:avLst/>
              <a:gdLst/>
              <a:ahLst/>
              <a:cxnLst/>
              <a:rect l="l" t="t" r="r" b="b"/>
              <a:pathLst>
                <a:path w="3170" h="4045" extrusionOk="0">
                  <a:moveTo>
                    <a:pt x="14" y="0"/>
                  </a:moveTo>
                  <a:cubicBezTo>
                    <a:pt x="1" y="13"/>
                    <a:pt x="1" y="39"/>
                    <a:pt x="1" y="51"/>
                  </a:cubicBezTo>
                  <a:lnTo>
                    <a:pt x="2992" y="4044"/>
                  </a:lnTo>
                  <a:lnTo>
                    <a:pt x="3170" y="384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51600" y="1242050"/>
              <a:ext cx="49125" cy="56125"/>
            </a:xfrm>
            <a:custGeom>
              <a:avLst/>
              <a:gdLst/>
              <a:ahLst/>
              <a:cxnLst/>
              <a:rect l="l" t="t" r="r" b="b"/>
              <a:pathLst>
                <a:path w="1965" h="2245" extrusionOk="0">
                  <a:moveTo>
                    <a:pt x="0" y="0"/>
                  </a:moveTo>
                  <a:lnTo>
                    <a:pt x="1800" y="2244"/>
                  </a:lnTo>
                  <a:lnTo>
                    <a:pt x="1964" y="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234750" y="1212875"/>
              <a:ext cx="39950" cy="44725"/>
            </a:xfrm>
            <a:custGeom>
              <a:avLst/>
              <a:gdLst/>
              <a:ahLst/>
              <a:cxnLst/>
              <a:rect l="l" t="t" r="r" b="b"/>
              <a:pathLst>
                <a:path w="1598" h="1789" extrusionOk="0">
                  <a:moveTo>
                    <a:pt x="1" y="1"/>
                  </a:moveTo>
                  <a:lnTo>
                    <a:pt x="1433" y="1789"/>
                  </a:lnTo>
                  <a:lnTo>
                    <a:pt x="1598" y="1586"/>
                  </a:lnTo>
                  <a:lnTo>
                    <a:pt x="89" y="14"/>
                  </a:lnTo>
                  <a:cubicBezTo>
                    <a:pt x="52" y="1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1950" y="740075"/>
              <a:ext cx="44050" cy="49800"/>
            </a:xfrm>
            <a:custGeom>
              <a:avLst/>
              <a:gdLst/>
              <a:ahLst/>
              <a:cxnLst/>
              <a:rect l="l" t="t" r="r" b="b"/>
              <a:pathLst>
                <a:path w="1762" h="1992" extrusionOk="0">
                  <a:moveTo>
                    <a:pt x="0" y="1"/>
                  </a:moveTo>
                  <a:lnTo>
                    <a:pt x="1597" y="1991"/>
                  </a:lnTo>
                  <a:lnTo>
                    <a:pt x="1762" y="1788"/>
                  </a:lnTo>
                  <a:lnTo>
                    <a:pt x="51" y="14"/>
                  </a:lnTo>
                  <a:cubicBezTo>
                    <a:pt x="38" y="14"/>
                    <a:pt x="26" y="14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5998650" y="962225"/>
              <a:ext cx="75775" cy="86850"/>
            </a:xfrm>
            <a:custGeom>
              <a:avLst/>
              <a:gdLst/>
              <a:ahLst/>
              <a:cxnLst/>
              <a:rect l="l" t="t" r="r" b="b"/>
              <a:pathLst>
                <a:path w="3031" h="3474" extrusionOk="0">
                  <a:moveTo>
                    <a:pt x="1" y="1"/>
                  </a:moveTo>
                  <a:lnTo>
                    <a:pt x="2866" y="3474"/>
                  </a:lnTo>
                  <a:lnTo>
                    <a:pt x="3031" y="32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20075" y="1507300"/>
              <a:ext cx="49150" cy="56100"/>
            </a:xfrm>
            <a:custGeom>
              <a:avLst/>
              <a:gdLst/>
              <a:ahLst/>
              <a:cxnLst/>
              <a:rect l="l" t="t" r="r" b="b"/>
              <a:pathLst>
                <a:path w="1966" h="2244" extrusionOk="0">
                  <a:moveTo>
                    <a:pt x="0" y="0"/>
                  </a:moveTo>
                  <a:lnTo>
                    <a:pt x="1800" y="2243"/>
                  </a:lnTo>
                  <a:lnTo>
                    <a:pt x="1965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017675" y="1880900"/>
              <a:ext cx="15875" cy="11775"/>
            </a:xfrm>
            <a:custGeom>
              <a:avLst/>
              <a:gdLst/>
              <a:ahLst/>
              <a:cxnLst/>
              <a:rect l="l" t="t" r="r" b="b"/>
              <a:pathLst>
                <a:path w="635" h="471" extrusionOk="0">
                  <a:moveTo>
                    <a:pt x="0" y="1"/>
                  </a:moveTo>
                  <a:lnTo>
                    <a:pt x="381" y="470"/>
                  </a:lnTo>
                  <a:cubicBezTo>
                    <a:pt x="470" y="457"/>
                    <a:pt x="546" y="457"/>
                    <a:pt x="634" y="445"/>
                  </a:cubicBezTo>
                  <a:lnTo>
                    <a:pt x="254" y="51"/>
                  </a:lnTo>
                  <a:cubicBezTo>
                    <a:pt x="178" y="39"/>
                    <a:pt x="90" y="14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992650" y="1849550"/>
              <a:ext cx="31375" cy="32650"/>
            </a:xfrm>
            <a:custGeom>
              <a:avLst/>
              <a:gdLst/>
              <a:ahLst/>
              <a:cxnLst/>
              <a:rect l="l" t="t" r="r" b="b"/>
              <a:pathLst>
                <a:path w="1255" h="1306" extrusionOk="0">
                  <a:moveTo>
                    <a:pt x="0" y="0"/>
                  </a:moveTo>
                  <a:lnTo>
                    <a:pt x="1001" y="1255"/>
                  </a:lnTo>
                  <a:cubicBezTo>
                    <a:pt x="1091" y="1268"/>
                    <a:pt x="1179" y="1293"/>
                    <a:pt x="1255" y="13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5490050" y="1436300"/>
              <a:ext cx="49125" cy="56100"/>
            </a:xfrm>
            <a:custGeom>
              <a:avLst/>
              <a:gdLst/>
              <a:ahLst/>
              <a:cxnLst/>
              <a:rect l="l" t="t" r="r" b="b"/>
              <a:pathLst>
                <a:path w="1965" h="2244" extrusionOk="0">
                  <a:moveTo>
                    <a:pt x="1" y="1"/>
                  </a:moveTo>
                  <a:lnTo>
                    <a:pt x="1787" y="2244"/>
                  </a:lnTo>
                  <a:lnTo>
                    <a:pt x="1965" y="20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5694775" y="1526950"/>
              <a:ext cx="48825" cy="56100"/>
            </a:xfrm>
            <a:custGeom>
              <a:avLst/>
              <a:gdLst/>
              <a:ahLst/>
              <a:cxnLst/>
              <a:rect l="l" t="t" r="r" b="b"/>
              <a:pathLst>
                <a:path w="1953" h="2244" extrusionOk="0">
                  <a:moveTo>
                    <a:pt x="0" y="0"/>
                  </a:moveTo>
                  <a:lnTo>
                    <a:pt x="1787" y="2243"/>
                  </a:lnTo>
                  <a:lnTo>
                    <a:pt x="1952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5194075" y="1096900"/>
              <a:ext cx="36450" cy="41850"/>
            </a:xfrm>
            <a:custGeom>
              <a:avLst/>
              <a:gdLst/>
              <a:ahLst/>
              <a:cxnLst/>
              <a:rect l="l" t="t" r="r" b="b"/>
              <a:pathLst>
                <a:path w="1458" h="1674" extrusionOk="0">
                  <a:moveTo>
                    <a:pt x="38" y="1"/>
                  </a:moveTo>
                  <a:lnTo>
                    <a:pt x="26" y="14"/>
                  </a:lnTo>
                  <a:cubicBezTo>
                    <a:pt x="13" y="26"/>
                    <a:pt x="0" y="39"/>
                    <a:pt x="0" y="51"/>
                  </a:cubicBezTo>
                  <a:lnTo>
                    <a:pt x="1293" y="1674"/>
                  </a:lnTo>
                  <a:lnTo>
                    <a:pt x="1458" y="147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5465000" y="878875"/>
              <a:ext cx="27925" cy="32975"/>
            </a:xfrm>
            <a:custGeom>
              <a:avLst/>
              <a:gdLst/>
              <a:ahLst/>
              <a:cxnLst/>
              <a:rect l="l" t="t" r="r" b="b"/>
              <a:pathLst>
                <a:path w="1117" h="1319" extrusionOk="0">
                  <a:moveTo>
                    <a:pt x="39" y="1"/>
                  </a:moveTo>
                  <a:cubicBezTo>
                    <a:pt x="26" y="39"/>
                    <a:pt x="14" y="90"/>
                    <a:pt x="1" y="127"/>
                  </a:cubicBezTo>
                  <a:lnTo>
                    <a:pt x="952" y="1319"/>
                  </a:lnTo>
                  <a:lnTo>
                    <a:pt x="1116" y="112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5599700" y="682725"/>
              <a:ext cx="31075" cy="33625"/>
            </a:xfrm>
            <a:custGeom>
              <a:avLst/>
              <a:gdLst/>
              <a:ahLst/>
              <a:cxnLst/>
              <a:rect l="l" t="t" r="r" b="b"/>
              <a:pathLst>
                <a:path w="1243" h="1345" extrusionOk="0">
                  <a:moveTo>
                    <a:pt x="0" y="1"/>
                  </a:moveTo>
                  <a:lnTo>
                    <a:pt x="1077" y="1344"/>
                  </a:lnTo>
                  <a:lnTo>
                    <a:pt x="1243" y="115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553100" y="787300"/>
              <a:ext cx="72275" cy="81800"/>
            </a:xfrm>
            <a:custGeom>
              <a:avLst/>
              <a:gdLst/>
              <a:ahLst/>
              <a:cxnLst/>
              <a:rect l="l" t="t" r="r" b="b"/>
              <a:pathLst>
                <a:path w="2891" h="3272" extrusionOk="0">
                  <a:moveTo>
                    <a:pt x="26" y="1"/>
                  </a:moveTo>
                  <a:lnTo>
                    <a:pt x="1" y="26"/>
                  </a:lnTo>
                  <a:lnTo>
                    <a:pt x="2726" y="3271"/>
                  </a:lnTo>
                  <a:lnTo>
                    <a:pt x="2891" y="306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5559450" y="1334575"/>
              <a:ext cx="49150" cy="56125"/>
            </a:xfrm>
            <a:custGeom>
              <a:avLst/>
              <a:gdLst/>
              <a:ahLst/>
              <a:cxnLst/>
              <a:rect l="l" t="t" r="r" b="b"/>
              <a:pathLst>
                <a:path w="1966" h="2245" extrusionOk="0">
                  <a:moveTo>
                    <a:pt x="0" y="0"/>
                  </a:moveTo>
                  <a:lnTo>
                    <a:pt x="1800" y="2245"/>
                  </a:lnTo>
                  <a:lnTo>
                    <a:pt x="1965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5516975" y="1102925"/>
              <a:ext cx="71650" cy="78925"/>
            </a:xfrm>
            <a:custGeom>
              <a:avLst/>
              <a:gdLst/>
              <a:ahLst/>
              <a:cxnLst/>
              <a:rect l="l" t="t" r="r" b="b"/>
              <a:pathLst>
                <a:path w="2866" h="3157" extrusionOk="0">
                  <a:moveTo>
                    <a:pt x="1" y="1"/>
                  </a:moveTo>
                  <a:lnTo>
                    <a:pt x="2688" y="3157"/>
                  </a:lnTo>
                  <a:lnTo>
                    <a:pt x="2865" y="2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5433000" y="1739250"/>
              <a:ext cx="23475" cy="25700"/>
            </a:xfrm>
            <a:custGeom>
              <a:avLst/>
              <a:gdLst/>
              <a:ahLst/>
              <a:cxnLst/>
              <a:rect l="l" t="t" r="r" b="b"/>
              <a:pathLst>
                <a:path w="939" h="1028" extrusionOk="0">
                  <a:moveTo>
                    <a:pt x="140" y="1"/>
                  </a:moveTo>
                  <a:cubicBezTo>
                    <a:pt x="128" y="1"/>
                    <a:pt x="115" y="13"/>
                    <a:pt x="102" y="13"/>
                  </a:cubicBezTo>
                  <a:cubicBezTo>
                    <a:pt x="77" y="39"/>
                    <a:pt x="39" y="52"/>
                    <a:pt x="1" y="64"/>
                  </a:cubicBezTo>
                  <a:lnTo>
                    <a:pt x="774" y="1027"/>
                  </a:lnTo>
                  <a:lnTo>
                    <a:pt x="939" y="82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5407325" y="1708850"/>
              <a:ext cx="29175" cy="32000"/>
            </a:xfrm>
            <a:custGeom>
              <a:avLst/>
              <a:gdLst/>
              <a:ahLst/>
              <a:cxnLst/>
              <a:rect l="l" t="t" r="r" b="b"/>
              <a:pathLst>
                <a:path w="1167" h="1280" extrusionOk="0">
                  <a:moveTo>
                    <a:pt x="1" y="0"/>
                  </a:moveTo>
                  <a:lnTo>
                    <a:pt x="1028" y="1280"/>
                  </a:lnTo>
                  <a:cubicBezTo>
                    <a:pt x="1066" y="1268"/>
                    <a:pt x="1104" y="1255"/>
                    <a:pt x="1129" y="1229"/>
                  </a:cubicBezTo>
                  <a:cubicBezTo>
                    <a:pt x="1142" y="1229"/>
                    <a:pt x="1155" y="1217"/>
                    <a:pt x="1167" y="12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5516350" y="1681900"/>
              <a:ext cx="92250" cy="116975"/>
            </a:xfrm>
            <a:custGeom>
              <a:avLst/>
              <a:gdLst/>
              <a:ahLst/>
              <a:cxnLst/>
              <a:rect l="l" t="t" r="r" b="b"/>
              <a:pathLst>
                <a:path w="3690" h="4679" extrusionOk="0">
                  <a:moveTo>
                    <a:pt x="0" y="0"/>
                  </a:moveTo>
                  <a:lnTo>
                    <a:pt x="3524" y="4678"/>
                  </a:lnTo>
                  <a:lnTo>
                    <a:pt x="3689" y="4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514450" y="1679675"/>
              <a:ext cx="1925" cy="2250"/>
            </a:xfrm>
            <a:custGeom>
              <a:avLst/>
              <a:gdLst/>
              <a:ahLst/>
              <a:cxnLst/>
              <a:rect l="l" t="t" r="r" b="b"/>
              <a:pathLst>
                <a:path w="77" h="90" extrusionOk="0">
                  <a:moveTo>
                    <a:pt x="76" y="89"/>
                  </a:moveTo>
                  <a:lnTo>
                    <a:pt x="76" y="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271200" y="1626450"/>
              <a:ext cx="83675" cy="119800"/>
            </a:xfrm>
            <a:custGeom>
              <a:avLst/>
              <a:gdLst/>
              <a:ahLst/>
              <a:cxnLst/>
              <a:rect l="l" t="t" r="r" b="b"/>
              <a:pathLst>
                <a:path w="3347" h="4792" extrusionOk="0">
                  <a:moveTo>
                    <a:pt x="2307" y="0"/>
                  </a:moveTo>
                  <a:lnTo>
                    <a:pt x="0" y="2573"/>
                  </a:lnTo>
                  <a:lnTo>
                    <a:pt x="2028" y="4234"/>
                  </a:lnTo>
                  <a:lnTo>
                    <a:pt x="3346" y="4792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243925" y="1471475"/>
              <a:ext cx="83400" cy="181925"/>
            </a:xfrm>
            <a:custGeom>
              <a:avLst/>
              <a:gdLst/>
              <a:ahLst/>
              <a:cxnLst/>
              <a:rect l="l" t="t" r="r" b="b"/>
              <a:pathLst>
                <a:path w="3336" h="7277" extrusionOk="0">
                  <a:moveTo>
                    <a:pt x="2068" y="0"/>
                  </a:moveTo>
                  <a:cubicBezTo>
                    <a:pt x="1561" y="216"/>
                    <a:pt x="1066" y="431"/>
                    <a:pt x="609" y="673"/>
                  </a:cubicBezTo>
                  <a:lnTo>
                    <a:pt x="1" y="7276"/>
                  </a:lnTo>
                  <a:lnTo>
                    <a:pt x="3335" y="587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186900" y="1493025"/>
              <a:ext cx="63100" cy="126775"/>
            </a:xfrm>
            <a:custGeom>
              <a:avLst/>
              <a:gdLst/>
              <a:ahLst/>
              <a:cxnLst/>
              <a:rect l="l" t="t" r="r" b="b"/>
              <a:pathLst>
                <a:path w="2524" h="5071" extrusionOk="0">
                  <a:moveTo>
                    <a:pt x="2523" y="0"/>
                  </a:moveTo>
                  <a:lnTo>
                    <a:pt x="2523" y="0"/>
                  </a:lnTo>
                  <a:cubicBezTo>
                    <a:pt x="1521" y="571"/>
                    <a:pt x="710" y="1268"/>
                    <a:pt x="330" y="2321"/>
                  </a:cubicBezTo>
                  <a:cubicBezTo>
                    <a:pt x="0" y="3220"/>
                    <a:pt x="89" y="4158"/>
                    <a:pt x="419" y="5071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81200" y="1420475"/>
              <a:ext cx="114425" cy="208825"/>
            </a:xfrm>
            <a:custGeom>
              <a:avLst/>
              <a:gdLst/>
              <a:ahLst/>
              <a:cxnLst/>
              <a:rect l="l" t="t" r="r" b="b"/>
              <a:pathLst>
                <a:path w="4577" h="8353" extrusionOk="0">
                  <a:moveTo>
                    <a:pt x="4132" y="0"/>
                  </a:moveTo>
                  <a:cubicBezTo>
                    <a:pt x="3448" y="659"/>
                    <a:pt x="2763" y="1318"/>
                    <a:pt x="2155" y="2054"/>
                  </a:cubicBezTo>
                  <a:cubicBezTo>
                    <a:pt x="938" y="3524"/>
                    <a:pt x="0" y="5412"/>
                    <a:pt x="254" y="7339"/>
                  </a:cubicBezTo>
                  <a:cubicBezTo>
                    <a:pt x="292" y="7682"/>
                    <a:pt x="380" y="8023"/>
                    <a:pt x="482" y="8353"/>
                  </a:cubicBezTo>
                  <a:lnTo>
                    <a:pt x="647" y="7973"/>
                  </a:lnTo>
                  <a:cubicBezTo>
                    <a:pt x="317" y="7060"/>
                    <a:pt x="228" y="6122"/>
                    <a:pt x="558" y="5223"/>
                  </a:cubicBezTo>
                  <a:cubicBezTo>
                    <a:pt x="938" y="4170"/>
                    <a:pt x="1749" y="3473"/>
                    <a:pt x="2751" y="2902"/>
                  </a:cubicBezTo>
                  <a:lnTo>
                    <a:pt x="3194" y="1825"/>
                  </a:lnTo>
                  <a:lnTo>
                    <a:pt x="3118" y="2713"/>
                  </a:lnTo>
                  <a:cubicBezTo>
                    <a:pt x="3575" y="2471"/>
                    <a:pt x="4070" y="2256"/>
                    <a:pt x="4577" y="2040"/>
                  </a:cubicBezTo>
                  <a:lnTo>
                    <a:pt x="4132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5262525" y="986950"/>
              <a:ext cx="1022000" cy="677225"/>
            </a:xfrm>
            <a:custGeom>
              <a:avLst/>
              <a:gdLst/>
              <a:ahLst/>
              <a:cxnLst/>
              <a:rect l="l" t="t" r="r" b="b"/>
              <a:pathLst>
                <a:path w="40880" h="27089" extrusionOk="0">
                  <a:moveTo>
                    <a:pt x="20953" y="1"/>
                  </a:moveTo>
                  <a:lnTo>
                    <a:pt x="13043" y="7618"/>
                  </a:lnTo>
                  <a:lnTo>
                    <a:pt x="13082" y="7644"/>
                  </a:lnTo>
                  <a:lnTo>
                    <a:pt x="12917" y="7846"/>
                  </a:lnTo>
                  <a:lnTo>
                    <a:pt x="12866" y="7796"/>
                  </a:lnTo>
                  <a:lnTo>
                    <a:pt x="7809" y="12663"/>
                  </a:lnTo>
                  <a:lnTo>
                    <a:pt x="4018" y="1863"/>
                  </a:lnTo>
                  <a:cubicBezTo>
                    <a:pt x="2776" y="2472"/>
                    <a:pt x="1344" y="2612"/>
                    <a:pt x="0" y="2967"/>
                  </a:cubicBezTo>
                  <a:lnTo>
                    <a:pt x="6832" y="16099"/>
                  </a:lnTo>
                  <a:lnTo>
                    <a:pt x="8404" y="14857"/>
                  </a:lnTo>
                  <a:lnTo>
                    <a:pt x="6832" y="12752"/>
                  </a:lnTo>
                  <a:lnTo>
                    <a:pt x="8493" y="14793"/>
                  </a:lnTo>
                  <a:lnTo>
                    <a:pt x="20358" y="5477"/>
                  </a:lnTo>
                  <a:lnTo>
                    <a:pt x="35442" y="22525"/>
                  </a:lnTo>
                  <a:lnTo>
                    <a:pt x="29053" y="24249"/>
                  </a:lnTo>
                  <a:lnTo>
                    <a:pt x="35860" y="27088"/>
                  </a:lnTo>
                  <a:lnTo>
                    <a:pt x="36659" y="27076"/>
                  </a:lnTo>
                  <a:lnTo>
                    <a:pt x="37229" y="25694"/>
                  </a:lnTo>
                  <a:cubicBezTo>
                    <a:pt x="37127" y="25364"/>
                    <a:pt x="37039" y="25023"/>
                    <a:pt x="37001" y="24680"/>
                  </a:cubicBezTo>
                  <a:cubicBezTo>
                    <a:pt x="36747" y="22753"/>
                    <a:pt x="37685" y="20865"/>
                    <a:pt x="38902" y="19395"/>
                  </a:cubicBezTo>
                  <a:cubicBezTo>
                    <a:pt x="39510" y="18659"/>
                    <a:pt x="40195" y="18000"/>
                    <a:pt x="40879" y="17341"/>
                  </a:cubicBezTo>
                  <a:lnTo>
                    <a:pt x="40309" y="14654"/>
                  </a:lnTo>
                  <a:lnTo>
                    <a:pt x="37318" y="21105"/>
                  </a:lnTo>
                  <a:lnTo>
                    <a:pt x="20953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197375" y="1488275"/>
              <a:ext cx="131525" cy="244050"/>
            </a:xfrm>
            <a:custGeom>
              <a:avLst/>
              <a:gdLst/>
              <a:ahLst/>
              <a:cxnLst/>
              <a:rect l="l" t="t" r="r" b="b"/>
              <a:pathLst>
                <a:path w="5261" h="9762" extrusionOk="0">
                  <a:moveTo>
                    <a:pt x="2471" y="1"/>
                  </a:moveTo>
                  <a:lnTo>
                    <a:pt x="2471" y="1"/>
                  </a:lnTo>
                  <a:cubicBezTo>
                    <a:pt x="2345" y="64"/>
                    <a:pt x="2218" y="127"/>
                    <a:pt x="2104" y="190"/>
                  </a:cubicBezTo>
                  <a:lnTo>
                    <a:pt x="0" y="5261"/>
                  </a:lnTo>
                  <a:cubicBezTo>
                    <a:pt x="393" y="6389"/>
                    <a:pt x="1153" y="7479"/>
                    <a:pt x="1888" y="8468"/>
                  </a:cubicBezTo>
                  <a:lnTo>
                    <a:pt x="4981" y="9761"/>
                  </a:lnTo>
                  <a:lnTo>
                    <a:pt x="2953" y="8100"/>
                  </a:lnTo>
                  <a:lnTo>
                    <a:pt x="5260" y="5527"/>
                  </a:lnTo>
                  <a:lnTo>
                    <a:pt x="5197" y="5198"/>
                  </a:lnTo>
                  <a:lnTo>
                    <a:pt x="1863" y="6604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193225" y="1619775"/>
              <a:ext cx="51375" cy="80225"/>
            </a:xfrm>
            <a:custGeom>
              <a:avLst/>
              <a:gdLst/>
              <a:ahLst/>
              <a:cxnLst/>
              <a:rect l="l" t="t" r="r" b="b"/>
              <a:pathLst>
                <a:path w="2055" h="3209" extrusionOk="0">
                  <a:moveTo>
                    <a:pt x="166" y="1"/>
                  </a:moveTo>
                  <a:lnTo>
                    <a:pt x="1" y="381"/>
                  </a:lnTo>
                  <a:cubicBezTo>
                    <a:pt x="267" y="1218"/>
                    <a:pt x="685" y="2017"/>
                    <a:pt x="1079" y="2803"/>
                  </a:cubicBezTo>
                  <a:lnTo>
                    <a:pt x="2054" y="3208"/>
                  </a:lnTo>
                  <a:cubicBezTo>
                    <a:pt x="1319" y="2219"/>
                    <a:pt x="559" y="1129"/>
                    <a:pt x="16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249975" y="1466100"/>
              <a:ext cx="11100" cy="26950"/>
            </a:xfrm>
            <a:custGeom>
              <a:avLst/>
              <a:gdLst/>
              <a:ahLst/>
              <a:cxnLst/>
              <a:rect l="l" t="t" r="r" b="b"/>
              <a:pathLst>
                <a:path w="444" h="1078" extrusionOk="0">
                  <a:moveTo>
                    <a:pt x="443" y="0"/>
                  </a:moveTo>
                  <a:lnTo>
                    <a:pt x="0" y="1077"/>
                  </a:lnTo>
                  <a:cubicBezTo>
                    <a:pt x="114" y="1014"/>
                    <a:pt x="241" y="951"/>
                    <a:pt x="367" y="888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159000" y="1629275"/>
              <a:ext cx="61200" cy="60575"/>
            </a:xfrm>
            <a:custGeom>
              <a:avLst/>
              <a:gdLst/>
              <a:ahLst/>
              <a:cxnLst/>
              <a:rect l="l" t="t" r="r" b="b"/>
              <a:pathLst>
                <a:path w="2448" h="2423" extrusionOk="0">
                  <a:moveTo>
                    <a:pt x="1370" y="1"/>
                  </a:moveTo>
                  <a:lnTo>
                    <a:pt x="800" y="1383"/>
                  </a:lnTo>
                  <a:lnTo>
                    <a:pt x="1" y="1395"/>
                  </a:lnTo>
                  <a:lnTo>
                    <a:pt x="2448" y="2423"/>
                  </a:lnTo>
                  <a:cubicBezTo>
                    <a:pt x="2054" y="1637"/>
                    <a:pt x="1636" y="838"/>
                    <a:pt x="137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5433325" y="1305750"/>
              <a:ext cx="41550" cy="52625"/>
            </a:xfrm>
            <a:custGeom>
              <a:avLst/>
              <a:gdLst/>
              <a:ahLst/>
              <a:cxnLst/>
              <a:rect l="l" t="t" r="r" b="b"/>
              <a:pathLst>
                <a:path w="1662" h="2105" extrusionOk="0">
                  <a:moveTo>
                    <a:pt x="0" y="0"/>
                  </a:moveTo>
                  <a:lnTo>
                    <a:pt x="1572" y="2105"/>
                  </a:lnTo>
                  <a:lnTo>
                    <a:pt x="1661" y="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5584150" y="1177400"/>
              <a:ext cx="5425" cy="5725"/>
            </a:xfrm>
            <a:custGeom>
              <a:avLst/>
              <a:gdLst/>
              <a:ahLst/>
              <a:cxnLst/>
              <a:rect l="l" t="t" r="r" b="b"/>
              <a:pathLst>
                <a:path w="217" h="229" extrusionOk="0">
                  <a:moveTo>
                    <a:pt x="178" y="0"/>
                  </a:moveTo>
                  <a:lnTo>
                    <a:pt x="1" y="178"/>
                  </a:lnTo>
                  <a:lnTo>
                    <a:pt x="52" y="228"/>
                  </a:lnTo>
                  <a:lnTo>
                    <a:pt x="217" y="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5416525" y="760050"/>
              <a:ext cx="76400" cy="166925"/>
            </a:xfrm>
            <a:custGeom>
              <a:avLst/>
              <a:gdLst/>
              <a:ahLst/>
              <a:cxnLst/>
              <a:rect l="l" t="t" r="r" b="b"/>
              <a:pathLst>
                <a:path w="3056" h="6677" extrusionOk="0">
                  <a:moveTo>
                    <a:pt x="3055" y="1"/>
                  </a:moveTo>
                  <a:cubicBezTo>
                    <a:pt x="3030" y="13"/>
                    <a:pt x="3018" y="13"/>
                    <a:pt x="2992" y="13"/>
                  </a:cubicBezTo>
                  <a:cubicBezTo>
                    <a:pt x="2333" y="165"/>
                    <a:pt x="1699" y="482"/>
                    <a:pt x="1230" y="964"/>
                  </a:cubicBezTo>
                  <a:cubicBezTo>
                    <a:pt x="711" y="1483"/>
                    <a:pt x="406" y="2181"/>
                    <a:pt x="178" y="2878"/>
                  </a:cubicBezTo>
                  <a:lnTo>
                    <a:pt x="140" y="2954"/>
                  </a:lnTo>
                  <a:lnTo>
                    <a:pt x="140" y="3195"/>
                  </a:lnTo>
                  <a:cubicBezTo>
                    <a:pt x="140" y="4336"/>
                    <a:pt x="190" y="5553"/>
                    <a:pt x="1" y="6668"/>
                  </a:cubicBezTo>
                  <a:cubicBezTo>
                    <a:pt x="28" y="6674"/>
                    <a:pt x="56" y="6676"/>
                    <a:pt x="86" y="6676"/>
                  </a:cubicBezTo>
                  <a:cubicBezTo>
                    <a:pt x="468" y="6676"/>
                    <a:pt x="1024" y="6239"/>
                    <a:pt x="1319" y="5933"/>
                  </a:cubicBezTo>
                  <a:cubicBezTo>
                    <a:pt x="1344" y="5844"/>
                    <a:pt x="1370" y="5768"/>
                    <a:pt x="1395" y="5679"/>
                  </a:cubicBezTo>
                  <a:cubicBezTo>
                    <a:pt x="1421" y="5553"/>
                    <a:pt x="1458" y="5438"/>
                    <a:pt x="1483" y="5311"/>
                  </a:cubicBezTo>
                  <a:cubicBezTo>
                    <a:pt x="1547" y="5071"/>
                    <a:pt x="1598" y="4830"/>
                    <a:pt x="1661" y="4589"/>
                  </a:cubicBezTo>
                  <a:lnTo>
                    <a:pt x="1661" y="4551"/>
                  </a:lnTo>
                  <a:cubicBezTo>
                    <a:pt x="1674" y="4513"/>
                    <a:pt x="1674" y="4488"/>
                    <a:pt x="1686" y="4449"/>
                  </a:cubicBezTo>
                  <a:cubicBezTo>
                    <a:pt x="1762" y="4133"/>
                    <a:pt x="1826" y="3816"/>
                    <a:pt x="1902" y="3499"/>
                  </a:cubicBezTo>
                  <a:cubicBezTo>
                    <a:pt x="1965" y="3258"/>
                    <a:pt x="2016" y="3017"/>
                    <a:pt x="2080" y="2776"/>
                  </a:cubicBezTo>
                  <a:lnTo>
                    <a:pt x="2269" y="2054"/>
                  </a:lnTo>
                  <a:cubicBezTo>
                    <a:pt x="2308" y="1940"/>
                    <a:pt x="2345" y="1826"/>
                    <a:pt x="2384" y="1699"/>
                  </a:cubicBezTo>
                  <a:cubicBezTo>
                    <a:pt x="2561" y="1116"/>
                    <a:pt x="2776" y="545"/>
                    <a:pt x="3055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5449500" y="873800"/>
              <a:ext cx="15525" cy="34575"/>
            </a:xfrm>
            <a:custGeom>
              <a:avLst/>
              <a:gdLst/>
              <a:ahLst/>
              <a:cxnLst/>
              <a:rect l="l" t="t" r="r" b="b"/>
              <a:pathLst>
                <a:path w="621" h="1383" extrusionOk="0">
                  <a:moveTo>
                    <a:pt x="342" y="1"/>
                  </a:moveTo>
                  <a:lnTo>
                    <a:pt x="342" y="39"/>
                  </a:lnTo>
                  <a:cubicBezTo>
                    <a:pt x="279" y="280"/>
                    <a:pt x="228" y="521"/>
                    <a:pt x="164" y="761"/>
                  </a:cubicBezTo>
                  <a:cubicBezTo>
                    <a:pt x="139" y="888"/>
                    <a:pt x="102" y="1003"/>
                    <a:pt x="76" y="1129"/>
                  </a:cubicBezTo>
                  <a:cubicBezTo>
                    <a:pt x="51" y="1218"/>
                    <a:pt x="25" y="1294"/>
                    <a:pt x="0" y="1383"/>
                  </a:cubicBezTo>
                  <a:cubicBezTo>
                    <a:pt x="76" y="1319"/>
                    <a:pt x="127" y="1256"/>
                    <a:pt x="164" y="1205"/>
                  </a:cubicBezTo>
                  <a:cubicBezTo>
                    <a:pt x="367" y="952"/>
                    <a:pt x="519" y="648"/>
                    <a:pt x="621" y="330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5464075" y="829450"/>
              <a:ext cx="4450" cy="18100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723"/>
                  </a:moveTo>
                  <a:cubicBezTo>
                    <a:pt x="63" y="482"/>
                    <a:pt x="114" y="241"/>
                    <a:pt x="178" y="0"/>
                  </a:cubicBezTo>
                  <a:cubicBezTo>
                    <a:pt x="114" y="241"/>
                    <a:pt x="63" y="482"/>
                    <a:pt x="0" y="723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476100" y="760050"/>
              <a:ext cx="16825" cy="42500"/>
            </a:xfrm>
            <a:custGeom>
              <a:avLst/>
              <a:gdLst/>
              <a:ahLst/>
              <a:cxnLst/>
              <a:rect l="l" t="t" r="r" b="b"/>
              <a:pathLst>
                <a:path w="673" h="1700" extrusionOk="0">
                  <a:moveTo>
                    <a:pt x="672" y="1"/>
                  </a:moveTo>
                  <a:cubicBezTo>
                    <a:pt x="393" y="545"/>
                    <a:pt x="178" y="1116"/>
                    <a:pt x="1" y="1699"/>
                  </a:cubicBezTo>
                  <a:cubicBezTo>
                    <a:pt x="178" y="1116"/>
                    <a:pt x="393" y="545"/>
                    <a:pt x="67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468500" y="811400"/>
              <a:ext cx="4775" cy="18075"/>
            </a:xfrm>
            <a:custGeom>
              <a:avLst/>
              <a:gdLst/>
              <a:ahLst/>
              <a:cxnLst/>
              <a:rect l="l" t="t" r="r" b="b"/>
              <a:pathLst>
                <a:path w="191" h="723" extrusionOk="0">
                  <a:moveTo>
                    <a:pt x="1" y="722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5453600" y="874775"/>
              <a:ext cx="4450" cy="18075"/>
            </a:xfrm>
            <a:custGeom>
              <a:avLst/>
              <a:gdLst/>
              <a:ahLst/>
              <a:cxnLst/>
              <a:rect l="l" t="t" r="r" b="b"/>
              <a:pathLst>
                <a:path w="178" h="723" extrusionOk="0">
                  <a:moveTo>
                    <a:pt x="0" y="722"/>
                  </a:moveTo>
                  <a:cubicBezTo>
                    <a:pt x="64" y="482"/>
                    <a:pt x="115" y="241"/>
                    <a:pt x="178" y="0"/>
                  </a:cubicBezTo>
                  <a:cubicBezTo>
                    <a:pt x="115" y="241"/>
                    <a:pt x="64" y="482"/>
                    <a:pt x="0" y="722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5458675" y="757425"/>
              <a:ext cx="104600" cy="121475"/>
            </a:xfrm>
            <a:custGeom>
              <a:avLst/>
              <a:gdLst/>
              <a:ahLst/>
              <a:cxnLst/>
              <a:rect l="l" t="t" r="r" b="b"/>
              <a:pathLst>
                <a:path w="4184" h="4859" extrusionOk="0">
                  <a:moveTo>
                    <a:pt x="2396" y="1"/>
                  </a:moveTo>
                  <a:cubicBezTo>
                    <a:pt x="2049" y="1"/>
                    <a:pt x="1704" y="32"/>
                    <a:pt x="1369" y="106"/>
                  </a:cubicBezTo>
                  <a:cubicBezTo>
                    <a:pt x="1090" y="650"/>
                    <a:pt x="875" y="1221"/>
                    <a:pt x="698" y="1804"/>
                  </a:cubicBezTo>
                  <a:cubicBezTo>
                    <a:pt x="659" y="1931"/>
                    <a:pt x="622" y="2045"/>
                    <a:pt x="583" y="2159"/>
                  </a:cubicBezTo>
                  <a:lnTo>
                    <a:pt x="394" y="2881"/>
                  </a:lnTo>
                  <a:cubicBezTo>
                    <a:pt x="330" y="3122"/>
                    <a:pt x="279" y="3363"/>
                    <a:pt x="216" y="3604"/>
                  </a:cubicBezTo>
                  <a:cubicBezTo>
                    <a:pt x="140" y="3921"/>
                    <a:pt x="76" y="4238"/>
                    <a:pt x="0" y="4554"/>
                  </a:cubicBezTo>
                  <a:lnTo>
                    <a:pt x="292" y="4859"/>
                  </a:lnTo>
                  <a:cubicBezTo>
                    <a:pt x="343" y="4644"/>
                    <a:pt x="368" y="4428"/>
                    <a:pt x="368" y="4199"/>
                  </a:cubicBezTo>
                  <a:cubicBezTo>
                    <a:pt x="659" y="4199"/>
                    <a:pt x="951" y="4187"/>
                    <a:pt x="1217" y="4073"/>
                  </a:cubicBezTo>
                  <a:cubicBezTo>
                    <a:pt x="1484" y="3971"/>
                    <a:pt x="1737" y="3768"/>
                    <a:pt x="1851" y="3503"/>
                  </a:cubicBezTo>
                  <a:cubicBezTo>
                    <a:pt x="1952" y="3249"/>
                    <a:pt x="1915" y="2906"/>
                    <a:pt x="1712" y="2704"/>
                  </a:cubicBezTo>
                  <a:lnTo>
                    <a:pt x="1712" y="2704"/>
                  </a:lnTo>
                  <a:cubicBezTo>
                    <a:pt x="2044" y="2899"/>
                    <a:pt x="2436" y="2997"/>
                    <a:pt x="2824" y="2997"/>
                  </a:cubicBezTo>
                  <a:cubicBezTo>
                    <a:pt x="2940" y="2997"/>
                    <a:pt x="3055" y="2988"/>
                    <a:pt x="3169" y="2970"/>
                  </a:cubicBezTo>
                  <a:cubicBezTo>
                    <a:pt x="3372" y="2945"/>
                    <a:pt x="3600" y="2856"/>
                    <a:pt x="3664" y="2666"/>
                  </a:cubicBezTo>
                  <a:cubicBezTo>
                    <a:pt x="3715" y="2539"/>
                    <a:pt x="3664" y="2387"/>
                    <a:pt x="3613" y="2261"/>
                  </a:cubicBezTo>
                  <a:cubicBezTo>
                    <a:pt x="3473" y="1906"/>
                    <a:pt x="3258" y="1576"/>
                    <a:pt x="2980" y="1309"/>
                  </a:cubicBezTo>
                  <a:lnTo>
                    <a:pt x="2980" y="1309"/>
                  </a:lnTo>
                  <a:cubicBezTo>
                    <a:pt x="3072" y="1336"/>
                    <a:pt x="3168" y="1348"/>
                    <a:pt x="3263" y="1348"/>
                  </a:cubicBezTo>
                  <a:cubicBezTo>
                    <a:pt x="3442" y="1348"/>
                    <a:pt x="3621" y="1304"/>
                    <a:pt x="3778" y="1221"/>
                  </a:cubicBezTo>
                  <a:lnTo>
                    <a:pt x="3309" y="650"/>
                  </a:lnTo>
                  <a:lnTo>
                    <a:pt x="3803" y="1196"/>
                  </a:lnTo>
                  <a:cubicBezTo>
                    <a:pt x="3828" y="1183"/>
                    <a:pt x="3854" y="1170"/>
                    <a:pt x="3867" y="1157"/>
                  </a:cubicBezTo>
                  <a:cubicBezTo>
                    <a:pt x="4044" y="1030"/>
                    <a:pt x="4183" y="841"/>
                    <a:pt x="4158" y="625"/>
                  </a:cubicBezTo>
                  <a:cubicBezTo>
                    <a:pt x="4146" y="447"/>
                    <a:pt x="4006" y="295"/>
                    <a:pt x="3854" y="207"/>
                  </a:cubicBezTo>
                  <a:cubicBezTo>
                    <a:pt x="3689" y="118"/>
                    <a:pt x="3512" y="92"/>
                    <a:pt x="3321" y="67"/>
                  </a:cubicBezTo>
                  <a:cubicBezTo>
                    <a:pt x="3016" y="25"/>
                    <a:pt x="2706" y="1"/>
                    <a:pt x="2396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5458025" y="871275"/>
              <a:ext cx="7975" cy="10800"/>
            </a:xfrm>
            <a:custGeom>
              <a:avLst/>
              <a:gdLst/>
              <a:ahLst/>
              <a:cxnLst/>
              <a:rect l="l" t="t" r="r" b="b"/>
              <a:pathLst>
                <a:path w="319" h="432" extrusionOk="0">
                  <a:moveTo>
                    <a:pt x="26" y="0"/>
                  </a:moveTo>
                  <a:cubicBezTo>
                    <a:pt x="14" y="39"/>
                    <a:pt x="14" y="64"/>
                    <a:pt x="1" y="102"/>
                  </a:cubicBezTo>
                  <a:lnTo>
                    <a:pt x="280" y="431"/>
                  </a:lnTo>
                  <a:cubicBezTo>
                    <a:pt x="293" y="394"/>
                    <a:pt x="305" y="343"/>
                    <a:pt x="318" y="30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5541400" y="773675"/>
              <a:ext cx="12350" cy="14300"/>
            </a:xfrm>
            <a:custGeom>
              <a:avLst/>
              <a:gdLst/>
              <a:ahLst/>
              <a:cxnLst/>
              <a:rect l="l" t="t" r="r" b="b"/>
              <a:pathLst>
                <a:path w="494" h="572" extrusionOk="0">
                  <a:moveTo>
                    <a:pt x="0" y="0"/>
                  </a:moveTo>
                  <a:lnTo>
                    <a:pt x="469" y="571"/>
                  </a:lnTo>
                  <a:lnTo>
                    <a:pt x="494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421275" y="1959825"/>
              <a:ext cx="662025" cy="95100"/>
            </a:xfrm>
            <a:custGeom>
              <a:avLst/>
              <a:gdLst/>
              <a:ahLst/>
              <a:cxnLst/>
              <a:rect l="l" t="t" r="r" b="b"/>
              <a:pathLst>
                <a:path w="26481" h="3804" extrusionOk="0">
                  <a:moveTo>
                    <a:pt x="13234" y="0"/>
                  </a:moveTo>
                  <a:cubicBezTo>
                    <a:pt x="5933" y="0"/>
                    <a:pt x="0" y="849"/>
                    <a:pt x="0" y="1902"/>
                  </a:cubicBezTo>
                  <a:cubicBezTo>
                    <a:pt x="0" y="2953"/>
                    <a:pt x="5933" y="3803"/>
                    <a:pt x="13234" y="3803"/>
                  </a:cubicBezTo>
                  <a:cubicBezTo>
                    <a:pt x="20548" y="3803"/>
                    <a:pt x="26481" y="2953"/>
                    <a:pt x="26481" y="1902"/>
                  </a:cubicBezTo>
                  <a:cubicBezTo>
                    <a:pt x="26481" y="849"/>
                    <a:pt x="20548" y="0"/>
                    <a:pt x="13234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5544550" y="1942375"/>
              <a:ext cx="114425" cy="86950"/>
            </a:xfrm>
            <a:custGeom>
              <a:avLst/>
              <a:gdLst/>
              <a:ahLst/>
              <a:cxnLst/>
              <a:rect l="l" t="t" r="r" b="b"/>
              <a:pathLst>
                <a:path w="4577" h="3478" extrusionOk="0">
                  <a:moveTo>
                    <a:pt x="1649" y="1"/>
                  </a:moveTo>
                  <a:lnTo>
                    <a:pt x="1497" y="901"/>
                  </a:lnTo>
                  <a:cubicBezTo>
                    <a:pt x="1497" y="901"/>
                    <a:pt x="1" y="3183"/>
                    <a:pt x="812" y="3449"/>
                  </a:cubicBezTo>
                  <a:cubicBezTo>
                    <a:pt x="872" y="3468"/>
                    <a:pt x="942" y="3477"/>
                    <a:pt x="1021" y="3477"/>
                  </a:cubicBezTo>
                  <a:cubicBezTo>
                    <a:pt x="2023" y="3477"/>
                    <a:pt x="4454" y="2016"/>
                    <a:pt x="4513" y="1687"/>
                  </a:cubicBezTo>
                  <a:cubicBezTo>
                    <a:pt x="4576" y="1332"/>
                    <a:pt x="4488" y="51"/>
                    <a:pt x="4488" y="51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5857650" y="1939850"/>
              <a:ext cx="116650" cy="85950"/>
            </a:xfrm>
            <a:custGeom>
              <a:avLst/>
              <a:gdLst/>
              <a:ahLst/>
              <a:cxnLst/>
              <a:rect l="l" t="t" r="r" b="b"/>
              <a:pathLst>
                <a:path w="4666" h="3438" extrusionOk="0">
                  <a:moveTo>
                    <a:pt x="2840" y="0"/>
                  </a:moveTo>
                  <a:lnTo>
                    <a:pt x="13" y="216"/>
                  </a:lnTo>
                  <a:cubicBezTo>
                    <a:pt x="13" y="216"/>
                    <a:pt x="1" y="1496"/>
                    <a:pt x="89" y="1839"/>
                  </a:cubicBezTo>
                  <a:cubicBezTo>
                    <a:pt x="170" y="2162"/>
                    <a:pt x="2577" y="3438"/>
                    <a:pt x="3614" y="3438"/>
                  </a:cubicBezTo>
                  <a:cubicBezTo>
                    <a:pt x="3717" y="3438"/>
                    <a:pt x="3807" y="3425"/>
                    <a:pt x="3879" y="3397"/>
                  </a:cubicBezTo>
                  <a:cubicBezTo>
                    <a:pt x="4665" y="3081"/>
                    <a:pt x="3043" y="901"/>
                    <a:pt x="3043" y="901"/>
                  </a:cubicBezTo>
                  <a:lnTo>
                    <a:pt x="2840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858275" y="1964575"/>
              <a:ext cx="101750" cy="61175"/>
            </a:xfrm>
            <a:custGeom>
              <a:avLst/>
              <a:gdLst/>
              <a:ahLst/>
              <a:cxnLst/>
              <a:rect l="l" t="t" r="r" b="b"/>
              <a:pathLst>
                <a:path w="4070" h="2447" extrusionOk="0">
                  <a:moveTo>
                    <a:pt x="3094" y="0"/>
                  </a:moveTo>
                  <a:cubicBezTo>
                    <a:pt x="2638" y="140"/>
                    <a:pt x="1928" y="203"/>
                    <a:pt x="1281" y="203"/>
                  </a:cubicBezTo>
                  <a:cubicBezTo>
                    <a:pt x="787" y="203"/>
                    <a:pt x="317" y="165"/>
                    <a:pt x="1" y="89"/>
                  </a:cubicBezTo>
                  <a:lnTo>
                    <a:pt x="1" y="89"/>
                  </a:lnTo>
                  <a:cubicBezTo>
                    <a:pt x="1" y="406"/>
                    <a:pt x="26" y="710"/>
                    <a:pt x="64" y="850"/>
                  </a:cubicBezTo>
                  <a:cubicBezTo>
                    <a:pt x="140" y="1179"/>
                    <a:pt x="2548" y="2447"/>
                    <a:pt x="3588" y="2447"/>
                  </a:cubicBezTo>
                  <a:cubicBezTo>
                    <a:pt x="3689" y="2447"/>
                    <a:pt x="3778" y="2434"/>
                    <a:pt x="3854" y="2408"/>
                  </a:cubicBezTo>
                  <a:cubicBezTo>
                    <a:pt x="3993" y="2346"/>
                    <a:pt x="4057" y="2231"/>
                    <a:pt x="4069" y="2067"/>
                  </a:cubicBezTo>
                  <a:lnTo>
                    <a:pt x="4069" y="2067"/>
                  </a:lnTo>
                  <a:cubicBezTo>
                    <a:pt x="3993" y="2117"/>
                    <a:pt x="3867" y="2155"/>
                    <a:pt x="3638" y="2155"/>
                  </a:cubicBezTo>
                  <a:lnTo>
                    <a:pt x="3613" y="2155"/>
                  </a:lnTo>
                  <a:cubicBezTo>
                    <a:pt x="3043" y="2143"/>
                    <a:pt x="1712" y="1509"/>
                    <a:pt x="1826" y="698"/>
                  </a:cubicBezTo>
                  <a:cubicBezTo>
                    <a:pt x="1928" y="279"/>
                    <a:pt x="2561" y="152"/>
                    <a:pt x="3157" y="101"/>
                  </a:cubicBezTo>
                  <a:cubicBezTo>
                    <a:pt x="3131" y="64"/>
                    <a:pt x="3106" y="25"/>
                    <a:pt x="3094" y="0"/>
                  </a:cubicBezTo>
                  <a:close/>
                </a:path>
              </a:pathLst>
            </a:custGeom>
            <a:solidFill>
              <a:srgbClr val="181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883300" y="1945425"/>
              <a:ext cx="60875" cy="46825"/>
            </a:xfrm>
            <a:custGeom>
              <a:avLst/>
              <a:gdLst/>
              <a:ahLst/>
              <a:cxnLst/>
              <a:rect l="l" t="t" r="r" b="b"/>
              <a:pathLst>
                <a:path w="2435" h="1873" extrusionOk="0">
                  <a:moveTo>
                    <a:pt x="708" y="1"/>
                  </a:moveTo>
                  <a:cubicBezTo>
                    <a:pt x="502" y="1"/>
                    <a:pt x="288" y="49"/>
                    <a:pt x="178" y="208"/>
                  </a:cubicBezTo>
                  <a:cubicBezTo>
                    <a:pt x="1" y="450"/>
                    <a:pt x="141" y="754"/>
                    <a:pt x="293" y="969"/>
                  </a:cubicBezTo>
                  <a:cubicBezTo>
                    <a:pt x="381" y="1096"/>
                    <a:pt x="470" y="1248"/>
                    <a:pt x="546" y="1388"/>
                  </a:cubicBezTo>
                  <a:cubicBezTo>
                    <a:pt x="757" y="1727"/>
                    <a:pt x="567" y="1872"/>
                    <a:pt x="567" y="1872"/>
                  </a:cubicBezTo>
                  <a:cubicBezTo>
                    <a:pt x="568" y="1872"/>
                    <a:pt x="569" y="1871"/>
                    <a:pt x="572" y="1869"/>
                  </a:cubicBezTo>
                  <a:cubicBezTo>
                    <a:pt x="851" y="1729"/>
                    <a:pt x="685" y="1312"/>
                    <a:pt x="559" y="1121"/>
                  </a:cubicBezTo>
                  <a:cubicBezTo>
                    <a:pt x="406" y="906"/>
                    <a:pt x="141" y="652"/>
                    <a:pt x="229" y="348"/>
                  </a:cubicBezTo>
                  <a:cubicBezTo>
                    <a:pt x="280" y="183"/>
                    <a:pt x="457" y="132"/>
                    <a:pt x="609" y="120"/>
                  </a:cubicBezTo>
                  <a:cubicBezTo>
                    <a:pt x="664" y="111"/>
                    <a:pt x="718" y="107"/>
                    <a:pt x="772" y="107"/>
                  </a:cubicBezTo>
                  <a:cubicBezTo>
                    <a:pt x="870" y="107"/>
                    <a:pt x="968" y="121"/>
                    <a:pt x="1066" y="145"/>
                  </a:cubicBezTo>
                  <a:cubicBezTo>
                    <a:pt x="1699" y="310"/>
                    <a:pt x="2080" y="867"/>
                    <a:pt x="2409" y="1400"/>
                  </a:cubicBezTo>
                  <a:cubicBezTo>
                    <a:pt x="2422" y="1400"/>
                    <a:pt x="2435" y="1400"/>
                    <a:pt x="2435" y="1388"/>
                  </a:cubicBezTo>
                  <a:cubicBezTo>
                    <a:pt x="2282" y="1045"/>
                    <a:pt x="2080" y="741"/>
                    <a:pt x="1814" y="475"/>
                  </a:cubicBezTo>
                  <a:cubicBezTo>
                    <a:pt x="1586" y="259"/>
                    <a:pt x="1307" y="95"/>
                    <a:pt x="1003" y="31"/>
                  </a:cubicBezTo>
                  <a:cubicBezTo>
                    <a:pt x="917" y="14"/>
                    <a:pt x="813" y="1"/>
                    <a:pt x="708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5567375" y="1188775"/>
              <a:ext cx="370475" cy="780975"/>
            </a:xfrm>
            <a:custGeom>
              <a:avLst/>
              <a:gdLst/>
              <a:ahLst/>
              <a:cxnLst/>
              <a:rect l="l" t="t" r="r" b="b"/>
              <a:pathLst>
                <a:path w="14819" h="31239" extrusionOk="0">
                  <a:moveTo>
                    <a:pt x="10954" y="1"/>
                  </a:moveTo>
                  <a:cubicBezTo>
                    <a:pt x="10184" y="1"/>
                    <a:pt x="6261" y="51"/>
                    <a:pt x="1686" y="1016"/>
                  </a:cubicBezTo>
                  <a:cubicBezTo>
                    <a:pt x="1559" y="1523"/>
                    <a:pt x="1458" y="2131"/>
                    <a:pt x="1382" y="2841"/>
                  </a:cubicBezTo>
                  <a:cubicBezTo>
                    <a:pt x="1217" y="4438"/>
                    <a:pt x="1141" y="6479"/>
                    <a:pt x="1077" y="8786"/>
                  </a:cubicBezTo>
                  <a:cubicBezTo>
                    <a:pt x="925" y="14491"/>
                    <a:pt x="1" y="19485"/>
                    <a:pt x="457" y="30702"/>
                  </a:cubicBezTo>
                  <a:cubicBezTo>
                    <a:pt x="1010" y="30950"/>
                    <a:pt x="1706" y="31008"/>
                    <a:pt x="2357" y="31008"/>
                  </a:cubicBezTo>
                  <a:cubicBezTo>
                    <a:pt x="2675" y="31008"/>
                    <a:pt x="2983" y="30994"/>
                    <a:pt x="3258" y="30981"/>
                  </a:cubicBezTo>
                  <a:cubicBezTo>
                    <a:pt x="3526" y="30971"/>
                    <a:pt x="3761" y="30953"/>
                    <a:pt x="3942" y="30953"/>
                  </a:cubicBezTo>
                  <a:cubicBezTo>
                    <a:pt x="3983" y="30953"/>
                    <a:pt x="4021" y="30954"/>
                    <a:pt x="4057" y="30956"/>
                  </a:cubicBezTo>
                  <a:cubicBezTo>
                    <a:pt x="3981" y="29486"/>
                    <a:pt x="5527" y="18584"/>
                    <a:pt x="5590" y="16265"/>
                  </a:cubicBezTo>
                  <a:cubicBezTo>
                    <a:pt x="5691" y="11981"/>
                    <a:pt x="6122" y="7632"/>
                    <a:pt x="6592" y="7607"/>
                  </a:cubicBezTo>
                  <a:cubicBezTo>
                    <a:pt x="6593" y="7607"/>
                    <a:pt x="6595" y="7607"/>
                    <a:pt x="6596" y="7607"/>
                  </a:cubicBezTo>
                  <a:cubicBezTo>
                    <a:pt x="7053" y="7607"/>
                    <a:pt x="7949" y="14270"/>
                    <a:pt x="8429" y="17026"/>
                  </a:cubicBezTo>
                  <a:cubicBezTo>
                    <a:pt x="8899" y="19789"/>
                    <a:pt x="11320" y="28561"/>
                    <a:pt x="11358" y="31032"/>
                  </a:cubicBezTo>
                  <a:cubicBezTo>
                    <a:pt x="11618" y="31168"/>
                    <a:pt x="12243" y="31238"/>
                    <a:pt x="12915" y="31238"/>
                  </a:cubicBezTo>
                  <a:cubicBezTo>
                    <a:pt x="13617" y="31238"/>
                    <a:pt x="14371" y="31162"/>
                    <a:pt x="14818" y="31007"/>
                  </a:cubicBezTo>
                  <a:cubicBezTo>
                    <a:pt x="14755" y="27204"/>
                    <a:pt x="13855" y="19459"/>
                    <a:pt x="12550" y="11689"/>
                  </a:cubicBezTo>
                  <a:cubicBezTo>
                    <a:pt x="12105" y="9091"/>
                    <a:pt x="11497" y="5212"/>
                    <a:pt x="11383" y="3525"/>
                  </a:cubicBezTo>
                  <a:cubicBezTo>
                    <a:pt x="11282" y="1776"/>
                    <a:pt x="11091" y="27"/>
                    <a:pt x="11091" y="2"/>
                  </a:cubicBezTo>
                  <a:cubicBezTo>
                    <a:pt x="11091" y="2"/>
                    <a:pt x="11044" y="1"/>
                    <a:pt x="10954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5532525" y="1246025"/>
              <a:ext cx="125500" cy="57100"/>
            </a:xfrm>
            <a:custGeom>
              <a:avLst/>
              <a:gdLst/>
              <a:ahLst/>
              <a:cxnLst/>
              <a:rect l="l" t="t" r="r" b="b"/>
              <a:pathLst>
                <a:path w="5020" h="2284" extrusionOk="0">
                  <a:moveTo>
                    <a:pt x="4939" y="1"/>
                  </a:moveTo>
                  <a:cubicBezTo>
                    <a:pt x="4904" y="1"/>
                    <a:pt x="4866" y="28"/>
                    <a:pt x="4817" y="44"/>
                  </a:cubicBezTo>
                  <a:cubicBezTo>
                    <a:pt x="4665" y="120"/>
                    <a:pt x="4500" y="184"/>
                    <a:pt x="4335" y="235"/>
                  </a:cubicBezTo>
                  <a:cubicBezTo>
                    <a:pt x="3676" y="463"/>
                    <a:pt x="2979" y="602"/>
                    <a:pt x="2294" y="716"/>
                  </a:cubicBezTo>
                  <a:cubicBezTo>
                    <a:pt x="1902" y="779"/>
                    <a:pt x="1508" y="843"/>
                    <a:pt x="1116" y="931"/>
                  </a:cubicBezTo>
                  <a:cubicBezTo>
                    <a:pt x="824" y="982"/>
                    <a:pt x="519" y="1046"/>
                    <a:pt x="266" y="1210"/>
                  </a:cubicBezTo>
                  <a:cubicBezTo>
                    <a:pt x="139" y="1286"/>
                    <a:pt x="0" y="1413"/>
                    <a:pt x="26" y="1565"/>
                  </a:cubicBezTo>
                  <a:cubicBezTo>
                    <a:pt x="51" y="1717"/>
                    <a:pt x="190" y="1806"/>
                    <a:pt x="330" y="1857"/>
                  </a:cubicBezTo>
                  <a:cubicBezTo>
                    <a:pt x="1229" y="2224"/>
                    <a:pt x="2269" y="1945"/>
                    <a:pt x="3195" y="2224"/>
                  </a:cubicBezTo>
                  <a:cubicBezTo>
                    <a:pt x="3282" y="2254"/>
                    <a:pt x="3371" y="2283"/>
                    <a:pt x="3459" y="2283"/>
                  </a:cubicBezTo>
                  <a:cubicBezTo>
                    <a:pt x="3485" y="2283"/>
                    <a:pt x="3510" y="2281"/>
                    <a:pt x="3536" y="2275"/>
                  </a:cubicBezTo>
                  <a:cubicBezTo>
                    <a:pt x="3638" y="2263"/>
                    <a:pt x="3714" y="2199"/>
                    <a:pt x="3790" y="2148"/>
                  </a:cubicBezTo>
                  <a:cubicBezTo>
                    <a:pt x="4133" y="1882"/>
                    <a:pt x="4449" y="1578"/>
                    <a:pt x="4665" y="1210"/>
                  </a:cubicBezTo>
                  <a:cubicBezTo>
                    <a:pt x="4842" y="919"/>
                    <a:pt x="4956" y="602"/>
                    <a:pt x="4994" y="272"/>
                  </a:cubicBezTo>
                  <a:cubicBezTo>
                    <a:pt x="4994" y="209"/>
                    <a:pt x="5020" y="82"/>
                    <a:pt x="4994" y="32"/>
                  </a:cubicBezTo>
                  <a:cubicBezTo>
                    <a:pt x="4976" y="9"/>
                    <a:pt x="4958" y="1"/>
                    <a:pt x="49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5522675" y="1260000"/>
              <a:ext cx="135650" cy="57725"/>
            </a:xfrm>
            <a:custGeom>
              <a:avLst/>
              <a:gdLst/>
              <a:ahLst/>
              <a:cxnLst/>
              <a:rect l="l" t="t" r="r" b="b"/>
              <a:pathLst>
                <a:path w="5426" h="2309" extrusionOk="0">
                  <a:moveTo>
                    <a:pt x="2271" y="0"/>
                  </a:moveTo>
                  <a:cubicBezTo>
                    <a:pt x="1707" y="0"/>
                    <a:pt x="1143" y="120"/>
                    <a:pt x="622" y="360"/>
                  </a:cubicBezTo>
                  <a:cubicBezTo>
                    <a:pt x="470" y="436"/>
                    <a:pt x="318" y="512"/>
                    <a:pt x="191" y="639"/>
                  </a:cubicBezTo>
                  <a:cubicBezTo>
                    <a:pt x="77" y="766"/>
                    <a:pt x="1" y="930"/>
                    <a:pt x="14" y="1107"/>
                  </a:cubicBezTo>
                  <a:cubicBezTo>
                    <a:pt x="39" y="1285"/>
                    <a:pt x="153" y="1437"/>
                    <a:pt x="293" y="1564"/>
                  </a:cubicBezTo>
                  <a:cubicBezTo>
                    <a:pt x="648" y="1856"/>
                    <a:pt x="1104" y="1983"/>
                    <a:pt x="1547" y="2045"/>
                  </a:cubicBezTo>
                  <a:cubicBezTo>
                    <a:pt x="2004" y="2109"/>
                    <a:pt x="2460" y="2109"/>
                    <a:pt x="2904" y="2198"/>
                  </a:cubicBezTo>
                  <a:cubicBezTo>
                    <a:pt x="3157" y="2240"/>
                    <a:pt x="3400" y="2308"/>
                    <a:pt x="3650" y="2308"/>
                  </a:cubicBezTo>
                  <a:cubicBezTo>
                    <a:pt x="3701" y="2308"/>
                    <a:pt x="3752" y="2305"/>
                    <a:pt x="3803" y="2299"/>
                  </a:cubicBezTo>
                  <a:cubicBezTo>
                    <a:pt x="4197" y="2248"/>
                    <a:pt x="4539" y="1995"/>
                    <a:pt x="4767" y="1690"/>
                  </a:cubicBezTo>
                  <a:cubicBezTo>
                    <a:pt x="5008" y="1374"/>
                    <a:pt x="5160" y="1006"/>
                    <a:pt x="5299" y="651"/>
                  </a:cubicBezTo>
                  <a:cubicBezTo>
                    <a:pt x="5363" y="487"/>
                    <a:pt x="5426" y="322"/>
                    <a:pt x="5388" y="157"/>
                  </a:cubicBezTo>
                  <a:lnTo>
                    <a:pt x="5388" y="157"/>
                  </a:lnTo>
                  <a:cubicBezTo>
                    <a:pt x="5338" y="245"/>
                    <a:pt x="5287" y="322"/>
                    <a:pt x="5236" y="398"/>
                  </a:cubicBezTo>
                  <a:cubicBezTo>
                    <a:pt x="4894" y="816"/>
                    <a:pt x="4387" y="1095"/>
                    <a:pt x="3854" y="1234"/>
                  </a:cubicBezTo>
                  <a:cubicBezTo>
                    <a:pt x="3476" y="1342"/>
                    <a:pt x="3085" y="1373"/>
                    <a:pt x="2695" y="1373"/>
                  </a:cubicBezTo>
                  <a:cubicBezTo>
                    <a:pt x="2536" y="1373"/>
                    <a:pt x="2377" y="1368"/>
                    <a:pt x="2220" y="1361"/>
                  </a:cubicBezTo>
                  <a:cubicBezTo>
                    <a:pt x="1826" y="1336"/>
                    <a:pt x="1066" y="1323"/>
                    <a:pt x="1180" y="1133"/>
                  </a:cubicBezTo>
                  <a:cubicBezTo>
                    <a:pt x="1252" y="1007"/>
                    <a:pt x="1906" y="926"/>
                    <a:pt x="2529" y="926"/>
                  </a:cubicBezTo>
                  <a:cubicBezTo>
                    <a:pt x="2783" y="926"/>
                    <a:pt x="3032" y="939"/>
                    <a:pt x="3234" y="968"/>
                  </a:cubicBezTo>
                  <a:cubicBezTo>
                    <a:pt x="3310" y="968"/>
                    <a:pt x="3423" y="955"/>
                    <a:pt x="3411" y="879"/>
                  </a:cubicBezTo>
                  <a:cubicBezTo>
                    <a:pt x="3398" y="829"/>
                    <a:pt x="3335" y="816"/>
                    <a:pt x="3284" y="803"/>
                  </a:cubicBezTo>
                  <a:cubicBezTo>
                    <a:pt x="2777" y="740"/>
                    <a:pt x="1332" y="842"/>
                    <a:pt x="1307" y="639"/>
                  </a:cubicBezTo>
                  <a:cubicBezTo>
                    <a:pt x="1294" y="423"/>
                    <a:pt x="2308" y="157"/>
                    <a:pt x="2637" y="17"/>
                  </a:cubicBezTo>
                  <a:cubicBezTo>
                    <a:pt x="2515" y="6"/>
                    <a:pt x="2393" y="0"/>
                    <a:pt x="2271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 rot="-900956">
              <a:off x="5615700" y="1244700"/>
              <a:ext cx="56428" cy="76079"/>
            </a:xfrm>
            <a:custGeom>
              <a:avLst/>
              <a:gdLst/>
              <a:ahLst/>
              <a:cxnLst/>
              <a:rect l="l" t="t" r="r" b="b"/>
              <a:pathLst>
                <a:path w="2257" h="3043" extrusionOk="0">
                  <a:moveTo>
                    <a:pt x="1864" y="1"/>
                  </a:moveTo>
                  <a:cubicBezTo>
                    <a:pt x="1864" y="1"/>
                    <a:pt x="1521" y="1027"/>
                    <a:pt x="1103" y="1598"/>
                  </a:cubicBezTo>
                  <a:cubicBezTo>
                    <a:pt x="672" y="2168"/>
                    <a:pt x="0" y="2764"/>
                    <a:pt x="0" y="2764"/>
                  </a:cubicBezTo>
                  <a:lnTo>
                    <a:pt x="152" y="3043"/>
                  </a:lnTo>
                  <a:cubicBezTo>
                    <a:pt x="152" y="3043"/>
                    <a:pt x="558" y="2776"/>
                    <a:pt x="1293" y="2016"/>
                  </a:cubicBezTo>
                  <a:cubicBezTo>
                    <a:pt x="2041" y="1243"/>
                    <a:pt x="2256" y="89"/>
                    <a:pt x="2256" y="89"/>
                  </a:cubicBezTo>
                  <a:lnTo>
                    <a:pt x="1864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828800" y="1237975"/>
              <a:ext cx="109375" cy="42500"/>
            </a:xfrm>
            <a:custGeom>
              <a:avLst/>
              <a:gdLst/>
              <a:ahLst/>
              <a:cxnLst/>
              <a:rect l="l" t="t" r="r" b="b"/>
              <a:pathLst>
                <a:path w="4375" h="1700" extrusionOk="0">
                  <a:moveTo>
                    <a:pt x="203" y="0"/>
                  </a:moveTo>
                  <a:cubicBezTo>
                    <a:pt x="159" y="0"/>
                    <a:pt x="114" y="15"/>
                    <a:pt x="77" y="62"/>
                  </a:cubicBezTo>
                  <a:cubicBezTo>
                    <a:pt x="1" y="176"/>
                    <a:pt x="141" y="709"/>
                    <a:pt x="242" y="911"/>
                  </a:cubicBezTo>
                  <a:cubicBezTo>
                    <a:pt x="355" y="1190"/>
                    <a:pt x="622" y="1608"/>
                    <a:pt x="761" y="1672"/>
                  </a:cubicBezTo>
                  <a:cubicBezTo>
                    <a:pt x="798" y="1692"/>
                    <a:pt x="847" y="1700"/>
                    <a:pt x="902" y="1700"/>
                  </a:cubicBezTo>
                  <a:cubicBezTo>
                    <a:pt x="1053" y="1700"/>
                    <a:pt x="1244" y="1640"/>
                    <a:pt x="1319" y="1621"/>
                  </a:cubicBezTo>
                  <a:cubicBezTo>
                    <a:pt x="2219" y="1355"/>
                    <a:pt x="3093" y="1507"/>
                    <a:pt x="3981" y="1190"/>
                  </a:cubicBezTo>
                  <a:cubicBezTo>
                    <a:pt x="4121" y="1140"/>
                    <a:pt x="4273" y="1064"/>
                    <a:pt x="4324" y="949"/>
                  </a:cubicBezTo>
                  <a:cubicBezTo>
                    <a:pt x="4374" y="835"/>
                    <a:pt x="4285" y="734"/>
                    <a:pt x="4184" y="683"/>
                  </a:cubicBezTo>
                  <a:cubicBezTo>
                    <a:pt x="3994" y="582"/>
                    <a:pt x="3740" y="543"/>
                    <a:pt x="3487" y="518"/>
                  </a:cubicBezTo>
                  <a:cubicBezTo>
                    <a:pt x="3157" y="480"/>
                    <a:pt x="2815" y="455"/>
                    <a:pt x="2473" y="417"/>
                  </a:cubicBezTo>
                  <a:cubicBezTo>
                    <a:pt x="1890" y="366"/>
                    <a:pt x="1294" y="303"/>
                    <a:pt x="749" y="163"/>
                  </a:cubicBezTo>
                  <a:cubicBezTo>
                    <a:pt x="622" y="126"/>
                    <a:pt x="482" y="87"/>
                    <a:pt x="355" y="36"/>
                  </a:cubicBezTo>
                  <a:cubicBezTo>
                    <a:pt x="326" y="29"/>
                    <a:pt x="266" y="0"/>
                    <a:pt x="20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828500" y="1241400"/>
              <a:ext cx="110925" cy="52025"/>
            </a:xfrm>
            <a:custGeom>
              <a:avLst/>
              <a:gdLst/>
              <a:ahLst/>
              <a:cxnLst/>
              <a:rect l="l" t="t" r="r" b="b"/>
              <a:pathLst>
                <a:path w="4437" h="2081" extrusionOk="0">
                  <a:moveTo>
                    <a:pt x="2996" y="1"/>
                  </a:moveTo>
                  <a:cubicBezTo>
                    <a:pt x="2808" y="1"/>
                    <a:pt x="2615" y="18"/>
                    <a:pt x="2421" y="51"/>
                  </a:cubicBezTo>
                  <a:cubicBezTo>
                    <a:pt x="2662" y="141"/>
                    <a:pt x="3460" y="305"/>
                    <a:pt x="3398" y="482"/>
                  </a:cubicBezTo>
                  <a:cubicBezTo>
                    <a:pt x="3347" y="660"/>
                    <a:pt x="2142" y="673"/>
                    <a:pt x="1699" y="761"/>
                  </a:cubicBezTo>
                  <a:cubicBezTo>
                    <a:pt x="1648" y="774"/>
                    <a:pt x="1598" y="787"/>
                    <a:pt x="1584" y="837"/>
                  </a:cubicBezTo>
                  <a:cubicBezTo>
                    <a:pt x="1565" y="887"/>
                    <a:pt x="1606" y="905"/>
                    <a:pt x="1656" y="905"/>
                  </a:cubicBezTo>
                  <a:cubicBezTo>
                    <a:pt x="1670" y="905"/>
                    <a:pt x="1685" y="904"/>
                    <a:pt x="1699" y="901"/>
                  </a:cubicBezTo>
                  <a:cubicBezTo>
                    <a:pt x="2003" y="831"/>
                    <a:pt x="2415" y="796"/>
                    <a:pt x="2757" y="796"/>
                  </a:cubicBezTo>
                  <a:cubicBezTo>
                    <a:pt x="3100" y="796"/>
                    <a:pt x="3372" y="831"/>
                    <a:pt x="3398" y="901"/>
                  </a:cubicBezTo>
                  <a:cubicBezTo>
                    <a:pt x="3448" y="1053"/>
                    <a:pt x="2801" y="1116"/>
                    <a:pt x="2472" y="1167"/>
                  </a:cubicBezTo>
                  <a:cubicBezTo>
                    <a:pt x="2206" y="1203"/>
                    <a:pt x="1940" y="1227"/>
                    <a:pt x="1686" y="1227"/>
                  </a:cubicBezTo>
                  <a:cubicBezTo>
                    <a:pt x="1491" y="1227"/>
                    <a:pt x="1304" y="1213"/>
                    <a:pt x="1128" y="1180"/>
                  </a:cubicBezTo>
                  <a:cubicBezTo>
                    <a:pt x="710" y="1091"/>
                    <a:pt x="342" y="888"/>
                    <a:pt x="153" y="546"/>
                  </a:cubicBezTo>
                  <a:cubicBezTo>
                    <a:pt x="114" y="482"/>
                    <a:pt x="89" y="420"/>
                    <a:pt x="76" y="356"/>
                  </a:cubicBezTo>
                  <a:cubicBezTo>
                    <a:pt x="0" y="496"/>
                    <a:pt x="13" y="635"/>
                    <a:pt x="38" y="761"/>
                  </a:cubicBezTo>
                  <a:cubicBezTo>
                    <a:pt x="76" y="1066"/>
                    <a:pt x="127" y="1370"/>
                    <a:pt x="254" y="1623"/>
                  </a:cubicBezTo>
                  <a:cubicBezTo>
                    <a:pt x="381" y="1865"/>
                    <a:pt x="609" y="2067"/>
                    <a:pt x="925" y="2080"/>
                  </a:cubicBezTo>
                  <a:cubicBezTo>
                    <a:pt x="940" y="2080"/>
                    <a:pt x="956" y="2081"/>
                    <a:pt x="971" y="2081"/>
                  </a:cubicBezTo>
                  <a:cubicBezTo>
                    <a:pt x="1211" y="2081"/>
                    <a:pt x="1461" y="1988"/>
                    <a:pt x="1711" y="1927"/>
                  </a:cubicBezTo>
                  <a:cubicBezTo>
                    <a:pt x="2105" y="1826"/>
                    <a:pt x="2497" y="1789"/>
                    <a:pt x="2890" y="1699"/>
                  </a:cubicBezTo>
                  <a:cubicBezTo>
                    <a:pt x="3283" y="1623"/>
                    <a:pt x="3689" y="1484"/>
                    <a:pt x="4043" y="1205"/>
                  </a:cubicBezTo>
                  <a:cubicBezTo>
                    <a:pt x="4196" y="1091"/>
                    <a:pt x="4336" y="952"/>
                    <a:pt x="4386" y="800"/>
                  </a:cubicBezTo>
                  <a:cubicBezTo>
                    <a:pt x="4437" y="648"/>
                    <a:pt x="4412" y="508"/>
                    <a:pt x="4336" y="406"/>
                  </a:cubicBezTo>
                  <a:cubicBezTo>
                    <a:pt x="4259" y="318"/>
                    <a:pt x="4145" y="254"/>
                    <a:pt x="4031" y="204"/>
                  </a:cubicBezTo>
                  <a:cubicBezTo>
                    <a:pt x="3727" y="68"/>
                    <a:pt x="3372" y="1"/>
                    <a:pt x="299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 rot="571731">
              <a:off x="5821152" y="1236540"/>
              <a:ext cx="27770" cy="59144"/>
            </a:xfrm>
            <a:custGeom>
              <a:avLst/>
              <a:gdLst/>
              <a:ahLst/>
              <a:cxnLst/>
              <a:rect l="l" t="t" r="r" b="b"/>
              <a:pathLst>
                <a:path w="1046" h="2045" extrusionOk="0">
                  <a:moveTo>
                    <a:pt x="393" y="1"/>
                  </a:moveTo>
                  <a:lnTo>
                    <a:pt x="1" y="90"/>
                  </a:lnTo>
                  <a:cubicBezTo>
                    <a:pt x="1" y="90"/>
                    <a:pt x="178" y="1243"/>
                    <a:pt x="900" y="2029"/>
                  </a:cubicBezTo>
                  <a:cubicBezTo>
                    <a:pt x="910" y="2039"/>
                    <a:pt x="920" y="2044"/>
                    <a:pt x="930" y="2044"/>
                  </a:cubicBezTo>
                  <a:cubicBezTo>
                    <a:pt x="1012" y="2044"/>
                    <a:pt x="1046" y="1662"/>
                    <a:pt x="875" y="1218"/>
                  </a:cubicBezTo>
                  <a:cubicBezTo>
                    <a:pt x="596" y="660"/>
                    <a:pt x="393" y="1"/>
                    <a:pt x="393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5713300" y="1366275"/>
              <a:ext cx="53100" cy="17025"/>
            </a:xfrm>
            <a:custGeom>
              <a:avLst/>
              <a:gdLst/>
              <a:ahLst/>
              <a:cxnLst/>
              <a:rect l="l" t="t" r="r" b="b"/>
              <a:pathLst>
                <a:path w="2124" h="681" extrusionOk="0">
                  <a:moveTo>
                    <a:pt x="2085" y="0"/>
                  </a:moveTo>
                  <a:cubicBezTo>
                    <a:pt x="1921" y="0"/>
                    <a:pt x="1730" y="25"/>
                    <a:pt x="1566" y="64"/>
                  </a:cubicBezTo>
                  <a:cubicBezTo>
                    <a:pt x="1376" y="89"/>
                    <a:pt x="1198" y="140"/>
                    <a:pt x="1021" y="203"/>
                  </a:cubicBezTo>
                  <a:cubicBezTo>
                    <a:pt x="666" y="304"/>
                    <a:pt x="324" y="456"/>
                    <a:pt x="20" y="647"/>
                  </a:cubicBezTo>
                  <a:cubicBezTo>
                    <a:pt x="0" y="656"/>
                    <a:pt x="3" y="681"/>
                    <a:pt x="22" y="681"/>
                  </a:cubicBezTo>
                  <a:cubicBezTo>
                    <a:pt x="28" y="681"/>
                    <a:pt x="36" y="678"/>
                    <a:pt x="45" y="672"/>
                  </a:cubicBezTo>
                  <a:cubicBezTo>
                    <a:pt x="362" y="520"/>
                    <a:pt x="704" y="368"/>
                    <a:pt x="1046" y="267"/>
                  </a:cubicBezTo>
                  <a:cubicBezTo>
                    <a:pt x="1211" y="216"/>
                    <a:pt x="1389" y="177"/>
                    <a:pt x="1553" y="140"/>
                  </a:cubicBezTo>
                  <a:cubicBezTo>
                    <a:pt x="1730" y="101"/>
                    <a:pt x="1908" y="76"/>
                    <a:pt x="2085" y="39"/>
                  </a:cubicBezTo>
                  <a:cubicBezTo>
                    <a:pt x="2124" y="39"/>
                    <a:pt x="2111" y="0"/>
                    <a:pt x="208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5725500" y="1243150"/>
              <a:ext cx="5425" cy="81775"/>
            </a:xfrm>
            <a:custGeom>
              <a:avLst/>
              <a:gdLst/>
              <a:ahLst/>
              <a:cxnLst/>
              <a:rect l="l" t="t" r="r" b="b"/>
              <a:pathLst>
                <a:path w="217" h="3271" extrusionOk="0">
                  <a:moveTo>
                    <a:pt x="20" y="1"/>
                  </a:moveTo>
                  <a:cubicBezTo>
                    <a:pt x="10" y="1"/>
                    <a:pt x="0" y="7"/>
                    <a:pt x="0" y="20"/>
                  </a:cubicBezTo>
                  <a:cubicBezTo>
                    <a:pt x="51" y="552"/>
                    <a:pt x="76" y="1097"/>
                    <a:pt x="102" y="1629"/>
                  </a:cubicBezTo>
                  <a:cubicBezTo>
                    <a:pt x="115" y="1896"/>
                    <a:pt x="127" y="2162"/>
                    <a:pt x="127" y="2428"/>
                  </a:cubicBezTo>
                  <a:cubicBezTo>
                    <a:pt x="140" y="2707"/>
                    <a:pt x="127" y="2986"/>
                    <a:pt x="152" y="3252"/>
                  </a:cubicBezTo>
                  <a:cubicBezTo>
                    <a:pt x="152" y="3264"/>
                    <a:pt x="162" y="3271"/>
                    <a:pt x="172" y="3271"/>
                  </a:cubicBezTo>
                  <a:cubicBezTo>
                    <a:pt x="181" y="3271"/>
                    <a:pt x="191" y="3264"/>
                    <a:pt x="191" y="3252"/>
                  </a:cubicBezTo>
                  <a:cubicBezTo>
                    <a:pt x="216" y="2986"/>
                    <a:pt x="191" y="2707"/>
                    <a:pt x="191" y="2428"/>
                  </a:cubicBezTo>
                  <a:lnTo>
                    <a:pt x="152" y="1629"/>
                  </a:lnTo>
                  <a:cubicBezTo>
                    <a:pt x="127" y="1097"/>
                    <a:pt x="89" y="552"/>
                    <a:pt x="39" y="20"/>
                  </a:cubicBezTo>
                  <a:cubicBezTo>
                    <a:pt x="39" y="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735450" y="1235675"/>
              <a:ext cx="7500" cy="88525"/>
            </a:xfrm>
            <a:custGeom>
              <a:avLst/>
              <a:gdLst/>
              <a:ahLst/>
              <a:cxnLst/>
              <a:rect l="l" t="t" r="r" b="b"/>
              <a:pathLst>
                <a:path w="300" h="3541" extrusionOk="0">
                  <a:moveTo>
                    <a:pt x="21" y="1"/>
                  </a:moveTo>
                  <a:cubicBezTo>
                    <a:pt x="12" y="1"/>
                    <a:pt x="0" y="11"/>
                    <a:pt x="8" y="27"/>
                  </a:cubicBezTo>
                  <a:cubicBezTo>
                    <a:pt x="33" y="306"/>
                    <a:pt x="97" y="598"/>
                    <a:pt x="122" y="889"/>
                  </a:cubicBezTo>
                  <a:cubicBezTo>
                    <a:pt x="160" y="1181"/>
                    <a:pt x="185" y="1472"/>
                    <a:pt x="199" y="1764"/>
                  </a:cubicBezTo>
                  <a:cubicBezTo>
                    <a:pt x="236" y="2359"/>
                    <a:pt x="224" y="2942"/>
                    <a:pt x="199" y="3525"/>
                  </a:cubicBezTo>
                  <a:cubicBezTo>
                    <a:pt x="199" y="3533"/>
                    <a:pt x="207" y="3540"/>
                    <a:pt x="214" y="3540"/>
                  </a:cubicBezTo>
                  <a:cubicBezTo>
                    <a:pt x="219" y="3540"/>
                    <a:pt x="224" y="3536"/>
                    <a:pt x="224" y="3525"/>
                  </a:cubicBezTo>
                  <a:cubicBezTo>
                    <a:pt x="300" y="2942"/>
                    <a:pt x="300" y="2347"/>
                    <a:pt x="261" y="1764"/>
                  </a:cubicBezTo>
                  <a:cubicBezTo>
                    <a:pt x="249" y="1472"/>
                    <a:pt x="224" y="1181"/>
                    <a:pt x="185" y="889"/>
                  </a:cubicBezTo>
                  <a:cubicBezTo>
                    <a:pt x="148" y="598"/>
                    <a:pt x="122" y="294"/>
                    <a:pt x="33" y="15"/>
                  </a:cubicBezTo>
                  <a:cubicBezTo>
                    <a:pt x="33" y="5"/>
                    <a:pt x="28" y="1"/>
                    <a:pt x="2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5924200" y="1200200"/>
              <a:ext cx="60875" cy="72000"/>
            </a:xfrm>
            <a:custGeom>
              <a:avLst/>
              <a:gdLst/>
              <a:ahLst/>
              <a:cxnLst/>
              <a:rect l="l" t="t" r="r" b="b"/>
              <a:pathLst>
                <a:path w="2435" h="2880" extrusionOk="0">
                  <a:moveTo>
                    <a:pt x="773" y="1"/>
                  </a:moveTo>
                  <a:cubicBezTo>
                    <a:pt x="710" y="1"/>
                    <a:pt x="634" y="1"/>
                    <a:pt x="584" y="39"/>
                  </a:cubicBezTo>
                  <a:cubicBezTo>
                    <a:pt x="520" y="77"/>
                    <a:pt x="482" y="153"/>
                    <a:pt x="457" y="217"/>
                  </a:cubicBezTo>
                  <a:cubicBezTo>
                    <a:pt x="190" y="863"/>
                    <a:pt x="26" y="1561"/>
                    <a:pt x="1" y="2257"/>
                  </a:cubicBezTo>
                  <a:cubicBezTo>
                    <a:pt x="1" y="2333"/>
                    <a:pt x="1" y="2422"/>
                    <a:pt x="77" y="2448"/>
                  </a:cubicBezTo>
                  <a:cubicBezTo>
                    <a:pt x="87" y="2455"/>
                    <a:pt x="100" y="2458"/>
                    <a:pt x="113" y="2458"/>
                  </a:cubicBezTo>
                  <a:cubicBezTo>
                    <a:pt x="148" y="2458"/>
                    <a:pt x="188" y="2437"/>
                    <a:pt x="215" y="2409"/>
                  </a:cubicBezTo>
                  <a:cubicBezTo>
                    <a:pt x="254" y="2372"/>
                    <a:pt x="266" y="2321"/>
                    <a:pt x="292" y="2283"/>
                  </a:cubicBezTo>
                  <a:cubicBezTo>
                    <a:pt x="368" y="2042"/>
                    <a:pt x="457" y="1801"/>
                    <a:pt x="545" y="1561"/>
                  </a:cubicBezTo>
                  <a:cubicBezTo>
                    <a:pt x="567" y="1504"/>
                    <a:pt x="609" y="1429"/>
                    <a:pt x="671" y="1429"/>
                  </a:cubicBezTo>
                  <a:cubicBezTo>
                    <a:pt x="679" y="1429"/>
                    <a:pt x="688" y="1431"/>
                    <a:pt x="697" y="1434"/>
                  </a:cubicBezTo>
                  <a:cubicBezTo>
                    <a:pt x="761" y="1446"/>
                    <a:pt x="786" y="1535"/>
                    <a:pt x="773" y="1598"/>
                  </a:cubicBezTo>
                  <a:cubicBezTo>
                    <a:pt x="748" y="1941"/>
                    <a:pt x="545" y="2257"/>
                    <a:pt x="254" y="2435"/>
                  </a:cubicBezTo>
                  <a:cubicBezTo>
                    <a:pt x="178" y="2485"/>
                    <a:pt x="63" y="2549"/>
                    <a:pt x="77" y="2651"/>
                  </a:cubicBezTo>
                  <a:cubicBezTo>
                    <a:pt x="89" y="2727"/>
                    <a:pt x="165" y="2777"/>
                    <a:pt x="241" y="2777"/>
                  </a:cubicBezTo>
                  <a:cubicBezTo>
                    <a:pt x="276" y="2777"/>
                    <a:pt x="309" y="2769"/>
                    <a:pt x="340" y="2757"/>
                  </a:cubicBezTo>
                  <a:lnTo>
                    <a:pt x="340" y="2757"/>
                  </a:lnTo>
                  <a:cubicBezTo>
                    <a:pt x="326" y="2781"/>
                    <a:pt x="320" y="2808"/>
                    <a:pt x="330" y="2828"/>
                  </a:cubicBezTo>
                  <a:cubicBezTo>
                    <a:pt x="355" y="2853"/>
                    <a:pt x="381" y="2853"/>
                    <a:pt x="406" y="2853"/>
                  </a:cubicBezTo>
                  <a:cubicBezTo>
                    <a:pt x="563" y="2867"/>
                    <a:pt x="722" y="2879"/>
                    <a:pt x="878" y="2879"/>
                  </a:cubicBezTo>
                  <a:cubicBezTo>
                    <a:pt x="1150" y="2879"/>
                    <a:pt x="1414" y="2842"/>
                    <a:pt x="1648" y="2714"/>
                  </a:cubicBezTo>
                  <a:cubicBezTo>
                    <a:pt x="1813" y="2612"/>
                    <a:pt x="1953" y="2460"/>
                    <a:pt x="2079" y="2321"/>
                  </a:cubicBezTo>
                  <a:cubicBezTo>
                    <a:pt x="2206" y="2156"/>
                    <a:pt x="2333" y="1978"/>
                    <a:pt x="2384" y="1775"/>
                  </a:cubicBezTo>
                  <a:cubicBezTo>
                    <a:pt x="2434" y="1586"/>
                    <a:pt x="2396" y="1370"/>
                    <a:pt x="2333" y="1180"/>
                  </a:cubicBezTo>
                  <a:cubicBezTo>
                    <a:pt x="2218" y="863"/>
                    <a:pt x="2066" y="559"/>
                    <a:pt x="1800" y="356"/>
                  </a:cubicBezTo>
                  <a:cubicBezTo>
                    <a:pt x="1508" y="128"/>
                    <a:pt x="1141" y="1"/>
                    <a:pt x="773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5926400" y="1193775"/>
              <a:ext cx="69125" cy="90175"/>
            </a:xfrm>
            <a:custGeom>
              <a:avLst/>
              <a:gdLst/>
              <a:ahLst/>
              <a:cxnLst/>
              <a:rect l="l" t="t" r="r" b="b"/>
              <a:pathLst>
                <a:path w="2765" h="3607" extrusionOk="0">
                  <a:moveTo>
                    <a:pt x="1243" y="2261"/>
                  </a:moveTo>
                  <a:cubicBezTo>
                    <a:pt x="1236" y="2270"/>
                    <a:pt x="1230" y="2279"/>
                    <a:pt x="1223" y="2288"/>
                  </a:cubicBezTo>
                  <a:lnTo>
                    <a:pt x="1223" y="2288"/>
                  </a:lnTo>
                  <a:cubicBezTo>
                    <a:pt x="1230" y="2279"/>
                    <a:pt x="1236" y="2270"/>
                    <a:pt x="1243" y="2261"/>
                  </a:cubicBezTo>
                  <a:close/>
                  <a:moveTo>
                    <a:pt x="1132" y="0"/>
                  </a:moveTo>
                  <a:cubicBezTo>
                    <a:pt x="1061" y="0"/>
                    <a:pt x="991" y="19"/>
                    <a:pt x="952" y="68"/>
                  </a:cubicBezTo>
                  <a:cubicBezTo>
                    <a:pt x="901" y="156"/>
                    <a:pt x="964" y="271"/>
                    <a:pt x="1028" y="359"/>
                  </a:cubicBezTo>
                  <a:cubicBezTo>
                    <a:pt x="1256" y="663"/>
                    <a:pt x="1496" y="981"/>
                    <a:pt x="1725" y="1297"/>
                  </a:cubicBezTo>
                  <a:cubicBezTo>
                    <a:pt x="1789" y="1373"/>
                    <a:pt x="1851" y="1463"/>
                    <a:pt x="1953" y="1513"/>
                  </a:cubicBezTo>
                  <a:cubicBezTo>
                    <a:pt x="2004" y="1551"/>
                    <a:pt x="2080" y="1564"/>
                    <a:pt x="2118" y="1615"/>
                  </a:cubicBezTo>
                  <a:cubicBezTo>
                    <a:pt x="2194" y="1703"/>
                    <a:pt x="2156" y="1830"/>
                    <a:pt x="2118" y="1944"/>
                  </a:cubicBezTo>
                  <a:cubicBezTo>
                    <a:pt x="1966" y="2286"/>
                    <a:pt x="1789" y="2641"/>
                    <a:pt x="1446" y="2806"/>
                  </a:cubicBezTo>
                  <a:cubicBezTo>
                    <a:pt x="1522" y="2666"/>
                    <a:pt x="1586" y="2540"/>
                    <a:pt x="1662" y="2401"/>
                  </a:cubicBezTo>
                  <a:lnTo>
                    <a:pt x="1662" y="2401"/>
                  </a:lnTo>
                  <a:cubicBezTo>
                    <a:pt x="1547" y="2540"/>
                    <a:pt x="1420" y="2679"/>
                    <a:pt x="1268" y="2793"/>
                  </a:cubicBezTo>
                  <a:cubicBezTo>
                    <a:pt x="1148" y="2881"/>
                    <a:pt x="988" y="2950"/>
                    <a:pt x="832" y="2950"/>
                  </a:cubicBezTo>
                  <a:cubicBezTo>
                    <a:pt x="808" y="2950"/>
                    <a:pt x="785" y="2948"/>
                    <a:pt x="761" y="2945"/>
                  </a:cubicBezTo>
                  <a:cubicBezTo>
                    <a:pt x="907" y="2726"/>
                    <a:pt x="1065" y="2507"/>
                    <a:pt x="1223" y="2288"/>
                  </a:cubicBezTo>
                  <a:lnTo>
                    <a:pt x="1223" y="2288"/>
                  </a:lnTo>
                  <a:cubicBezTo>
                    <a:pt x="1044" y="2530"/>
                    <a:pt x="765" y="2736"/>
                    <a:pt x="508" y="2882"/>
                  </a:cubicBezTo>
                  <a:cubicBezTo>
                    <a:pt x="381" y="2945"/>
                    <a:pt x="191" y="2996"/>
                    <a:pt x="77" y="3085"/>
                  </a:cubicBezTo>
                  <a:cubicBezTo>
                    <a:pt x="1" y="3136"/>
                    <a:pt x="39" y="3173"/>
                    <a:pt x="90" y="3249"/>
                  </a:cubicBezTo>
                  <a:cubicBezTo>
                    <a:pt x="115" y="3325"/>
                    <a:pt x="166" y="3389"/>
                    <a:pt x="229" y="3440"/>
                  </a:cubicBezTo>
                  <a:cubicBezTo>
                    <a:pt x="355" y="3554"/>
                    <a:pt x="531" y="3606"/>
                    <a:pt x="703" y="3606"/>
                  </a:cubicBezTo>
                  <a:cubicBezTo>
                    <a:pt x="722" y="3606"/>
                    <a:pt x="742" y="3606"/>
                    <a:pt x="761" y="3604"/>
                  </a:cubicBezTo>
                  <a:cubicBezTo>
                    <a:pt x="952" y="3592"/>
                    <a:pt x="1142" y="3528"/>
                    <a:pt x="1319" y="3452"/>
                  </a:cubicBezTo>
                  <a:cubicBezTo>
                    <a:pt x="1789" y="3249"/>
                    <a:pt x="2232" y="2945"/>
                    <a:pt x="2485" y="2502"/>
                  </a:cubicBezTo>
                  <a:cubicBezTo>
                    <a:pt x="2764" y="2007"/>
                    <a:pt x="2764" y="1387"/>
                    <a:pt x="2511" y="905"/>
                  </a:cubicBezTo>
                  <a:cubicBezTo>
                    <a:pt x="2257" y="410"/>
                    <a:pt x="1738" y="55"/>
                    <a:pt x="1192" y="4"/>
                  </a:cubicBezTo>
                  <a:cubicBezTo>
                    <a:pt x="1173" y="2"/>
                    <a:pt x="1152" y="0"/>
                    <a:pt x="1132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5788575" y="892325"/>
              <a:ext cx="250675" cy="328375"/>
            </a:xfrm>
            <a:custGeom>
              <a:avLst/>
              <a:gdLst/>
              <a:ahLst/>
              <a:cxnLst/>
              <a:rect l="l" t="t" r="r" b="b"/>
              <a:pathLst>
                <a:path w="10027" h="13135" extrusionOk="0">
                  <a:moveTo>
                    <a:pt x="1672" y="1"/>
                  </a:moveTo>
                  <a:cubicBezTo>
                    <a:pt x="1582" y="1"/>
                    <a:pt x="1498" y="11"/>
                    <a:pt x="1420" y="33"/>
                  </a:cubicBezTo>
                  <a:cubicBezTo>
                    <a:pt x="228" y="375"/>
                    <a:pt x="0" y="2138"/>
                    <a:pt x="1103" y="3228"/>
                  </a:cubicBezTo>
                  <a:cubicBezTo>
                    <a:pt x="2637" y="4761"/>
                    <a:pt x="6325" y="7144"/>
                    <a:pt x="6426" y="7284"/>
                  </a:cubicBezTo>
                  <a:cubicBezTo>
                    <a:pt x="6528" y="7411"/>
                    <a:pt x="6122" y="12152"/>
                    <a:pt x="5882" y="12532"/>
                  </a:cubicBezTo>
                  <a:cubicBezTo>
                    <a:pt x="6117" y="12833"/>
                    <a:pt x="7352" y="13134"/>
                    <a:pt x="7978" y="13134"/>
                  </a:cubicBezTo>
                  <a:cubicBezTo>
                    <a:pt x="8194" y="13134"/>
                    <a:pt x="8338" y="13098"/>
                    <a:pt x="8341" y="13014"/>
                  </a:cubicBezTo>
                  <a:cubicBezTo>
                    <a:pt x="8353" y="12684"/>
                    <a:pt x="10026" y="8184"/>
                    <a:pt x="9507" y="6701"/>
                  </a:cubicBezTo>
                  <a:cubicBezTo>
                    <a:pt x="9337" y="6226"/>
                    <a:pt x="3847" y="1"/>
                    <a:pt x="16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831675" y="979350"/>
              <a:ext cx="126775" cy="230600"/>
            </a:xfrm>
            <a:custGeom>
              <a:avLst/>
              <a:gdLst/>
              <a:ahLst/>
              <a:cxnLst/>
              <a:rect l="l" t="t" r="r" b="b"/>
              <a:pathLst>
                <a:path w="5071" h="9224" extrusionOk="0">
                  <a:moveTo>
                    <a:pt x="114" y="0"/>
                  </a:moveTo>
                  <a:cubicBezTo>
                    <a:pt x="0" y="672"/>
                    <a:pt x="355" y="1344"/>
                    <a:pt x="824" y="1838"/>
                  </a:cubicBezTo>
                  <a:cubicBezTo>
                    <a:pt x="1280" y="2345"/>
                    <a:pt x="1851" y="2725"/>
                    <a:pt x="2333" y="3220"/>
                  </a:cubicBezTo>
                  <a:cubicBezTo>
                    <a:pt x="3333" y="4246"/>
                    <a:pt x="3828" y="5742"/>
                    <a:pt x="3638" y="7175"/>
                  </a:cubicBezTo>
                  <a:cubicBezTo>
                    <a:pt x="3575" y="7643"/>
                    <a:pt x="3448" y="8125"/>
                    <a:pt x="3587" y="8569"/>
                  </a:cubicBezTo>
                  <a:cubicBezTo>
                    <a:pt x="3674" y="8831"/>
                    <a:pt x="4015" y="9223"/>
                    <a:pt x="4342" y="9223"/>
                  </a:cubicBezTo>
                  <a:cubicBezTo>
                    <a:pt x="4395" y="9223"/>
                    <a:pt x="4448" y="9213"/>
                    <a:pt x="4500" y="9190"/>
                  </a:cubicBezTo>
                  <a:cubicBezTo>
                    <a:pt x="4868" y="9026"/>
                    <a:pt x="4792" y="8176"/>
                    <a:pt x="4829" y="7821"/>
                  </a:cubicBezTo>
                  <a:cubicBezTo>
                    <a:pt x="4969" y="6604"/>
                    <a:pt x="5045" y="5375"/>
                    <a:pt x="5070" y="4145"/>
                  </a:cubicBezTo>
                  <a:cubicBezTo>
                    <a:pt x="5070" y="3828"/>
                    <a:pt x="5070" y="3499"/>
                    <a:pt x="4905" y="3232"/>
                  </a:cubicBezTo>
                  <a:cubicBezTo>
                    <a:pt x="4778" y="3055"/>
                    <a:pt x="4589" y="2928"/>
                    <a:pt x="4411" y="281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846875" y="974900"/>
              <a:ext cx="19350" cy="24825"/>
            </a:xfrm>
            <a:custGeom>
              <a:avLst/>
              <a:gdLst/>
              <a:ahLst/>
              <a:cxnLst/>
              <a:rect l="l" t="t" r="r" b="b"/>
              <a:pathLst>
                <a:path w="774" h="993" extrusionOk="0">
                  <a:moveTo>
                    <a:pt x="748" y="1"/>
                  </a:moveTo>
                  <a:cubicBezTo>
                    <a:pt x="533" y="64"/>
                    <a:pt x="368" y="204"/>
                    <a:pt x="229" y="381"/>
                  </a:cubicBezTo>
                  <a:cubicBezTo>
                    <a:pt x="165" y="457"/>
                    <a:pt x="114" y="559"/>
                    <a:pt x="77" y="660"/>
                  </a:cubicBezTo>
                  <a:cubicBezTo>
                    <a:pt x="51" y="711"/>
                    <a:pt x="38" y="761"/>
                    <a:pt x="26" y="812"/>
                  </a:cubicBezTo>
                  <a:cubicBezTo>
                    <a:pt x="13" y="850"/>
                    <a:pt x="1" y="914"/>
                    <a:pt x="13" y="951"/>
                  </a:cubicBezTo>
                  <a:lnTo>
                    <a:pt x="13" y="964"/>
                  </a:lnTo>
                  <a:cubicBezTo>
                    <a:pt x="3" y="974"/>
                    <a:pt x="26" y="993"/>
                    <a:pt x="42" y="993"/>
                  </a:cubicBezTo>
                  <a:cubicBezTo>
                    <a:pt x="46" y="993"/>
                    <a:pt x="49" y="992"/>
                    <a:pt x="51" y="990"/>
                  </a:cubicBezTo>
                  <a:cubicBezTo>
                    <a:pt x="140" y="875"/>
                    <a:pt x="241" y="774"/>
                    <a:pt x="342" y="672"/>
                  </a:cubicBezTo>
                  <a:cubicBezTo>
                    <a:pt x="444" y="584"/>
                    <a:pt x="545" y="495"/>
                    <a:pt x="647" y="393"/>
                  </a:cubicBezTo>
                  <a:cubicBezTo>
                    <a:pt x="657" y="383"/>
                    <a:pt x="651" y="365"/>
                    <a:pt x="641" y="365"/>
                  </a:cubicBezTo>
                  <a:cubicBezTo>
                    <a:pt x="639" y="365"/>
                    <a:pt x="637" y="366"/>
                    <a:pt x="634" y="368"/>
                  </a:cubicBezTo>
                  <a:cubicBezTo>
                    <a:pt x="494" y="419"/>
                    <a:pt x="381" y="520"/>
                    <a:pt x="292" y="621"/>
                  </a:cubicBezTo>
                  <a:cubicBezTo>
                    <a:pt x="203" y="698"/>
                    <a:pt x="140" y="787"/>
                    <a:pt x="77" y="875"/>
                  </a:cubicBezTo>
                  <a:cubicBezTo>
                    <a:pt x="127" y="711"/>
                    <a:pt x="190" y="545"/>
                    <a:pt x="305" y="406"/>
                  </a:cubicBezTo>
                  <a:cubicBezTo>
                    <a:pt x="418" y="254"/>
                    <a:pt x="584" y="128"/>
                    <a:pt x="761" y="26"/>
                  </a:cubicBezTo>
                  <a:cubicBezTo>
                    <a:pt x="773" y="26"/>
                    <a:pt x="761" y="1"/>
                    <a:pt x="74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925475" y="1191325"/>
              <a:ext cx="78900" cy="41450"/>
            </a:xfrm>
            <a:custGeom>
              <a:avLst/>
              <a:gdLst/>
              <a:ahLst/>
              <a:cxnLst/>
              <a:rect l="l" t="t" r="r" b="b"/>
              <a:pathLst>
                <a:path w="3156" h="1658" extrusionOk="0">
                  <a:moveTo>
                    <a:pt x="228" y="1"/>
                  </a:moveTo>
                  <a:cubicBezTo>
                    <a:pt x="114" y="293"/>
                    <a:pt x="26" y="609"/>
                    <a:pt x="0" y="927"/>
                  </a:cubicBezTo>
                  <a:cubicBezTo>
                    <a:pt x="697" y="1294"/>
                    <a:pt x="1457" y="1535"/>
                    <a:pt x="2243" y="1637"/>
                  </a:cubicBezTo>
                  <a:cubicBezTo>
                    <a:pt x="2325" y="1648"/>
                    <a:pt x="2407" y="1657"/>
                    <a:pt x="2487" y="1657"/>
                  </a:cubicBezTo>
                  <a:cubicBezTo>
                    <a:pt x="2579" y="1657"/>
                    <a:pt x="2668" y="1645"/>
                    <a:pt x="2750" y="1611"/>
                  </a:cubicBezTo>
                  <a:cubicBezTo>
                    <a:pt x="2928" y="1522"/>
                    <a:pt x="3017" y="1332"/>
                    <a:pt x="3080" y="1155"/>
                  </a:cubicBezTo>
                  <a:cubicBezTo>
                    <a:pt x="3093" y="1091"/>
                    <a:pt x="3156" y="927"/>
                    <a:pt x="3131" y="863"/>
                  </a:cubicBezTo>
                  <a:cubicBezTo>
                    <a:pt x="3093" y="761"/>
                    <a:pt x="2928" y="761"/>
                    <a:pt x="2840" y="736"/>
                  </a:cubicBezTo>
                  <a:cubicBezTo>
                    <a:pt x="2282" y="584"/>
                    <a:pt x="1724" y="420"/>
                    <a:pt x="1166" y="268"/>
                  </a:cubicBezTo>
                  <a:cubicBezTo>
                    <a:pt x="862" y="178"/>
                    <a:pt x="545" y="90"/>
                    <a:pt x="22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529650" y="884525"/>
              <a:ext cx="337525" cy="351200"/>
            </a:xfrm>
            <a:custGeom>
              <a:avLst/>
              <a:gdLst/>
              <a:ahLst/>
              <a:cxnLst/>
              <a:rect l="l" t="t" r="r" b="b"/>
              <a:pathLst>
                <a:path w="13501" h="14048" extrusionOk="0">
                  <a:moveTo>
                    <a:pt x="7304" y="0"/>
                  </a:moveTo>
                  <a:cubicBezTo>
                    <a:pt x="6451" y="0"/>
                    <a:pt x="1838" y="427"/>
                    <a:pt x="1217" y="1169"/>
                  </a:cubicBezTo>
                  <a:cubicBezTo>
                    <a:pt x="1" y="2614"/>
                    <a:pt x="3017" y="7444"/>
                    <a:pt x="3043" y="10182"/>
                  </a:cubicBezTo>
                  <a:cubicBezTo>
                    <a:pt x="3056" y="11386"/>
                    <a:pt x="1750" y="12856"/>
                    <a:pt x="3068" y="13452"/>
                  </a:cubicBezTo>
                  <a:cubicBezTo>
                    <a:pt x="4374" y="14048"/>
                    <a:pt x="7188" y="13997"/>
                    <a:pt x="8620" y="14035"/>
                  </a:cubicBezTo>
                  <a:cubicBezTo>
                    <a:pt x="8752" y="14039"/>
                    <a:pt x="8892" y="14041"/>
                    <a:pt x="9037" y="14041"/>
                  </a:cubicBezTo>
                  <a:cubicBezTo>
                    <a:pt x="10366" y="14041"/>
                    <a:pt x="12151" y="13874"/>
                    <a:pt x="12791" y="13326"/>
                  </a:cubicBezTo>
                  <a:cubicBezTo>
                    <a:pt x="13501" y="12704"/>
                    <a:pt x="12309" y="12185"/>
                    <a:pt x="12360" y="9205"/>
                  </a:cubicBezTo>
                  <a:cubicBezTo>
                    <a:pt x="12411" y="6024"/>
                    <a:pt x="13361" y="1042"/>
                    <a:pt x="12360" y="345"/>
                  </a:cubicBezTo>
                  <a:cubicBezTo>
                    <a:pt x="11853" y="3"/>
                    <a:pt x="7936" y="28"/>
                    <a:pt x="7391" y="3"/>
                  </a:cubicBezTo>
                  <a:cubicBezTo>
                    <a:pt x="7369" y="1"/>
                    <a:pt x="7340" y="0"/>
                    <a:pt x="730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5700775" y="945750"/>
              <a:ext cx="74500" cy="279525"/>
            </a:xfrm>
            <a:custGeom>
              <a:avLst/>
              <a:gdLst/>
              <a:ahLst/>
              <a:cxnLst/>
              <a:rect l="l" t="t" r="r" b="b"/>
              <a:pathLst>
                <a:path w="2980" h="11181" extrusionOk="0">
                  <a:moveTo>
                    <a:pt x="1307" y="1"/>
                  </a:moveTo>
                  <a:cubicBezTo>
                    <a:pt x="1205" y="114"/>
                    <a:pt x="1091" y="216"/>
                    <a:pt x="952" y="216"/>
                  </a:cubicBezTo>
                  <a:lnTo>
                    <a:pt x="939" y="216"/>
                  </a:lnTo>
                  <a:cubicBezTo>
                    <a:pt x="850" y="216"/>
                    <a:pt x="761" y="153"/>
                    <a:pt x="685" y="89"/>
                  </a:cubicBezTo>
                  <a:cubicBezTo>
                    <a:pt x="673" y="77"/>
                    <a:pt x="648" y="64"/>
                    <a:pt x="634" y="51"/>
                  </a:cubicBezTo>
                  <a:cubicBezTo>
                    <a:pt x="584" y="190"/>
                    <a:pt x="558" y="418"/>
                    <a:pt x="584" y="748"/>
                  </a:cubicBezTo>
                  <a:cubicBezTo>
                    <a:pt x="597" y="1002"/>
                    <a:pt x="191" y="7505"/>
                    <a:pt x="102" y="8443"/>
                  </a:cubicBezTo>
                  <a:cubicBezTo>
                    <a:pt x="1" y="9381"/>
                    <a:pt x="1104" y="11181"/>
                    <a:pt x="1484" y="11181"/>
                  </a:cubicBezTo>
                  <a:lnTo>
                    <a:pt x="1496" y="11181"/>
                  </a:lnTo>
                  <a:cubicBezTo>
                    <a:pt x="1864" y="11142"/>
                    <a:pt x="2980" y="8937"/>
                    <a:pt x="2941" y="8646"/>
                  </a:cubicBezTo>
                  <a:cubicBezTo>
                    <a:pt x="2904" y="8354"/>
                    <a:pt x="1851" y="1953"/>
                    <a:pt x="1572" y="799"/>
                  </a:cubicBezTo>
                  <a:cubicBezTo>
                    <a:pt x="1471" y="393"/>
                    <a:pt x="1383" y="153"/>
                    <a:pt x="1307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704900" y="919450"/>
              <a:ext cx="35525" cy="31700"/>
            </a:xfrm>
            <a:custGeom>
              <a:avLst/>
              <a:gdLst/>
              <a:ahLst/>
              <a:cxnLst/>
              <a:rect l="l" t="t" r="r" b="b"/>
              <a:pathLst>
                <a:path w="1421" h="1268" extrusionOk="0">
                  <a:moveTo>
                    <a:pt x="736" y="0"/>
                  </a:moveTo>
                  <a:cubicBezTo>
                    <a:pt x="711" y="0"/>
                    <a:pt x="672" y="13"/>
                    <a:pt x="647" y="13"/>
                  </a:cubicBezTo>
                  <a:cubicBezTo>
                    <a:pt x="508" y="51"/>
                    <a:pt x="406" y="178"/>
                    <a:pt x="305" y="292"/>
                  </a:cubicBezTo>
                  <a:cubicBezTo>
                    <a:pt x="1" y="672"/>
                    <a:pt x="190" y="862"/>
                    <a:pt x="469" y="1103"/>
                  </a:cubicBezTo>
                  <a:cubicBezTo>
                    <a:pt x="483" y="1116"/>
                    <a:pt x="508" y="1129"/>
                    <a:pt x="520" y="1141"/>
                  </a:cubicBezTo>
                  <a:cubicBezTo>
                    <a:pt x="596" y="1205"/>
                    <a:pt x="685" y="1268"/>
                    <a:pt x="774" y="1268"/>
                  </a:cubicBezTo>
                  <a:lnTo>
                    <a:pt x="787" y="1268"/>
                  </a:lnTo>
                  <a:cubicBezTo>
                    <a:pt x="926" y="1268"/>
                    <a:pt x="1040" y="1166"/>
                    <a:pt x="1142" y="1053"/>
                  </a:cubicBezTo>
                  <a:lnTo>
                    <a:pt x="1205" y="989"/>
                  </a:lnTo>
                  <a:cubicBezTo>
                    <a:pt x="1306" y="862"/>
                    <a:pt x="1421" y="723"/>
                    <a:pt x="1407" y="571"/>
                  </a:cubicBezTo>
                  <a:cubicBezTo>
                    <a:pt x="1407" y="406"/>
                    <a:pt x="1281" y="304"/>
                    <a:pt x="1154" y="203"/>
                  </a:cubicBezTo>
                  <a:cubicBezTo>
                    <a:pt x="1040" y="101"/>
                    <a:pt x="888" y="0"/>
                    <a:pt x="736" y="0"/>
                  </a:cubicBezTo>
                  <a:close/>
                </a:path>
              </a:pathLst>
            </a:custGeom>
            <a:solidFill>
              <a:srgbClr val="DAE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5653625" y="887125"/>
              <a:ext cx="112150" cy="69475"/>
            </a:xfrm>
            <a:custGeom>
              <a:avLst/>
              <a:gdLst/>
              <a:ahLst/>
              <a:cxnLst/>
              <a:rect l="l" t="t" r="r" b="b"/>
              <a:pathLst>
                <a:path w="4486" h="2779" extrusionOk="0">
                  <a:moveTo>
                    <a:pt x="1857" y="0"/>
                  </a:moveTo>
                  <a:cubicBezTo>
                    <a:pt x="1293" y="0"/>
                    <a:pt x="772" y="132"/>
                    <a:pt x="594" y="520"/>
                  </a:cubicBezTo>
                  <a:cubicBezTo>
                    <a:pt x="0" y="1806"/>
                    <a:pt x="1711" y="2779"/>
                    <a:pt x="1995" y="2779"/>
                  </a:cubicBezTo>
                  <a:cubicBezTo>
                    <a:pt x="2002" y="2779"/>
                    <a:pt x="2008" y="2778"/>
                    <a:pt x="2013" y="2777"/>
                  </a:cubicBezTo>
                  <a:cubicBezTo>
                    <a:pt x="2229" y="2726"/>
                    <a:pt x="2267" y="1648"/>
                    <a:pt x="2774" y="1572"/>
                  </a:cubicBezTo>
                  <a:cubicBezTo>
                    <a:pt x="2793" y="1569"/>
                    <a:pt x="2812" y="1568"/>
                    <a:pt x="2831" y="1568"/>
                  </a:cubicBezTo>
                  <a:cubicBezTo>
                    <a:pt x="3305" y="1568"/>
                    <a:pt x="3683" y="2434"/>
                    <a:pt x="3857" y="2434"/>
                  </a:cubicBezTo>
                  <a:cubicBezTo>
                    <a:pt x="3859" y="2434"/>
                    <a:pt x="3862" y="2434"/>
                    <a:pt x="3864" y="2434"/>
                  </a:cubicBezTo>
                  <a:cubicBezTo>
                    <a:pt x="4041" y="2409"/>
                    <a:pt x="4486" y="1192"/>
                    <a:pt x="3636" y="406"/>
                  </a:cubicBezTo>
                  <a:cubicBezTo>
                    <a:pt x="3454" y="239"/>
                    <a:pt x="2617" y="0"/>
                    <a:pt x="185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5655525" y="880450"/>
              <a:ext cx="112150" cy="69475"/>
            </a:xfrm>
            <a:custGeom>
              <a:avLst/>
              <a:gdLst/>
              <a:ahLst/>
              <a:cxnLst/>
              <a:rect l="l" t="t" r="r" b="b"/>
              <a:pathLst>
                <a:path w="4486" h="2779" extrusionOk="0">
                  <a:moveTo>
                    <a:pt x="1856" y="1"/>
                  </a:moveTo>
                  <a:cubicBezTo>
                    <a:pt x="1293" y="1"/>
                    <a:pt x="772" y="132"/>
                    <a:pt x="594" y="521"/>
                  </a:cubicBezTo>
                  <a:cubicBezTo>
                    <a:pt x="0" y="1807"/>
                    <a:pt x="1711" y="2779"/>
                    <a:pt x="1995" y="2779"/>
                  </a:cubicBezTo>
                  <a:cubicBezTo>
                    <a:pt x="2002" y="2779"/>
                    <a:pt x="2008" y="2778"/>
                    <a:pt x="2013" y="2777"/>
                  </a:cubicBezTo>
                  <a:cubicBezTo>
                    <a:pt x="2229" y="2726"/>
                    <a:pt x="2267" y="1649"/>
                    <a:pt x="2774" y="1573"/>
                  </a:cubicBezTo>
                  <a:cubicBezTo>
                    <a:pt x="2793" y="1570"/>
                    <a:pt x="2812" y="1569"/>
                    <a:pt x="2831" y="1569"/>
                  </a:cubicBezTo>
                  <a:cubicBezTo>
                    <a:pt x="3305" y="1569"/>
                    <a:pt x="3683" y="2436"/>
                    <a:pt x="3857" y="2436"/>
                  </a:cubicBezTo>
                  <a:cubicBezTo>
                    <a:pt x="3859" y="2436"/>
                    <a:pt x="3862" y="2436"/>
                    <a:pt x="3864" y="2435"/>
                  </a:cubicBezTo>
                  <a:cubicBezTo>
                    <a:pt x="4041" y="2410"/>
                    <a:pt x="4486" y="1193"/>
                    <a:pt x="3636" y="407"/>
                  </a:cubicBezTo>
                  <a:cubicBezTo>
                    <a:pt x="3454" y="239"/>
                    <a:pt x="2616" y="1"/>
                    <a:pt x="185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5712825" y="1067450"/>
              <a:ext cx="60550" cy="52625"/>
            </a:xfrm>
            <a:custGeom>
              <a:avLst/>
              <a:gdLst/>
              <a:ahLst/>
              <a:cxnLst/>
              <a:rect l="l" t="t" r="r" b="b"/>
              <a:pathLst>
                <a:path w="2422" h="2105" extrusionOk="0">
                  <a:moveTo>
                    <a:pt x="13" y="0"/>
                  </a:moveTo>
                  <a:cubicBezTo>
                    <a:pt x="13" y="152"/>
                    <a:pt x="0" y="304"/>
                    <a:pt x="0" y="457"/>
                  </a:cubicBezTo>
                  <a:cubicBezTo>
                    <a:pt x="431" y="900"/>
                    <a:pt x="901" y="1280"/>
                    <a:pt x="1395" y="1584"/>
                  </a:cubicBezTo>
                  <a:cubicBezTo>
                    <a:pt x="1724" y="1800"/>
                    <a:pt x="2054" y="1964"/>
                    <a:pt x="2396" y="2091"/>
                  </a:cubicBezTo>
                  <a:cubicBezTo>
                    <a:pt x="2409" y="2104"/>
                    <a:pt x="2409" y="2104"/>
                    <a:pt x="2422" y="2104"/>
                  </a:cubicBezTo>
                  <a:lnTo>
                    <a:pt x="2346" y="1686"/>
                  </a:lnTo>
                  <a:cubicBezTo>
                    <a:pt x="1535" y="1331"/>
                    <a:pt x="710" y="735"/>
                    <a:pt x="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713450" y="1050975"/>
              <a:ext cx="56775" cy="52625"/>
            </a:xfrm>
            <a:custGeom>
              <a:avLst/>
              <a:gdLst/>
              <a:ahLst/>
              <a:cxnLst/>
              <a:rect l="l" t="t" r="r" b="b"/>
              <a:pathLst>
                <a:path w="2271" h="2105" extrusionOk="0">
                  <a:moveTo>
                    <a:pt x="26" y="0"/>
                  </a:moveTo>
                  <a:cubicBezTo>
                    <a:pt x="14" y="152"/>
                    <a:pt x="14" y="291"/>
                    <a:pt x="1" y="443"/>
                  </a:cubicBezTo>
                  <a:cubicBezTo>
                    <a:pt x="470" y="938"/>
                    <a:pt x="977" y="1369"/>
                    <a:pt x="1510" y="1699"/>
                  </a:cubicBezTo>
                  <a:cubicBezTo>
                    <a:pt x="1763" y="1863"/>
                    <a:pt x="2017" y="1990"/>
                    <a:pt x="2270" y="2104"/>
                  </a:cubicBezTo>
                  <a:cubicBezTo>
                    <a:pt x="2245" y="1952"/>
                    <a:pt x="2219" y="1787"/>
                    <a:pt x="2181" y="1623"/>
                  </a:cubicBezTo>
                  <a:cubicBezTo>
                    <a:pt x="1433" y="1254"/>
                    <a:pt x="673" y="685"/>
                    <a:pt x="26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715350" y="1013250"/>
              <a:ext cx="47550" cy="49775"/>
            </a:xfrm>
            <a:custGeom>
              <a:avLst/>
              <a:gdLst/>
              <a:ahLst/>
              <a:cxnLst/>
              <a:rect l="l" t="t" r="r" b="b"/>
              <a:pathLst>
                <a:path w="1902" h="1991" extrusionOk="0">
                  <a:moveTo>
                    <a:pt x="26" y="0"/>
                  </a:moveTo>
                  <a:cubicBezTo>
                    <a:pt x="14" y="152"/>
                    <a:pt x="14" y="304"/>
                    <a:pt x="1" y="456"/>
                  </a:cubicBezTo>
                  <a:cubicBezTo>
                    <a:pt x="495" y="1002"/>
                    <a:pt x="1040" y="1471"/>
                    <a:pt x="1623" y="1839"/>
                  </a:cubicBezTo>
                  <a:cubicBezTo>
                    <a:pt x="1712" y="1889"/>
                    <a:pt x="1801" y="1940"/>
                    <a:pt x="1902" y="1991"/>
                  </a:cubicBezTo>
                  <a:cubicBezTo>
                    <a:pt x="1864" y="1825"/>
                    <a:pt x="1826" y="1648"/>
                    <a:pt x="1801" y="1484"/>
                  </a:cubicBezTo>
                  <a:cubicBezTo>
                    <a:pt x="1167" y="1103"/>
                    <a:pt x="546" y="596"/>
                    <a:pt x="26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711550" y="1088650"/>
              <a:ext cx="65625" cy="52975"/>
            </a:xfrm>
            <a:custGeom>
              <a:avLst/>
              <a:gdLst/>
              <a:ahLst/>
              <a:cxnLst/>
              <a:rect l="l" t="t" r="r" b="b"/>
              <a:pathLst>
                <a:path w="2625" h="2119" extrusionOk="0">
                  <a:moveTo>
                    <a:pt x="26" y="1"/>
                  </a:moveTo>
                  <a:cubicBezTo>
                    <a:pt x="14" y="153"/>
                    <a:pt x="14" y="293"/>
                    <a:pt x="1" y="445"/>
                  </a:cubicBezTo>
                  <a:cubicBezTo>
                    <a:pt x="419" y="851"/>
                    <a:pt x="862" y="1218"/>
                    <a:pt x="1332" y="1510"/>
                  </a:cubicBezTo>
                  <a:cubicBezTo>
                    <a:pt x="1662" y="1713"/>
                    <a:pt x="1991" y="1877"/>
                    <a:pt x="2333" y="2017"/>
                  </a:cubicBezTo>
                  <a:cubicBezTo>
                    <a:pt x="2434" y="2054"/>
                    <a:pt x="2524" y="2080"/>
                    <a:pt x="2625" y="2118"/>
                  </a:cubicBezTo>
                  <a:cubicBezTo>
                    <a:pt x="2600" y="1978"/>
                    <a:pt x="2574" y="1826"/>
                    <a:pt x="2549" y="1649"/>
                  </a:cubicBezTo>
                  <a:cubicBezTo>
                    <a:pt x="2460" y="1623"/>
                    <a:pt x="2371" y="1586"/>
                    <a:pt x="2282" y="1547"/>
                  </a:cubicBezTo>
                  <a:cubicBezTo>
                    <a:pt x="1509" y="1231"/>
                    <a:pt x="710" y="685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5714725" y="1030050"/>
              <a:ext cx="51350" cy="51025"/>
            </a:xfrm>
            <a:custGeom>
              <a:avLst/>
              <a:gdLst/>
              <a:ahLst/>
              <a:cxnLst/>
              <a:rect l="l" t="t" r="r" b="b"/>
              <a:pathLst>
                <a:path w="2054" h="2041" extrusionOk="0">
                  <a:moveTo>
                    <a:pt x="13" y="0"/>
                  </a:moveTo>
                  <a:cubicBezTo>
                    <a:pt x="13" y="139"/>
                    <a:pt x="0" y="291"/>
                    <a:pt x="0" y="444"/>
                  </a:cubicBezTo>
                  <a:cubicBezTo>
                    <a:pt x="470" y="964"/>
                    <a:pt x="1014" y="1420"/>
                    <a:pt x="1585" y="1775"/>
                  </a:cubicBezTo>
                  <a:cubicBezTo>
                    <a:pt x="1737" y="1876"/>
                    <a:pt x="1902" y="1965"/>
                    <a:pt x="2054" y="2041"/>
                  </a:cubicBezTo>
                  <a:cubicBezTo>
                    <a:pt x="2028" y="1889"/>
                    <a:pt x="2003" y="1724"/>
                    <a:pt x="1966" y="1559"/>
                  </a:cubicBezTo>
                  <a:cubicBezTo>
                    <a:pt x="1281" y="1179"/>
                    <a:pt x="597" y="646"/>
                    <a:pt x="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5710625" y="1105150"/>
              <a:ext cx="69400" cy="52950"/>
            </a:xfrm>
            <a:custGeom>
              <a:avLst/>
              <a:gdLst/>
              <a:ahLst/>
              <a:cxnLst/>
              <a:rect l="l" t="t" r="r" b="b"/>
              <a:pathLst>
                <a:path w="2776" h="2118" extrusionOk="0">
                  <a:moveTo>
                    <a:pt x="25" y="0"/>
                  </a:moveTo>
                  <a:cubicBezTo>
                    <a:pt x="25" y="152"/>
                    <a:pt x="12" y="292"/>
                    <a:pt x="0" y="431"/>
                  </a:cubicBezTo>
                  <a:cubicBezTo>
                    <a:pt x="406" y="825"/>
                    <a:pt x="837" y="1179"/>
                    <a:pt x="1293" y="1458"/>
                  </a:cubicBezTo>
                  <a:cubicBezTo>
                    <a:pt x="1623" y="1661"/>
                    <a:pt x="1964" y="1839"/>
                    <a:pt x="2294" y="1965"/>
                  </a:cubicBezTo>
                  <a:cubicBezTo>
                    <a:pt x="2446" y="2028"/>
                    <a:pt x="2598" y="2079"/>
                    <a:pt x="2763" y="2117"/>
                  </a:cubicBezTo>
                  <a:cubicBezTo>
                    <a:pt x="2763" y="2079"/>
                    <a:pt x="2776" y="2054"/>
                    <a:pt x="2763" y="2028"/>
                  </a:cubicBezTo>
                  <a:cubicBezTo>
                    <a:pt x="2763" y="1991"/>
                    <a:pt x="2738" y="1876"/>
                    <a:pt x="2713" y="1687"/>
                  </a:cubicBezTo>
                  <a:cubicBezTo>
                    <a:pt x="2561" y="1648"/>
                    <a:pt x="2408" y="1585"/>
                    <a:pt x="2256" y="1521"/>
                  </a:cubicBezTo>
                  <a:cubicBezTo>
                    <a:pt x="1496" y="1205"/>
                    <a:pt x="710" y="672"/>
                    <a:pt x="2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5721050" y="1191325"/>
              <a:ext cx="32050" cy="26350"/>
            </a:xfrm>
            <a:custGeom>
              <a:avLst/>
              <a:gdLst/>
              <a:ahLst/>
              <a:cxnLst/>
              <a:rect l="l" t="t" r="r" b="b"/>
              <a:pathLst>
                <a:path w="1282" h="1054" extrusionOk="0">
                  <a:moveTo>
                    <a:pt x="1" y="1"/>
                  </a:moveTo>
                  <a:cubicBezTo>
                    <a:pt x="191" y="331"/>
                    <a:pt x="406" y="635"/>
                    <a:pt x="584" y="838"/>
                  </a:cubicBezTo>
                  <a:cubicBezTo>
                    <a:pt x="724" y="914"/>
                    <a:pt x="851" y="990"/>
                    <a:pt x="977" y="1054"/>
                  </a:cubicBezTo>
                  <a:cubicBezTo>
                    <a:pt x="1066" y="1015"/>
                    <a:pt x="1167" y="914"/>
                    <a:pt x="1282" y="761"/>
                  </a:cubicBezTo>
                  <a:cubicBezTo>
                    <a:pt x="851" y="572"/>
                    <a:pt x="420" y="305"/>
                    <a:pt x="1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709975" y="1165050"/>
              <a:ext cx="51675" cy="41225"/>
            </a:xfrm>
            <a:custGeom>
              <a:avLst/>
              <a:gdLst/>
              <a:ahLst/>
              <a:cxnLst/>
              <a:rect l="l" t="t" r="r" b="b"/>
              <a:pathLst>
                <a:path w="2067" h="1649" extrusionOk="0">
                  <a:moveTo>
                    <a:pt x="1" y="0"/>
                  </a:moveTo>
                  <a:lnTo>
                    <a:pt x="1" y="0"/>
                  </a:lnTo>
                  <a:cubicBezTo>
                    <a:pt x="64" y="229"/>
                    <a:pt x="153" y="457"/>
                    <a:pt x="254" y="685"/>
                  </a:cubicBezTo>
                  <a:cubicBezTo>
                    <a:pt x="482" y="874"/>
                    <a:pt x="723" y="1040"/>
                    <a:pt x="964" y="1192"/>
                  </a:cubicBezTo>
                  <a:cubicBezTo>
                    <a:pt x="1255" y="1369"/>
                    <a:pt x="1547" y="1521"/>
                    <a:pt x="1838" y="1648"/>
                  </a:cubicBezTo>
                  <a:cubicBezTo>
                    <a:pt x="1914" y="1534"/>
                    <a:pt x="1990" y="1420"/>
                    <a:pt x="2066" y="1293"/>
                  </a:cubicBezTo>
                  <a:cubicBezTo>
                    <a:pt x="2016" y="1280"/>
                    <a:pt x="1965" y="1255"/>
                    <a:pt x="1927" y="1243"/>
                  </a:cubicBezTo>
                  <a:cubicBezTo>
                    <a:pt x="1268" y="976"/>
                    <a:pt x="609" y="545"/>
                    <a:pt x="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716325" y="991375"/>
              <a:ext cx="41850" cy="48200"/>
            </a:xfrm>
            <a:custGeom>
              <a:avLst/>
              <a:gdLst/>
              <a:ahLst/>
              <a:cxnLst/>
              <a:rect l="l" t="t" r="r" b="b"/>
              <a:pathLst>
                <a:path w="1674" h="1928" extrusionOk="0">
                  <a:moveTo>
                    <a:pt x="26" y="1"/>
                  </a:moveTo>
                  <a:cubicBezTo>
                    <a:pt x="12" y="140"/>
                    <a:pt x="12" y="305"/>
                    <a:pt x="0" y="469"/>
                  </a:cubicBezTo>
                  <a:cubicBezTo>
                    <a:pt x="507" y="1053"/>
                    <a:pt x="1077" y="1547"/>
                    <a:pt x="1673" y="1928"/>
                  </a:cubicBezTo>
                  <a:cubicBezTo>
                    <a:pt x="1648" y="1750"/>
                    <a:pt x="1609" y="1573"/>
                    <a:pt x="1572" y="1395"/>
                  </a:cubicBezTo>
                  <a:cubicBezTo>
                    <a:pt x="1014" y="1015"/>
                    <a:pt x="482" y="533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5708375" y="1141900"/>
              <a:ext cx="62150" cy="47900"/>
            </a:xfrm>
            <a:custGeom>
              <a:avLst/>
              <a:gdLst/>
              <a:ahLst/>
              <a:cxnLst/>
              <a:rect l="l" t="t" r="r" b="b"/>
              <a:pathLst>
                <a:path w="2486" h="1916" extrusionOk="0">
                  <a:moveTo>
                    <a:pt x="26" y="1"/>
                  </a:moveTo>
                  <a:cubicBezTo>
                    <a:pt x="26" y="153"/>
                    <a:pt x="14" y="279"/>
                    <a:pt x="1" y="355"/>
                  </a:cubicBezTo>
                  <a:lnTo>
                    <a:pt x="1" y="470"/>
                  </a:lnTo>
                  <a:cubicBezTo>
                    <a:pt x="369" y="812"/>
                    <a:pt x="749" y="1104"/>
                    <a:pt x="1142" y="1357"/>
                  </a:cubicBezTo>
                  <a:cubicBezTo>
                    <a:pt x="1471" y="1560"/>
                    <a:pt x="1814" y="1724"/>
                    <a:pt x="2143" y="1864"/>
                  </a:cubicBezTo>
                  <a:cubicBezTo>
                    <a:pt x="2194" y="1877"/>
                    <a:pt x="2245" y="1902"/>
                    <a:pt x="2296" y="1915"/>
                  </a:cubicBezTo>
                  <a:cubicBezTo>
                    <a:pt x="2358" y="1800"/>
                    <a:pt x="2422" y="1674"/>
                    <a:pt x="2485" y="1560"/>
                  </a:cubicBezTo>
                  <a:cubicBezTo>
                    <a:pt x="2372" y="1522"/>
                    <a:pt x="2270" y="1484"/>
                    <a:pt x="2169" y="1433"/>
                  </a:cubicBezTo>
                  <a:cubicBezTo>
                    <a:pt x="1434" y="1129"/>
                    <a:pt x="685" y="634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5709350" y="1125750"/>
              <a:ext cx="67500" cy="50400"/>
            </a:xfrm>
            <a:custGeom>
              <a:avLst/>
              <a:gdLst/>
              <a:ahLst/>
              <a:cxnLst/>
              <a:rect l="l" t="t" r="r" b="b"/>
              <a:pathLst>
                <a:path w="2700" h="2016" extrusionOk="0">
                  <a:moveTo>
                    <a:pt x="38" y="1"/>
                  </a:moveTo>
                  <a:cubicBezTo>
                    <a:pt x="26" y="153"/>
                    <a:pt x="12" y="305"/>
                    <a:pt x="0" y="444"/>
                  </a:cubicBezTo>
                  <a:cubicBezTo>
                    <a:pt x="393" y="812"/>
                    <a:pt x="798" y="1141"/>
                    <a:pt x="1229" y="1395"/>
                  </a:cubicBezTo>
                  <a:cubicBezTo>
                    <a:pt x="1559" y="1610"/>
                    <a:pt x="1888" y="1775"/>
                    <a:pt x="2231" y="1902"/>
                  </a:cubicBezTo>
                  <a:lnTo>
                    <a:pt x="2535" y="2016"/>
                  </a:lnTo>
                  <a:cubicBezTo>
                    <a:pt x="2598" y="1877"/>
                    <a:pt x="2649" y="1737"/>
                    <a:pt x="2700" y="1623"/>
                  </a:cubicBezTo>
                  <a:cubicBezTo>
                    <a:pt x="2535" y="1572"/>
                    <a:pt x="2358" y="1522"/>
                    <a:pt x="2181" y="1446"/>
                  </a:cubicBezTo>
                  <a:cubicBezTo>
                    <a:pt x="1445" y="1141"/>
                    <a:pt x="697" y="634"/>
                    <a:pt x="38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5717250" y="974275"/>
              <a:ext cx="37125" cy="45650"/>
            </a:xfrm>
            <a:custGeom>
              <a:avLst/>
              <a:gdLst/>
              <a:ahLst/>
              <a:cxnLst/>
              <a:rect l="l" t="t" r="r" b="b"/>
              <a:pathLst>
                <a:path w="1485" h="1826" extrusionOk="0">
                  <a:moveTo>
                    <a:pt x="14" y="1"/>
                  </a:moveTo>
                  <a:cubicBezTo>
                    <a:pt x="14" y="127"/>
                    <a:pt x="1" y="279"/>
                    <a:pt x="1" y="457"/>
                  </a:cubicBezTo>
                  <a:cubicBezTo>
                    <a:pt x="445" y="989"/>
                    <a:pt x="952" y="1458"/>
                    <a:pt x="1484" y="1826"/>
                  </a:cubicBezTo>
                  <a:cubicBezTo>
                    <a:pt x="1459" y="1648"/>
                    <a:pt x="1420" y="1458"/>
                    <a:pt x="1383" y="1293"/>
                  </a:cubicBezTo>
                  <a:cubicBezTo>
                    <a:pt x="888" y="925"/>
                    <a:pt x="419" y="494"/>
                    <a:pt x="14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5717575" y="952100"/>
              <a:ext cx="32025" cy="43125"/>
            </a:xfrm>
            <a:custGeom>
              <a:avLst/>
              <a:gdLst/>
              <a:ahLst/>
              <a:cxnLst/>
              <a:rect l="l" t="t" r="r" b="b"/>
              <a:pathLst>
                <a:path w="1281" h="1725" extrusionOk="0">
                  <a:moveTo>
                    <a:pt x="1" y="0"/>
                  </a:moveTo>
                  <a:cubicBezTo>
                    <a:pt x="1" y="114"/>
                    <a:pt x="1" y="241"/>
                    <a:pt x="13" y="406"/>
                  </a:cubicBezTo>
                  <a:lnTo>
                    <a:pt x="13" y="469"/>
                  </a:lnTo>
                  <a:cubicBezTo>
                    <a:pt x="38" y="507"/>
                    <a:pt x="64" y="545"/>
                    <a:pt x="89" y="570"/>
                  </a:cubicBezTo>
                  <a:cubicBezTo>
                    <a:pt x="457" y="1001"/>
                    <a:pt x="850" y="1381"/>
                    <a:pt x="1281" y="1724"/>
                  </a:cubicBezTo>
                  <a:cubicBezTo>
                    <a:pt x="1243" y="1521"/>
                    <a:pt x="1205" y="1344"/>
                    <a:pt x="1167" y="1179"/>
                  </a:cubicBezTo>
                  <a:cubicBezTo>
                    <a:pt x="748" y="837"/>
                    <a:pt x="356" y="431"/>
                    <a:pt x="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5735625" y="943850"/>
              <a:ext cx="375" cy="650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" y="1"/>
                  </a:moveTo>
                  <a:lnTo>
                    <a:pt x="1" y="13"/>
                  </a:lnTo>
                  <a:lnTo>
                    <a:pt x="14" y="26"/>
                  </a:lnTo>
                  <a:cubicBezTo>
                    <a:pt x="14" y="13"/>
                    <a:pt x="14" y="13"/>
                    <a:pt x="1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5718525" y="945125"/>
              <a:ext cx="26650" cy="29800"/>
            </a:xfrm>
            <a:custGeom>
              <a:avLst/>
              <a:gdLst/>
              <a:ahLst/>
              <a:cxnLst/>
              <a:rect l="l" t="t" r="r" b="b"/>
              <a:pathLst>
                <a:path w="1066" h="1192" extrusionOk="0">
                  <a:moveTo>
                    <a:pt x="14" y="0"/>
                  </a:moveTo>
                  <a:cubicBezTo>
                    <a:pt x="14" y="26"/>
                    <a:pt x="0" y="51"/>
                    <a:pt x="0" y="76"/>
                  </a:cubicBezTo>
                  <a:cubicBezTo>
                    <a:pt x="39" y="127"/>
                    <a:pt x="76" y="190"/>
                    <a:pt x="127" y="241"/>
                  </a:cubicBezTo>
                  <a:cubicBezTo>
                    <a:pt x="419" y="583"/>
                    <a:pt x="736" y="900"/>
                    <a:pt x="1065" y="1192"/>
                  </a:cubicBezTo>
                  <a:cubicBezTo>
                    <a:pt x="1028" y="1001"/>
                    <a:pt x="989" y="849"/>
                    <a:pt x="964" y="736"/>
                  </a:cubicBezTo>
                  <a:cubicBezTo>
                    <a:pt x="952" y="685"/>
                    <a:pt x="938" y="634"/>
                    <a:pt x="926" y="596"/>
                  </a:cubicBezTo>
                  <a:cubicBezTo>
                    <a:pt x="761" y="443"/>
                    <a:pt x="609" y="291"/>
                    <a:pt x="457" y="139"/>
                  </a:cubicBezTo>
                  <a:cubicBezTo>
                    <a:pt x="419" y="152"/>
                    <a:pt x="368" y="165"/>
                    <a:pt x="330" y="165"/>
                  </a:cubicBezTo>
                  <a:cubicBezTo>
                    <a:pt x="229" y="165"/>
                    <a:pt x="140" y="102"/>
                    <a:pt x="64" y="38"/>
                  </a:cubicBezTo>
                  <a:cubicBezTo>
                    <a:pt x="51" y="26"/>
                    <a:pt x="39" y="12"/>
                    <a:pt x="1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5735625" y="1212250"/>
              <a:ext cx="9875" cy="5725"/>
            </a:xfrm>
            <a:custGeom>
              <a:avLst/>
              <a:gdLst/>
              <a:ahLst/>
              <a:cxnLst/>
              <a:rect l="l" t="t" r="r" b="b"/>
              <a:pathLst>
                <a:path w="395" h="229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140"/>
                    <a:pt x="268" y="229"/>
                    <a:pt x="356" y="229"/>
                  </a:cubicBezTo>
                  <a:cubicBezTo>
                    <a:pt x="369" y="229"/>
                    <a:pt x="381" y="217"/>
                    <a:pt x="394" y="217"/>
                  </a:cubicBezTo>
                  <a:cubicBezTo>
                    <a:pt x="268" y="153"/>
                    <a:pt x="141" y="77"/>
                    <a:pt x="1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5716325" y="1182150"/>
              <a:ext cx="39625" cy="28225"/>
            </a:xfrm>
            <a:custGeom>
              <a:avLst/>
              <a:gdLst/>
              <a:ahLst/>
              <a:cxnLst/>
              <a:rect l="l" t="t" r="r" b="b"/>
              <a:pathLst>
                <a:path w="1585" h="1129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128"/>
                    <a:pt x="127" y="241"/>
                    <a:pt x="190" y="368"/>
                  </a:cubicBezTo>
                  <a:cubicBezTo>
                    <a:pt x="609" y="672"/>
                    <a:pt x="1040" y="939"/>
                    <a:pt x="1471" y="1128"/>
                  </a:cubicBezTo>
                  <a:cubicBezTo>
                    <a:pt x="1508" y="1078"/>
                    <a:pt x="1547" y="1027"/>
                    <a:pt x="1584" y="964"/>
                  </a:cubicBezTo>
                  <a:cubicBezTo>
                    <a:pt x="1293" y="837"/>
                    <a:pt x="1001" y="685"/>
                    <a:pt x="710" y="508"/>
                  </a:cubicBezTo>
                  <a:cubicBezTo>
                    <a:pt x="469" y="356"/>
                    <a:pt x="228" y="190"/>
                    <a:pt x="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5708375" y="1153650"/>
              <a:ext cx="57400" cy="43750"/>
            </a:xfrm>
            <a:custGeom>
              <a:avLst/>
              <a:gdLst/>
              <a:ahLst/>
              <a:cxnLst/>
              <a:rect l="l" t="t" r="r" b="b"/>
              <a:pathLst>
                <a:path w="2296" h="1750" extrusionOk="0">
                  <a:moveTo>
                    <a:pt x="1" y="0"/>
                  </a:moveTo>
                  <a:cubicBezTo>
                    <a:pt x="1" y="139"/>
                    <a:pt x="26" y="291"/>
                    <a:pt x="65" y="456"/>
                  </a:cubicBezTo>
                  <a:cubicBezTo>
                    <a:pt x="673" y="1001"/>
                    <a:pt x="1332" y="1432"/>
                    <a:pt x="1991" y="1699"/>
                  </a:cubicBezTo>
                  <a:cubicBezTo>
                    <a:pt x="2029" y="1711"/>
                    <a:pt x="2080" y="1736"/>
                    <a:pt x="2130" y="1749"/>
                  </a:cubicBezTo>
                  <a:cubicBezTo>
                    <a:pt x="2181" y="1648"/>
                    <a:pt x="2245" y="1546"/>
                    <a:pt x="2296" y="1445"/>
                  </a:cubicBezTo>
                  <a:cubicBezTo>
                    <a:pt x="2245" y="1432"/>
                    <a:pt x="2194" y="1407"/>
                    <a:pt x="2143" y="1394"/>
                  </a:cubicBezTo>
                  <a:cubicBezTo>
                    <a:pt x="1814" y="1254"/>
                    <a:pt x="1471" y="1090"/>
                    <a:pt x="1142" y="887"/>
                  </a:cubicBezTo>
                  <a:cubicBezTo>
                    <a:pt x="749" y="634"/>
                    <a:pt x="369" y="342"/>
                    <a:pt x="1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5709025" y="1136825"/>
              <a:ext cx="63725" cy="44100"/>
            </a:xfrm>
            <a:custGeom>
              <a:avLst/>
              <a:gdLst/>
              <a:ahLst/>
              <a:cxnLst/>
              <a:rect l="l" t="t" r="r" b="b"/>
              <a:pathLst>
                <a:path w="2549" h="1764" extrusionOk="0">
                  <a:moveTo>
                    <a:pt x="13" y="1"/>
                  </a:moveTo>
                  <a:cubicBezTo>
                    <a:pt x="13" y="77"/>
                    <a:pt x="13" y="141"/>
                    <a:pt x="0" y="204"/>
                  </a:cubicBezTo>
                  <a:cubicBezTo>
                    <a:pt x="659" y="837"/>
                    <a:pt x="1408" y="1332"/>
                    <a:pt x="2143" y="1636"/>
                  </a:cubicBezTo>
                  <a:cubicBezTo>
                    <a:pt x="2244" y="1687"/>
                    <a:pt x="2346" y="1725"/>
                    <a:pt x="2459" y="1763"/>
                  </a:cubicBezTo>
                  <a:cubicBezTo>
                    <a:pt x="2485" y="1699"/>
                    <a:pt x="2523" y="1636"/>
                    <a:pt x="2548" y="1573"/>
                  </a:cubicBezTo>
                  <a:lnTo>
                    <a:pt x="2244" y="1459"/>
                  </a:lnTo>
                  <a:cubicBezTo>
                    <a:pt x="1901" y="1332"/>
                    <a:pt x="1572" y="1167"/>
                    <a:pt x="1242" y="952"/>
                  </a:cubicBezTo>
                  <a:cubicBezTo>
                    <a:pt x="811" y="698"/>
                    <a:pt x="406" y="369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5710275" y="1115925"/>
              <a:ext cx="69450" cy="50425"/>
            </a:xfrm>
            <a:custGeom>
              <a:avLst/>
              <a:gdLst/>
              <a:ahLst/>
              <a:cxnLst/>
              <a:rect l="l" t="t" r="r" b="b"/>
              <a:pathLst>
                <a:path w="2778" h="2017" extrusionOk="0">
                  <a:moveTo>
                    <a:pt x="14" y="0"/>
                  </a:moveTo>
                  <a:cubicBezTo>
                    <a:pt x="14" y="140"/>
                    <a:pt x="1" y="267"/>
                    <a:pt x="1" y="394"/>
                  </a:cubicBezTo>
                  <a:cubicBezTo>
                    <a:pt x="660" y="1027"/>
                    <a:pt x="1408" y="1534"/>
                    <a:pt x="2144" y="1839"/>
                  </a:cubicBezTo>
                  <a:cubicBezTo>
                    <a:pt x="2321" y="1915"/>
                    <a:pt x="2498" y="1965"/>
                    <a:pt x="2663" y="2016"/>
                  </a:cubicBezTo>
                  <a:cubicBezTo>
                    <a:pt x="2713" y="1889"/>
                    <a:pt x="2752" y="1763"/>
                    <a:pt x="2777" y="1686"/>
                  </a:cubicBezTo>
                  <a:cubicBezTo>
                    <a:pt x="2612" y="1648"/>
                    <a:pt x="2460" y="1597"/>
                    <a:pt x="2308" y="1534"/>
                  </a:cubicBezTo>
                  <a:cubicBezTo>
                    <a:pt x="1978" y="1408"/>
                    <a:pt x="1637" y="1230"/>
                    <a:pt x="1307" y="1027"/>
                  </a:cubicBezTo>
                  <a:cubicBezTo>
                    <a:pt x="851" y="748"/>
                    <a:pt x="420" y="394"/>
                    <a:pt x="1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5711250" y="1099775"/>
              <a:ext cx="67200" cy="47550"/>
            </a:xfrm>
            <a:custGeom>
              <a:avLst/>
              <a:gdLst/>
              <a:ahLst/>
              <a:cxnLst/>
              <a:rect l="l" t="t" r="r" b="b"/>
              <a:pathLst>
                <a:path w="2688" h="1902" extrusionOk="0">
                  <a:moveTo>
                    <a:pt x="13" y="0"/>
                  </a:moveTo>
                  <a:cubicBezTo>
                    <a:pt x="13" y="76"/>
                    <a:pt x="13" y="139"/>
                    <a:pt x="0" y="215"/>
                  </a:cubicBezTo>
                  <a:cubicBezTo>
                    <a:pt x="685" y="887"/>
                    <a:pt x="1471" y="1420"/>
                    <a:pt x="2231" y="1736"/>
                  </a:cubicBezTo>
                  <a:cubicBezTo>
                    <a:pt x="2383" y="1800"/>
                    <a:pt x="2536" y="1863"/>
                    <a:pt x="2688" y="1902"/>
                  </a:cubicBezTo>
                  <a:cubicBezTo>
                    <a:pt x="2674" y="1838"/>
                    <a:pt x="2662" y="1762"/>
                    <a:pt x="2637" y="1673"/>
                  </a:cubicBezTo>
                  <a:cubicBezTo>
                    <a:pt x="2536" y="1635"/>
                    <a:pt x="2446" y="1609"/>
                    <a:pt x="2345" y="1572"/>
                  </a:cubicBezTo>
                  <a:cubicBezTo>
                    <a:pt x="2003" y="1432"/>
                    <a:pt x="1674" y="1268"/>
                    <a:pt x="1344" y="1065"/>
                  </a:cubicBezTo>
                  <a:cubicBezTo>
                    <a:pt x="874" y="773"/>
                    <a:pt x="431" y="406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5712175" y="1078850"/>
              <a:ext cx="63100" cy="51025"/>
            </a:xfrm>
            <a:custGeom>
              <a:avLst/>
              <a:gdLst/>
              <a:ahLst/>
              <a:cxnLst/>
              <a:rect l="l" t="t" r="r" b="b"/>
              <a:pathLst>
                <a:path w="2524" h="2041" extrusionOk="0">
                  <a:moveTo>
                    <a:pt x="26" y="1"/>
                  </a:moveTo>
                  <a:cubicBezTo>
                    <a:pt x="14" y="127"/>
                    <a:pt x="14" y="266"/>
                    <a:pt x="1" y="393"/>
                  </a:cubicBezTo>
                  <a:cubicBezTo>
                    <a:pt x="685" y="1077"/>
                    <a:pt x="1484" y="1623"/>
                    <a:pt x="2257" y="1939"/>
                  </a:cubicBezTo>
                  <a:cubicBezTo>
                    <a:pt x="2346" y="1978"/>
                    <a:pt x="2435" y="2015"/>
                    <a:pt x="2524" y="2041"/>
                  </a:cubicBezTo>
                  <a:cubicBezTo>
                    <a:pt x="2499" y="1914"/>
                    <a:pt x="2473" y="1787"/>
                    <a:pt x="2448" y="1648"/>
                  </a:cubicBezTo>
                  <a:cubicBezTo>
                    <a:pt x="2435" y="1648"/>
                    <a:pt x="2435" y="1648"/>
                    <a:pt x="2422" y="1635"/>
                  </a:cubicBezTo>
                  <a:cubicBezTo>
                    <a:pt x="2080" y="1508"/>
                    <a:pt x="1750" y="1344"/>
                    <a:pt x="1421" y="1128"/>
                  </a:cubicBezTo>
                  <a:cubicBezTo>
                    <a:pt x="927" y="824"/>
                    <a:pt x="457" y="444"/>
                    <a:pt x="2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713150" y="1062050"/>
              <a:ext cx="58325" cy="47550"/>
            </a:xfrm>
            <a:custGeom>
              <a:avLst/>
              <a:gdLst/>
              <a:ahLst/>
              <a:cxnLst/>
              <a:rect l="l" t="t" r="r" b="b"/>
              <a:pathLst>
                <a:path w="2333" h="1902" extrusionOk="0">
                  <a:moveTo>
                    <a:pt x="13" y="0"/>
                  </a:moveTo>
                  <a:cubicBezTo>
                    <a:pt x="13" y="76"/>
                    <a:pt x="13" y="152"/>
                    <a:pt x="0" y="216"/>
                  </a:cubicBezTo>
                  <a:cubicBezTo>
                    <a:pt x="697" y="951"/>
                    <a:pt x="1522" y="1547"/>
                    <a:pt x="2333" y="1902"/>
                  </a:cubicBezTo>
                  <a:cubicBezTo>
                    <a:pt x="2320" y="1826"/>
                    <a:pt x="2307" y="1749"/>
                    <a:pt x="2282" y="1661"/>
                  </a:cubicBezTo>
                  <a:cubicBezTo>
                    <a:pt x="2029" y="1547"/>
                    <a:pt x="1775" y="1420"/>
                    <a:pt x="1522" y="1256"/>
                  </a:cubicBezTo>
                  <a:cubicBezTo>
                    <a:pt x="989" y="926"/>
                    <a:pt x="482" y="495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5714075" y="1041125"/>
              <a:ext cx="53900" cy="50425"/>
            </a:xfrm>
            <a:custGeom>
              <a:avLst/>
              <a:gdLst/>
              <a:ahLst/>
              <a:cxnLst/>
              <a:rect l="l" t="t" r="r" b="b"/>
              <a:pathLst>
                <a:path w="2156" h="2017" extrusionOk="0">
                  <a:moveTo>
                    <a:pt x="26" y="1"/>
                  </a:moveTo>
                  <a:cubicBezTo>
                    <a:pt x="14" y="127"/>
                    <a:pt x="14" y="254"/>
                    <a:pt x="1" y="394"/>
                  </a:cubicBezTo>
                  <a:cubicBezTo>
                    <a:pt x="648" y="1079"/>
                    <a:pt x="1408" y="1648"/>
                    <a:pt x="2156" y="2017"/>
                  </a:cubicBezTo>
                  <a:lnTo>
                    <a:pt x="2080" y="1598"/>
                  </a:lnTo>
                  <a:cubicBezTo>
                    <a:pt x="1928" y="1522"/>
                    <a:pt x="1763" y="1433"/>
                    <a:pt x="1611" y="1332"/>
                  </a:cubicBezTo>
                  <a:cubicBezTo>
                    <a:pt x="1040" y="977"/>
                    <a:pt x="496" y="521"/>
                    <a:pt x="2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5715050" y="1024650"/>
              <a:ext cx="48825" cy="44400"/>
            </a:xfrm>
            <a:custGeom>
              <a:avLst/>
              <a:gdLst/>
              <a:ahLst/>
              <a:cxnLst/>
              <a:rect l="l" t="t" r="r" b="b"/>
              <a:pathLst>
                <a:path w="1953" h="1776" extrusionOk="0">
                  <a:moveTo>
                    <a:pt x="13" y="0"/>
                  </a:moveTo>
                  <a:cubicBezTo>
                    <a:pt x="13" y="64"/>
                    <a:pt x="13" y="140"/>
                    <a:pt x="0" y="216"/>
                  </a:cubicBezTo>
                  <a:cubicBezTo>
                    <a:pt x="584" y="862"/>
                    <a:pt x="1268" y="1395"/>
                    <a:pt x="1953" y="1775"/>
                  </a:cubicBezTo>
                  <a:cubicBezTo>
                    <a:pt x="1939" y="1699"/>
                    <a:pt x="1927" y="1623"/>
                    <a:pt x="1914" y="1535"/>
                  </a:cubicBezTo>
                  <a:cubicBezTo>
                    <a:pt x="1813" y="1484"/>
                    <a:pt x="1724" y="1433"/>
                    <a:pt x="1635" y="1383"/>
                  </a:cubicBezTo>
                  <a:cubicBezTo>
                    <a:pt x="1052" y="1015"/>
                    <a:pt x="507" y="546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5715975" y="1003100"/>
              <a:ext cx="44400" cy="47250"/>
            </a:xfrm>
            <a:custGeom>
              <a:avLst/>
              <a:gdLst/>
              <a:ahLst/>
              <a:cxnLst/>
              <a:rect l="l" t="t" r="r" b="b"/>
              <a:pathLst>
                <a:path w="1776" h="1890" extrusionOk="0">
                  <a:moveTo>
                    <a:pt x="14" y="0"/>
                  </a:moveTo>
                  <a:cubicBezTo>
                    <a:pt x="14" y="140"/>
                    <a:pt x="1" y="267"/>
                    <a:pt x="1" y="406"/>
                  </a:cubicBezTo>
                  <a:cubicBezTo>
                    <a:pt x="521" y="1002"/>
                    <a:pt x="1142" y="1509"/>
                    <a:pt x="1776" y="1890"/>
                  </a:cubicBezTo>
                  <a:cubicBezTo>
                    <a:pt x="1750" y="1750"/>
                    <a:pt x="1725" y="1598"/>
                    <a:pt x="1687" y="1459"/>
                  </a:cubicBezTo>
                  <a:cubicBezTo>
                    <a:pt x="1091" y="1078"/>
                    <a:pt x="521" y="584"/>
                    <a:pt x="1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5716950" y="985675"/>
              <a:ext cx="38675" cy="40600"/>
            </a:xfrm>
            <a:custGeom>
              <a:avLst/>
              <a:gdLst/>
              <a:ahLst/>
              <a:cxnLst/>
              <a:rect l="l" t="t" r="r" b="b"/>
              <a:pathLst>
                <a:path w="1547" h="1624" extrusionOk="0">
                  <a:moveTo>
                    <a:pt x="13" y="1"/>
                  </a:moveTo>
                  <a:cubicBezTo>
                    <a:pt x="1" y="77"/>
                    <a:pt x="1" y="140"/>
                    <a:pt x="1" y="229"/>
                  </a:cubicBezTo>
                  <a:cubicBezTo>
                    <a:pt x="457" y="761"/>
                    <a:pt x="989" y="1243"/>
                    <a:pt x="1547" y="1623"/>
                  </a:cubicBezTo>
                  <a:cubicBezTo>
                    <a:pt x="1534" y="1534"/>
                    <a:pt x="1522" y="1458"/>
                    <a:pt x="1496" y="1370"/>
                  </a:cubicBezTo>
                  <a:cubicBezTo>
                    <a:pt x="964" y="1002"/>
                    <a:pt x="457" y="533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5717575" y="963800"/>
              <a:ext cx="34250" cy="42825"/>
            </a:xfrm>
            <a:custGeom>
              <a:avLst/>
              <a:gdLst/>
              <a:ahLst/>
              <a:cxnLst/>
              <a:rect l="l" t="t" r="r" b="b"/>
              <a:pathLst>
                <a:path w="1370" h="1713" extrusionOk="0">
                  <a:moveTo>
                    <a:pt x="13" y="1"/>
                  </a:moveTo>
                  <a:cubicBezTo>
                    <a:pt x="13" y="90"/>
                    <a:pt x="13" y="229"/>
                    <a:pt x="1" y="420"/>
                  </a:cubicBezTo>
                  <a:cubicBezTo>
                    <a:pt x="406" y="913"/>
                    <a:pt x="875" y="1344"/>
                    <a:pt x="1370" y="1712"/>
                  </a:cubicBezTo>
                  <a:cubicBezTo>
                    <a:pt x="1345" y="1547"/>
                    <a:pt x="1306" y="1395"/>
                    <a:pt x="1281" y="1256"/>
                  </a:cubicBezTo>
                  <a:cubicBezTo>
                    <a:pt x="850" y="913"/>
                    <a:pt x="457" y="533"/>
                    <a:pt x="89" y="102"/>
                  </a:cubicBezTo>
                  <a:cubicBezTo>
                    <a:pt x="64" y="77"/>
                    <a:pt x="38" y="39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5717575" y="947025"/>
              <a:ext cx="29200" cy="34550"/>
            </a:xfrm>
            <a:custGeom>
              <a:avLst/>
              <a:gdLst/>
              <a:ahLst/>
              <a:cxnLst/>
              <a:rect l="l" t="t" r="r" b="b"/>
              <a:pathLst>
                <a:path w="1168" h="1382" extrusionOk="0">
                  <a:moveTo>
                    <a:pt x="38" y="0"/>
                  </a:moveTo>
                  <a:cubicBezTo>
                    <a:pt x="26" y="63"/>
                    <a:pt x="13" y="127"/>
                    <a:pt x="1" y="203"/>
                  </a:cubicBezTo>
                  <a:cubicBezTo>
                    <a:pt x="356" y="634"/>
                    <a:pt x="748" y="1040"/>
                    <a:pt x="1167" y="1382"/>
                  </a:cubicBezTo>
                  <a:cubicBezTo>
                    <a:pt x="1142" y="1280"/>
                    <a:pt x="1129" y="1192"/>
                    <a:pt x="1103" y="1116"/>
                  </a:cubicBezTo>
                  <a:cubicBezTo>
                    <a:pt x="774" y="824"/>
                    <a:pt x="457" y="507"/>
                    <a:pt x="165" y="165"/>
                  </a:cubicBezTo>
                  <a:cubicBezTo>
                    <a:pt x="114" y="114"/>
                    <a:pt x="77" y="51"/>
                    <a:pt x="3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729925" y="944150"/>
              <a:ext cx="11775" cy="15875"/>
            </a:xfrm>
            <a:custGeom>
              <a:avLst/>
              <a:gdLst/>
              <a:ahLst/>
              <a:cxnLst/>
              <a:rect l="l" t="t" r="r" b="b"/>
              <a:pathLst>
                <a:path w="471" h="635" extrusionOk="0">
                  <a:moveTo>
                    <a:pt x="229" y="1"/>
                  </a:moveTo>
                  <a:cubicBezTo>
                    <a:pt x="166" y="65"/>
                    <a:pt x="90" y="141"/>
                    <a:pt x="1" y="178"/>
                  </a:cubicBezTo>
                  <a:cubicBezTo>
                    <a:pt x="153" y="330"/>
                    <a:pt x="305" y="482"/>
                    <a:pt x="470" y="635"/>
                  </a:cubicBezTo>
                  <a:cubicBezTo>
                    <a:pt x="381" y="344"/>
                    <a:pt x="318" y="141"/>
                    <a:pt x="242" y="1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5707125" y="918200"/>
              <a:ext cx="35500" cy="26950"/>
            </a:xfrm>
            <a:custGeom>
              <a:avLst/>
              <a:gdLst/>
              <a:ahLst/>
              <a:cxnLst/>
              <a:rect l="l" t="t" r="r" b="b"/>
              <a:pathLst>
                <a:path w="1420" h="1078" extrusionOk="0">
                  <a:moveTo>
                    <a:pt x="728" y="0"/>
                  </a:moveTo>
                  <a:cubicBezTo>
                    <a:pt x="697" y="0"/>
                    <a:pt x="666" y="4"/>
                    <a:pt x="634" y="13"/>
                  </a:cubicBezTo>
                  <a:cubicBezTo>
                    <a:pt x="495" y="50"/>
                    <a:pt x="394" y="177"/>
                    <a:pt x="304" y="291"/>
                  </a:cubicBezTo>
                  <a:cubicBezTo>
                    <a:pt x="0" y="659"/>
                    <a:pt x="191" y="836"/>
                    <a:pt x="470" y="1077"/>
                  </a:cubicBezTo>
                  <a:cubicBezTo>
                    <a:pt x="507" y="976"/>
                    <a:pt x="558" y="912"/>
                    <a:pt x="609" y="875"/>
                  </a:cubicBezTo>
                  <a:cubicBezTo>
                    <a:pt x="672" y="836"/>
                    <a:pt x="748" y="811"/>
                    <a:pt x="824" y="811"/>
                  </a:cubicBezTo>
                  <a:cubicBezTo>
                    <a:pt x="862" y="811"/>
                    <a:pt x="901" y="811"/>
                    <a:pt x="951" y="824"/>
                  </a:cubicBezTo>
                  <a:cubicBezTo>
                    <a:pt x="1014" y="849"/>
                    <a:pt x="1078" y="900"/>
                    <a:pt x="1141" y="1027"/>
                  </a:cubicBezTo>
                  <a:cubicBezTo>
                    <a:pt x="1166" y="1013"/>
                    <a:pt x="1179" y="988"/>
                    <a:pt x="1205" y="963"/>
                  </a:cubicBezTo>
                  <a:cubicBezTo>
                    <a:pt x="1306" y="849"/>
                    <a:pt x="1420" y="709"/>
                    <a:pt x="1408" y="557"/>
                  </a:cubicBezTo>
                  <a:cubicBezTo>
                    <a:pt x="1394" y="393"/>
                    <a:pt x="1268" y="291"/>
                    <a:pt x="1154" y="202"/>
                  </a:cubicBezTo>
                  <a:cubicBezTo>
                    <a:pt x="1027" y="97"/>
                    <a:pt x="883" y="0"/>
                    <a:pt x="72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5718850" y="940050"/>
              <a:ext cx="11100" cy="9200"/>
            </a:xfrm>
            <a:custGeom>
              <a:avLst/>
              <a:gdLst/>
              <a:ahLst/>
              <a:cxnLst/>
              <a:rect l="l" t="t" r="r" b="b"/>
              <a:pathLst>
                <a:path w="444" h="368" extrusionOk="0">
                  <a:moveTo>
                    <a:pt x="140" y="1"/>
                  </a:moveTo>
                  <a:cubicBezTo>
                    <a:pt x="89" y="38"/>
                    <a:pt x="38" y="102"/>
                    <a:pt x="1" y="203"/>
                  </a:cubicBezTo>
                  <a:cubicBezTo>
                    <a:pt x="26" y="215"/>
                    <a:pt x="38" y="229"/>
                    <a:pt x="51" y="241"/>
                  </a:cubicBezTo>
                  <a:cubicBezTo>
                    <a:pt x="127" y="305"/>
                    <a:pt x="216" y="368"/>
                    <a:pt x="317" y="368"/>
                  </a:cubicBezTo>
                  <a:cubicBezTo>
                    <a:pt x="355" y="368"/>
                    <a:pt x="406" y="355"/>
                    <a:pt x="444" y="34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5730900" y="938775"/>
              <a:ext cx="4750" cy="5400"/>
            </a:xfrm>
            <a:custGeom>
              <a:avLst/>
              <a:gdLst/>
              <a:ahLst/>
              <a:cxnLst/>
              <a:rect l="l" t="t" r="r" b="b"/>
              <a:pathLst>
                <a:path w="190" h="216" extrusionOk="0">
                  <a:moveTo>
                    <a:pt x="0" y="1"/>
                  </a:moveTo>
                  <a:cubicBezTo>
                    <a:pt x="63" y="77"/>
                    <a:pt x="127" y="140"/>
                    <a:pt x="190" y="216"/>
                  </a:cubicBezTo>
                  <a:lnTo>
                    <a:pt x="190" y="204"/>
                  </a:lnTo>
                  <a:cubicBezTo>
                    <a:pt x="127" y="77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5722325" y="938450"/>
              <a:ext cx="13325" cy="10175"/>
            </a:xfrm>
            <a:custGeom>
              <a:avLst/>
              <a:gdLst/>
              <a:ahLst/>
              <a:cxnLst/>
              <a:rect l="l" t="t" r="r" b="b"/>
              <a:pathLst>
                <a:path w="533" h="407" extrusionOk="0">
                  <a:moveTo>
                    <a:pt x="216" y="1"/>
                  </a:moveTo>
                  <a:cubicBezTo>
                    <a:pt x="140" y="1"/>
                    <a:pt x="64" y="26"/>
                    <a:pt x="1" y="65"/>
                  </a:cubicBezTo>
                  <a:lnTo>
                    <a:pt x="305" y="406"/>
                  </a:lnTo>
                  <a:cubicBezTo>
                    <a:pt x="394" y="369"/>
                    <a:pt x="470" y="293"/>
                    <a:pt x="533" y="229"/>
                  </a:cubicBezTo>
                  <a:cubicBezTo>
                    <a:pt x="470" y="153"/>
                    <a:pt x="406" y="90"/>
                    <a:pt x="343" y="14"/>
                  </a:cubicBezTo>
                  <a:cubicBezTo>
                    <a:pt x="293" y="1"/>
                    <a:pt x="254" y="1"/>
                    <a:pt x="2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5641825" y="1017975"/>
              <a:ext cx="56125" cy="63775"/>
            </a:xfrm>
            <a:custGeom>
              <a:avLst/>
              <a:gdLst/>
              <a:ahLst/>
              <a:cxnLst/>
              <a:rect l="l" t="t" r="r" b="b"/>
              <a:pathLst>
                <a:path w="2245" h="2551" extrusionOk="0">
                  <a:moveTo>
                    <a:pt x="2062" y="0"/>
                  </a:moveTo>
                  <a:cubicBezTo>
                    <a:pt x="2056" y="0"/>
                    <a:pt x="2049" y="1"/>
                    <a:pt x="2042" y="2"/>
                  </a:cubicBezTo>
                  <a:lnTo>
                    <a:pt x="153" y="179"/>
                  </a:lnTo>
                  <a:cubicBezTo>
                    <a:pt x="65" y="179"/>
                    <a:pt x="1" y="255"/>
                    <a:pt x="1" y="331"/>
                  </a:cubicBezTo>
                  <a:lnTo>
                    <a:pt x="52" y="1966"/>
                  </a:lnTo>
                  <a:cubicBezTo>
                    <a:pt x="64" y="2305"/>
                    <a:pt x="342" y="2551"/>
                    <a:pt x="675" y="2551"/>
                  </a:cubicBezTo>
                  <a:cubicBezTo>
                    <a:pt x="691" y="2551"/>
                    <a:pt x="708" y="2550"/>
                    <a:pt x="724" y="2549"/>
                  </a:cubicBezTo>
                  <a:lnTo>
                    <a:pt x="1598" y="2461"/>
                  </a:lnTo>
                  <a:cubicBezTo>
                    <a:pt x="1966" y="2436"/>
                    <a:pt x="2245" y="2118"/>
                    <a:pt x="2232" y="1763"/>
                  </a:cubicBezTo>
                  <a:lnTo>
                    <a:pt x="2194" y="129"/>
                  </a:lnTo>
                  <a:cubicBezTo>
                    <a:pt x="2182" y="59"/>
                    <a:pt x="2129" y="0"/>
                    <a:pt x="206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5641825" y="1022125"/>
              <a:ext cx="56125" cy="59625"/>
            </a:xfrm>
            <a:custGeom>
              <a:avLst/>
              <a:gdLst/>
              <a:ahLst/>
              <a:cxnLst/>
              <a:rect l="l" t="t" r="r" b="b"/>
              <a:pathLst>
                <a:path w="2245" h="2385" extrusionOk="0">
                  <a:moveTo>
                    <a:pt x="242" y="0"/>
                  </a:moveTo>
                  <a:lnTo>
                    <a:pt x="153" y="13"/>
                  </a:lnTo>
                  <a:cubicBezTo>
                    <a:pt x="65" y="13"/>
                    <a:pt x="1" y="89"/>
                    <a:pt x="1" y="165"/>
                  </a:cubicBezTo>
                  <a:lnTo>
                    <a:pt x="52" y="1800"/>
                  </a:lnTo>
                  <a:cubicBezTo>
                    <a:pt x="64" y="2139"/>
                    <a:pt x="342" y="2385"/>
                    <a:pt x="675" y="2385"/>
                  </a:cubicBezTo>
                  <a:cubicBezTo>
                    <a:pt x="691" y="2385"/>
                    <a:pt x="708" y="2384"/>
                    <a:pt x="724" y="2383"/>
                  </a:cubicBezTo>
                  <a:lnTo>
                    <a:pt x="1598" y="2295"/>
                  </a:lnTo>
                  <a:cubicBezTo>
                    <a:pt x="1966" y="2270"/>
                    <a:pt x="2245" y="1952"/>
                    <a:pt x="2232" y="1597"/>
                  </a:cubicBezTo>
                  <a:lnTo>
                    <a:pt x="2220" y="1090"/>
                  </a:lnTo>
                  <a:cubicBezTo>
                    <a:pt x="2104" y="1626"/>
                    <a:pt x="1850" y="1944"/>
                    <a:pt x="1485" y="1944"/>
                  </a:cubicBezTo>
                  <a:cubicBezTo>
                    <a:pt x="1409" y="1944"/>
                    <a:pt x="1328" y="1930"/>
                    <a:pt x="1243" y="1901"/>
                  </a:cubicBezTo>
                  <a:cubicBezTo>
                    <a:pt x="584" y="1673"/>
                    <a:pt x="242" y="748"/>
                    <a:pt x="24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5638025" y="1012600"/>
              <a:ext cx="62150" cy="16850"/>
            </a:xfrm>
            <a:custGeom>
              <a:avLst/>
              <a:gdLst/>
              <a:ahLst/>
              <a:cxnLst/>
              <a:rect l="l" t="t" r="r" b="b"/>
              <a:pathLst>
                <a:path w="2486" h="674" extrusionOk="0">
                  <a:moveTo>
                    <a:pt x="2448" y="1"/>
                  </a:moveTo>
                  <a:cubicBezTo>
                    <a:pt x="2448" y="1"/>
                    <a:pt x="2017" y="115"/>
                    <a:pt x="1231" y="166"/>
                  </a:cubicBezTo>
                  <a:cubicBezTo>
                    <a:pt x="445" y="217"/>
                    <a:pt x="1" y="217"/>
                    <a:pt x="1" y="217"/>
                  </a:cubicBezTo>
                  <a:lnTo>
                    <a:pt x="26" y="673"/>
                  </a:lnTo>
                  <a:cubicBezTo>
                    <a:pt x="26" y="673"/>
                    <a:pt x="1966" y="572"/>
                    <a:pt x="2485" y="445"/>
                  </a:cubicBezTo>
                  <a:lnTo>
                    <a:pt x="2448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5478950" y="1223650"/>
              <a:ext cx="60225" cy="72175"/>
            </a:xfrm>
            <a:custGeom>
              <a:avLst/>
              <a:gdLst/>
              <a:ahLst/>
              <a:cxnLst/>
              <a:rect l="l" t="t" r="r" b="b"/>
              <a:pathLst>
                <a:path w="2409" h="2887" extrusionOk="0">
                  <a:moveTo>
                    <a:pt x="1650" y="0"/>
                  </a:moveTo>
                  <a:cubicBezTo>
                    <a:pt x="1300" y="0"/>
                    <a:pt x="950" y="125"/>
                    <a:pt x="660" y="330"/>
                  </a:cubicBezTo>
                  <a:cubicBezTo>
                    <a:pt x="394" y="533"/>
                    <a:pt x="229" y="837"/>
                    <a:pt x="102" y="1142"/>
                  </a:cubicBezTo>
                  <a:cubicBezTo>
                    <a:pt x="26" y="1332"/>
                    <a:pt x="0" y="1547"/>
                    <a:pt x="39" y="1750"/>
                  </a:cubicBezTo>
                  <a:cubicBezTo>
                    <a:pt x="77" y="1953"/>
                    <a:pt x="203" y="2130"/>
                    <a:pt x="330" y="2283"/>
                  </a:cubicBezTo>
                  <a:cubicBezTo>
                    <a:pt x="445" y="2448"/>
                    <a:pt x="584" y="2587"/>
                    <a:pt x="749" y="2688"/>
                  </a:cubicBezTo>
                  <a:cubicBezTo>
                    <a:pt x="1008" y="2855"/>
                    <a:pt x="1322" y="2886"/>
                    <a:pt x="1636" y="2886"/>
                  </a:cubicBezTo>
                  <a:cubicBezTo>
                    <a:pt x="1751" y="2886"/>
                    <a:pt x="1866" y="2882"/>
                    <a:pt x="1978" y="2879"/>
                  </a:cubicBezTo>
                  <a:cubicBezTo>
                    <a:pt x="2016" y="2866"/>
                    <a:pt x="2042" y="2866"/>
                    <a:pt x="2054" y="2840"/>
                  </a:cubicBezTo>
                  <a:cubicBezTo>
                    <a:pt x="2074" y="2820"/>
                    <a:pt x="2071" y="2793"/>
                    <a:pt x="2056" y="2770"/>
                  </a:cubicBezTo>
                  <a:lnTo>
                    <a:pt x="2056" y="2770"/>
                  </a:lnTo>
                  <a:cubicBezTo>
                    <a:pt x="2087" y="2781"/>
                    <a:pt x="2120" y="2790"/>
                    <a:pt x="2155" y="2790"/>
                  </a:cubicBezTo>
                  <a:cubicBezTo>
                    <a:pt x="2231" y="2790"/>
                    <a:pt x="2307" y="2752"/>
                    <a:pt x="2321" y="2676"/>
                  </a:cubicBezTo>
                  <a:cubicBezTo>
                    <a:pt x="2333" y="2575"/>
                    <a:pt x="2231" y="2511"/>
                    <a:pt x="2143" y="2448"/>
                  </a:cubicBezTo>
                  <a:cubicBezTo>
                    <a:pt x="1864" y="2270"/>
                    <a:pt x="1674" y="1941"/>
                    <a:pt x="1648" y="1611"/>
                  </a:cubicBezTo>
                  <a:cubicBezTo>
                    <a:pt x="1648" y="1535"/>
                    <a:pt x="1662" y="1446"/>
                    <a:pt x="1738" y="1434"/>
                  </a:cubicBezTo>
                  <a:cubicBezTo>
                    <a:pt x="1742" y="1433"/>
                    <a:pt x="1746" y="1432"/>
                    <a:pt x="1750" y="1432"/>
                  </a:cubicBezTo>
                  <a:cubicBezTo>
                    <a:pt x="1807" y="1432"/>
                    <a:pt x="1853" y="1514"/>
                    <a:pt x="1876" y="1573"/>
                  </a:cubicBezTo>
                  <a:cubicBezTo>
                    <a:pt x="1953" y="1814"/>
                    <a:pt x="2042" y="2054"/>
                    <a:pt x="2118" y="2296"/>
                  </a:cubicBezTo>
                  <a:cubicBezTo>
                    <a:pt x="2143" y="2346"/>
                    <a:pt x="2155" y="2397"/>
                    <a:pt x="2194" y="2435"/>
                  </a:cubicBezTo>
                  <a:cubicBezTo>
                    <a:pt x="2212" y="2462"/>
                    <a:pt x="2250" y="2483"/>
                    <a:pt x="2289" y="2483"/>
                  </a:cubicBezTo>
                  <a:cubicBezTo>
                    <a:pt x="2304" y="2483"/>
                    <a:pt x="2319" y="2480"/>
                    <a:pt x="2333" y="2473"/>
                  </a:cubicBezTo>
                  <a:cubicBezTo>
                    <a:pt x="2397" y="2448"/>
                    <a:pt x="2409" y="2359"/>
                    <a:pt x="2409" y="2283"/>
                  </a:cubicBezTo>
                  <a:cubicBezTo>
                    <a:pt x="2397" y="1586"/>
                    <a:pt x="2257" y="888"/>
                    <a:pt x="2003" y="229"/>
                  </a:cubicBezTo>
                  <a:cubicBezTo>
                    <a:pt x="1978" y="166"/>
                    <a:pt x="1940" y="90"/>
                    <a:pt x="1876" y="52"/>
                  </a:cubicBezTo>
                  <a:cubicBezTo>
                    <a:pt x="1826" y="14"/>
                    <a:pt x="1763" y="1"/>
                    <a:pt x="1699" y="1"/>
                  </a:cubicBezTo>
                  <a:cubicBezTo>
                    <a:pt x="1683" y="0"/>
                    <a:pt x="1667" y="0"/>
                    <a:pt x="1650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468175" y="1217025"/>
              <a:ext cx="68175" cy="90375"/>
            </a:xfrm>
            <a:custGeom>
              <a:avLst/>
              <a:gdLst/>
              <a:ahLst/>
              <a:cxnLst/>
              <a:rect l="l" t="t" r="r" b="b"/>
              <a:pathLst>
                <a:path w="2727" h="3615" extrusionOk="0">
                  <a:moveTo>
                    <a:pt x="1522" y="2269"/>
                  </a:moveTo>
                  <a:cubicBezTo>
                    <a:pt x="1526" y="2276"/>
                    <a:pt x="1531" y="2282"/>
                    <a:pt x="1535" y="2289"/>
                  </a:cubicBezTo>
                  <a:lnTo>
                    <a:pt x="1535" y="2289"/>
                  </a:lnTo>
                  <a:cubicBezTo>
                    <a:pt x="1531" y="2282"/>
                    <a:pt x="1526" y="2275"/>
                    <a:pt x="1522" y="2269"/>
                  </a:cubicBezTo>
                  <a:close/>
                  <a:moveTo>
                    <a:pt x="1623" y="0"/>
                  </a:moveTo>
                  <a:cubicBezTo>
                    <a:pt x="1065" y="51"/>
                    <a:pt x="546" y="380"/>
                    <a:pt x="279" y="862"/>
                  </a:cubicBezTo>
                  <a:cubicBezTo>
                    <a:pt x="14" y="1356"/>
                    <a:pt x="0" y="1978"/>
                    <a:pt x="267" y="2459"/>
                  </a:cubicBezTo>
                  <a:cubicBezTo>
                    <a:pt x="508" y="2916"/>
                    <a:pt x="952" y="3245"/>
                    <a:pt x="1408" y="3448"/>
                  </a:cubicBezTo>
                  <a:cubicBezTo>
                    <a:pt x="1585" y="3536"/>
                    <a:pt x="1763" y="3600"/>
                    <a:pt x="1966" y="3612"/>
                  </a:cubicBezTo>
                  <a:cubicBezTo>
                    <a:pt x="1989" y="3614"/>
                    <a:pt x="2012" y="3615"/>
                    <a:pt x="2035" y="3615"/>
                  </a:cubicBezTo>
                  <a:cubicBezTo>
                    <a:pt x="2201" y="3615"/>
                    <a:pt x="2365" y="3571"/>
                    <a:pt x="2498" y="3460"/>
                  </a:cubicBezTo>
                  <a:cubicBezTo>
                    <a:pt x="2561" y="3409"/>
                    <a:pt x="2612" y="3359"/>
                    <a:pt x="2650" y="3283"/>
                  </a:cubicBezTo>
                  <a:cubicBezTo>
                    <a:pt x="2688" y="3207"/>
                    <a:pt x="2726" y="3169"/>
                    <a:pt x="2662" y="3105"/>
                  </a:cubicBezTo>
                  <a:cubicBezTo>
                    <a:pt x="2549" y="3017"/>
                    <a:pt x="2358" y="2979"/>
                    <a:pt x="2231" y="2890"/>
                  </a:cubicBezTo>
                  <a:cubicBezTo>
                    <a:pt x="1973" y="2742"/>
                    <a:pt x="1702" y="2534"/>
                    <a:pt x="1535" y="2289"/>
                  </a:cubicBezTo>
                  <a:lnTo>
                    <a:pt x="1535" y="2289"/>
                  </a:lnTo>
                  <a:cubicBezTo>
                    <a:pt x="1683" y="2510"/>
                    <a:pt x="1830" y="2732"/>
                    <a:pt x="1978" y="2966"/>
                  </a:cubicBezTo>
                  <a:cubicBezTo>
                    <a:pt x="1965" y="2967"/>
                    <a:pt x="1953" y="2968"/>
                    <a:pt x="1940" y="2968"/>
                  </a:cubicBezTo>
                  <a:cubicBezTo>
                    <a:pt x="1776" y="2968"/>
                    <a:pt x="1612" y="2894"/>
                    <a:pt x="1471" y="2789"/>
                  </a:cubicBezTo>
                  <a:cubicBezTo>
                    <a:pt x="1319" y="2674"/>
                    <a:pt x="1205" y="2535"/>
                    <a:pt x="1091" y="2395"/>
                  </a:cubicBezTo>
                  <a:lnTo>
                    <a:pt x="1091" y="2395"/>
                  </a:lnTo>
                  <a:cubicBezTo>
                    <a:pt x="1155" y="2522"/>
                    <a:pt x="1231" y="2662"/>
                    <a:pt x="1293" y="2801"/>
                  </a:cubicBezTo>
                  <a:cubicBezTo>
                    <a:pt x="964" y="2624"/>
                    <a:pt x="786" y="2269"/>
                    <a:pt x="660" y="1914"/>
                  </a:cubicBezTo>
                  <a:cubicBezTo>
                    <a:pt x="609" y="1812"/>
                    <a:pt x="584" y="1686"/>
                    <a:pt x="647" y="1597"/>
                  </a:cubicBezTo>
                  <a:cubicBezTo>
                    <a:pt x="698" y="1547"/>
                    <a:pt x="774" y="1533"/>
                    <a:pt x="825" y="1496"/>
                  </a:cubicBezTo>
                  <a:cubicBezTo>
                    <a:pt x="926" y="1445"/>
                    <a:pt x="989" y="1369"/>
                    <a:pt x="1053" y="1280"/>
                  </a:cubicBezTo>
                  <a:cubicBezTo>
                    <a:pt x="1293" y="976"/>
                    <a:pt x="1535" y="672"/>
                    <a:pt x="1788" y="367"/>
                  </a:cubicBezTo>
                  <a:cubicBezTo>
                    <a:pt x="1851" y="279"/>
                    <a:pt x="1915" y="164"/>
                    <a:pt x="1864" y="76"/>
                  </a:cubicBezTo>
                  <a:cubicBezTo>
                    <a:pt x="1814" y="12"/>
                    <a:pt x="1712" y="0"/>
                    <a:pt x="1623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5398450" y="906875"/>
              <a:ext cx="238025" cy="337200"/>
            </a:xfrm>
            <a:custGeom>
              <a:avLst/>
              <a:gdLst/>
              <a:ahLst/>
              <a:cxnLst/>
              <a:rect l="l" t="t" r="r" b="b"/>
              <a:pathLst>
                <a:path w="9521" h="13488" extrusionOk="0">
                  <a:moveTo>
                    <a:pt x="7311" y="1"/>
                  </a:moveTo>
                  <a:cubicBezTo>
                    <a:pt x="7040" y="1"/>
                    <a:pt x="6748" y="91"/>
                    <a:pt x="6339" y="440"/>
                  </a:cubicBezTo>
                  <a:cubicBezTo>
                    <a:pt x="5845" y="1023"/>
                    <a:pt x="394" y="5789"/>
                    <a:pt x="293" y="6283"/>
                  </a:cubicBezTo>
                  <a:cubicBezTo>
                    <a:pt x="1" y="7779"/>
                    <a:pt x="2663" y="13078"/>
                    <a:pt x="2727" y="13407"/>
                  </a:cubicBezTo>
                  <a:cubicBezTo>
                    <a:pt x="2738" y="13463"/>
                    <a:pt x="2814" y="13487"/>
                    <a:pt x="2934" y="13487"/>
                  </a:cubicBezTo>
                  <a:cubicBezTo>
                    <a:pt x="3497" y="13487"/>
                    <a:pt x="5014" y="12951"/>
                    <a:pt x="5223" y="12596"/>
                  </a:cubicBezTo>
                  <a:cubicBezTo>
                    <a:pt x="4932" y="12241"/>
                    <a:pt x="3665" y="7158"/>
                    <a:pt x="3741" y="7018"/>
                  </a:cubicBezTo>
                  <a:cubicBezTo>
                    <a:pt x="3817" y="6880"/>
                    <a:pt x="7327" y="4826"/>
                    <a:pt x="8608" y="3216"/>
                  </a:cubicBezTo>
                  <a:cubicBezTo>
                    <a:pt x="9521" y="2063"/>
                    <a:pt x="9065" y="288"/>
                    <a:pt x="7860" y="72"/>
                  </a:cubicBezTo>
                  <a:cubicBezTo>
                    <a:pt x="7666" y="42"/>
                    <a:pt x="7493" y="1"/>
                    <a:pt x="731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5386113" y="908838"/>
              <a:ext cx="182225" cy="346375"/>
            </a:xfrm>
            <a:custGeom>
              <a:avLst/>
              <a:gdLst/>
              <a:ahLst/>
              <a:cxnLst/>
              <a:rect l="l" t="t" r="r" b="b"/>
              <a:pathLst>
                <a:path w="7289" h="13855" extrusionOk="0">
                  <a:moveTo>
                    <a:pt x="7289" y="0"/>
                  </a:moveTo>
                  <a:lnTo>
                    <a:pt x="7289" y="0"/>
                  </a:lnTo>
                  <a:cubicBezTo>
                    <a:pt x="5641" y="443"/>
                    <a:pt x="4322" y="1635"/>
                    <a:pt x="3055" y="2776"/>
                  </a:cubicBezTo>
                  <a:cubicBezTo>
                    <a:pt x="1939" y="3803"/>
                    <a:pt x="773" y="4893"/>
                    <a:pt x="342" y="6350"/>
                  </a:cubicBezTo>
                  <a:cubicBezTo>
                    <a:pt x="1" y="7479"/>
                    <a:pt x="153" y="8708"/>
                    <a:pt x="545" y="9811"/>
                  </a:cubicBezTo>
                  <a:cubicBezTo>
                    <a:pt x="939" y="10914"/>
                    <a:pt x="1572" y="11915"/>
                    <a:pt x="2206" y="12904"/>
                  </a:cubicBezTo>
                  <a:cubicBezTo>
                    <a:pt x="2446" y="13271"/>
                    <a:pt x="2725" y="13665"/>
                    <a:pt x="3131" y="13817"/>
                  </a:cubicBezTo>
                  <a:cubicBezTo>
                    <a:pt x="3210" y="13842"/>
                    <a:pt x="3300" y="13855"/>
                    <a:pt x="3392" y="13855"/>
                  </a:cubicBezTo>
                  <a:cubicBezTo>
                    <a:pt x="3622" y="13855"/>
                    <a:pt x="3866" y="13774"/>
                    <a:pt x="3993" y="13601"/>
                  </a:cubicBezTo>
                  <a:cubicBezTo>
                    <a:pt x="4246" y="13271"/>
                    <a:pt x="3981" y="12840"/>
                    <a:pt x="3841" y="12499"/>
                  </a:cubicBezTo>
                  <a:cubicBezTo>
                    <a:pt x="3511" y="11623"/>
                    <a:pt x="3055" y="10800"/>
                    <a:pt x="2700" y="9938"/>
                  </a:cubicBezTo>
                  <a:cubicBezTo>
                    <a:pt x="2231" y="8797"/>
                    <a:pt x="1939" y="7504"/>
                    <a:pt x="2345" y="6338"/>
                  </a:cubicBezTo>
                  <a:cubicBezTo>
                    <a:pt x="2599" y="5590"/>
                    <a:pt x="3119" y="4969"/>
                    <a:pt x="3626" y="4373"/>
                  </a:cubicBezTo>
                  <a:cubicBezTo>
                    <a:pt x="4843" y="2916"/>
                    <a:pt x="6060" y="1457"/>
                    <a:pt x="728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5458025" y="1207825"/>
              <a:ext cx="78950" cy="44750"/>
            </a:xfrm>
            <a:custGeom>
              <a:avLst/>
              <a:gdLst/>
              <a:ahLst/>
              <a:cxnLst/>
              <a:rect l="l" t="t" r="r" b="b"/>
              <a:pathLst>
                <a:path w="3158" h="1790" extrusionOk="0">
                  <a:moveTo>
                    <a:pt x="2879" y="0"/>
                  </a:moveTo>
                  <a:cubicBezTo>
                    <a:pt x="2561" y="115"/>
                    <a:pt x="2257" y="216"/>
                    <a:pt x="1953" y="317"/>
                  </a:cubicBezTo>
                  <a:cubicBezTo>
                    <a:pt x="1395" y="507"/>
                    <a:pt x="851" y="698"/>
                    <a:pt x="305" y="887"/>
                  </a:cubicBezTo>
                  <a:cubicBezTo>
                    <a:pt x="217" y="913"/>
                    <a:pt x="52" y="926"/>
                    <a:pt x="26" y="1027"/>
                  </a:cubicBezTo>
                  <a:cubicBezTo>
                    <a:pt x="1" y="1090"/>
                    <a:pt x="77" y="1256"/>
                    <a:pt x="102" y="1318"/>
                  </a:cubicBezTo>
                  <a:cubicBezTo>
                    <a:pt x="166" y="1496"/>
                    <a:pt x="268" y="1673"/>
                    <a:pt x="445" y="1749"/>
                  </a:cubicBezTo>
                  <a:cubicBezTo>
                    <a:pt x="522" y="1779"/>
                    <a:pt x="601" y="1790"/>
                    <a:pt x="681" y="1790"/>
                  </a:cubicBezTo>
                  <a:cubicBezTo>
                    <a:pt x="772" y="1790"/>
                    <a:pt x="864" y="1776"/>
                    <a:pt x="952" y="1763"/>
                  </a:cubicBezTo>
                  <a:cubicBezTo>
                    <a:pt x="1725" y="1610"/>
                    <a:pt x="2485" y="1318"/>
                    <a:pt x="3158" y="913"/>
                  </a:cubicBezTo>
                  <a:cubicBezTo>
                    <a:pt x="3107" y="596"/>
                    <a:pt x="3006" y="292"/>
                    <a:pt x="287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5575350" y="993200"/>
              <a:ext cx="42375" cy="30300"/>
            </a:xfrm>
            <a:custGeom>
              <a:avLst/>
              <a:gdLst/>
              <a:ahLst/>
              <a:cxnLst/>
              <a:rect l="l" t="t" r="r" b="b"/>
              <a:pathLst>
                <a:path w="1695" h="1212" extrusionOk="0">
                  <a:moveTo>
                    <a:pt x="1672" y="0"/>
                  </a:moveTo>
                  <a:cubicBezTo>
                    <a:pt x="1668" y="0"/>
                    <a:pt x="1664" y="1"/>
                    <a:pt x="1659" y="4"/>
                  </a:cubicBezTo>
                  <a:cubicBezTo>
                    <a:pt x="1367" y="168"/>
                    <a:pt x="1088" y="371"/>
                    <a:pt x="809" y="562"/>
                  </a:cubicBezTo>
                  <a:cubicBezTo>
                    <a:pt x="670" y="663"/>
                    <a:pt x="530" y="765"/>
                    <a:pt x="391" y="878"/>
                  </a:cubicBezTo>
                  <a:cubicBezTo>
                    <a:pt x="265" y="967"/>
                    <a:pt x="125" y="1069"/>
                    <a:pt x="11" y="1182"/>
                  </a:cubicBezTo>
                  <a:cubicBezTo>
                    <a:pt x="1" y="1193"/>
                    <a:pt x="15" y="1211"/>
                    <a:pt x="28" y="1211"/>
                  </a:cubicBezTo>
                  <a:cubicBezTo>
                    <a:pt x="31" y="1211"/>
                    <a:pt x="34" y="1210"/>
                    <a:pt x="36" y="1208"/>
                  </a:cubicBezTo>
                  <a:cubicBezTo>
                    <a:pt x="99" y="1170"/>
                    <a:pt x="175" y="1120"/>
                    <a:pt x="239" y="1081"/>
                  </a:cubicBezTo>
                  <a:cubicBezTo>
                    <a:pt x="315" y="1043"/>
                    <a:pt x="404" y="993"/>
                    <a:pt x="493" y="954"/>
                  </a:cubicBezTo>
                  <a:lnTo>
                    <a:pt x="835" y="802"/>
                  </a:lnTo>
                  <a:cubicBezTo>
                    <a:pt x="1063" y="714"/>
                    <a:pt x="1291" y="650"/>
                    <a:pt x="1532" y="574"/>
                  </a:cubicBezTo>
                  <a:cubicBezTo>
                    <a:pt x="1544" y="574"/>
                    <a:pt x="1544" y="536"/>
                    <a:pt x="1519" y="536"/>
                  </a:cubicBezTo>
                  <a:cubicBezTo>
                    <a:pt x="1279" y="574"/>
                    <a:pt x="1037" y="663"/>
                    <a:pt x="809" y="751"/>
                  </a:cubicBezTo>
                  <a:cubicBezTo>
                    <a:pt x="708" y="790"/>
                    <a:pt x="594" y="841"/>
                    <a:pt x="480" y="891"/>
                  </a:cubicBezTo>
                  <a:cubicBezTo>
                    <a:pt x="480" y="891"/>
                    <a:pt x="467" y="904"/>
                    <a:pt x="454" y="904"/>
                  </a:cubicBezTo>
                  <a:cubicBezTo>
                    <a:pt x="594" y="802"/>
                    <a:pt x="721" y="714"/>
                    <a:pt x="860" y="612"/>
                  </a:cubicBezTo>
                  <a:cubicBezTo>
                    <a:pt x="1127" y="422"/>
                    <a:pt x="1418" y="244"/>
                    <a:pt x="1684" y="29"/>
                  </a:cubicBezTo>
                  <a:cubicBezTo>
                    <a:pt x="1694" y="19"/>
                    <a:pt x="1688" y="0"/>
                    <a:pt x="167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5681350" y="853225"/>
              <a:ext cx="73950" cy="63350"/>
            </a:xfrm>
            <a:custGeom>
              <a:avLst/>
              <a:gdLst/>
              <a:ahLst/>
              <a:cxnLst/>
              <a:rect l="l" t="t" r="r" b="b"/>
              <a:pathLst>
                <a:path w="2958" h="2534" extrusionOk="0">
                  <a:moveTo>
                    <a:pt x="448" y="0"/>
                  </a:moveTo>
                  <a:lnTo>
                    <a:pt x="385" y="203"/>
                  </a:lnTo>
                  <a:lnTo>
                    <a:pt x="309" y="469"/>
                  </a:lnTo>
                  <a:lnTo>
                    <a:pt x="81" y="1204"/>
                  </a:lnTo>
                  <a:lnTo>
                    <a:pt x="17" y="1420"/>
                  </a:lnTo>
                  <a:cubicBezTo>
                    <a:pt x="1" y="2153"/>
                    <a:pt x="846" y="2533"/>
                    <a:pt x="1558" y="2533"/>
                  </a:cubicBezTo>
                  <a:cubicBezTo>
                    <a:pt x="1966" y="2533"/>
                    <a:pt x="2330" y="2409"/>
                    <a:pt x="2464" y="2155"/>
                  </a:cubicBezTo>
                  <a:lnTo>
                    <a:pt x="2476" y="2155"/>
                  </a:lnTo>
                  <a:lnTo>
                    <a:pt x="2641" y="1584"/>
                  </a:lnTo>
                  <a:lnTo>
                    <a:pt x="2704" y="1356"/>
                  </a:lnTo>
                  <a:lnTo>
                    <a:pt x="2958" y="507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2D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690975" y="853225"/>
              <a:ext cx="64325" cy="45325"/>
            </a:xfrm>
            <a:custGeom>
              <a:avLst/>
              <a:gdLst/>
              <a:ahLst/>
              <a:cxnLst/>
              <a:rect l="l" t="t" r="r" b="b"/>
              <a:pathLst>
                <a:path w="2573" h="1813" extrusionOk="0">
                  <a:moveTo>
                    <a:pt x="63" y="0"/>
                  </a:moveTo>
                  <a:lnTo>
                    <a:pt x="0" y="203"/>
                  </a:lnTo>
                  <a:cubicBezTo>
                    <a:pt x="139" y="837"/>
                    <a:pt x="1369" y="1724"/>
                    <a:pt x="2193" y="1812"/>
                  </a:cubicBezTo>
                  <a:lnTo>
                    <a:pt x="2573" y="50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830700" y="750225"/>
              <a:ext cx="21900" cy="53850"/>
            </a:xfrm>
            <a:custGeom>
              <a:avLst/>
              <a:gdLst/>
              <a:ahLst/>
              <a:cxnLst/>
              <a:rect l="l" t="t" r="r" b="b"/>
              <a:pathLst>
                <a:path w="876" h="2154" extrusionOk="0">
                  <a:moveTo>
                    <a:pt x="609" y="0"/>
                  </a:moveTo>
                  <a:cubicBezTo>
                    <a:pt x="508" y="0"/>
                    <a:pt x="445" y="89"/>
                    <a:pt x="394" y="178"/>
                  </a:cubicBezTo>
                  <a:cubicBezTo>
                    <a:pt x="127" y="659"/>
                    <a:pt x="65" y="1230"/>
                    <a:pt x="14" y="1788"/>
                  </a:cubicBezTo>
                  <a:cubicBezTo>
                    <a:pt x="1" y="1864"/>
                    <a:pt x="1" y="1940"/>
                    <a:pt x="14" y="2016"/>
                  </a:cubicBezTo>
                  <a:cubicBezTo>
                    <a:pt x="41" y="2115"/>
                    <a:pt x="85" y="2153"/>
                    <a:pt x="138" y="2153"/>
                  </a:cubicBezTo>
                  <a:cubicBezTo>
                    <a:pt x="300" y="2153"/>
                    <a:pt x="542" y="1776"/>
                    <a:pt x="609" y="1661"/>
                  </a:cubicBezTo>
                  <a:cubicBezTo>
                    <a:pt x="761" y="1395"/>
                    <a:pt x="850" y="1090"/>
                    <a:pt x="863" y="774"/>
                  </a:cubicBezTo>
                  <a:cubicBezTo>
                    <a:pt x="876" y="596"/>
                    <a:pt x="863" y="419"/>
                    <a:pt x="825" y="254"/>
                  </a:cubicBezTo>
                  <a:cubicBezTo>
                    <a:pt x="787" y="140"/>
                    <a:pt x="724" y="0"/>
                    <a:pt x="60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5671000" y="683750"/>
              <a:ext cx="184150" cy="205325"/>
            </a:xfrm>
            <a:custGeom>
              <a:avLst/>
              <a:gdLst/>
              <a:ahLst/>
              <a:cxnLst/>
              <a:rect l="l" t="t" r="r" b="b"/>
              <a:pathLst>
                <a:path w="7366" h="8213" extrusionOk="0">
                  <a:moveTo>
                    <a:pt x="3633" y="0"/>
                  </a:moveTo>
                  <a:cubicBezTo>
                    <a:pt x="2962" y="0"/>
                    <a:pt x="2288" y="200"/>
                    <a:pt x="1712" y="631"/>
                  </a:cubicBezTo>
                  <a:cubicBezTo>
                    <a:pt x="532" y="1569"/>
                    <a:pt x="0" y="3458"/>
                    <a:pt x="115" y="5106"/>
                  </a:cubicBezTo>
                  <a:cubicBezTo>
                    <a:pt x="127" y="5360"/>
                    <a:pt x="152" y="5600"/>
                    <a:pt x="203" y="5828"/>
                  </a:cubicBezTo>
                  <a:cubicBezTo>
                    <a:pt x="343" y="6538"/>
                    <a:pt x="748" y="7020"/>
                    <a:pt x="1306" y="7388"/>
                  </a:cubicBezTo>
                  <a:cubicBezTo>
                    <a:pt x="1636" y="7603"/>
                    <a:pt x="2003" y="7780"/>
                    <a:pt x="2396" y="7946"/>
                  </a:cubicBezTo>
                  <a:cubicBezTo>
                    <a:pt x="2871" y="8123"/>
                    <a:pt x="3289" y="8212"/>
                    <a:pt x="3673" y="8212"/>
                  </a:cubicBezTo>
                  <a:cubicBezTo>
                    <a:pt x="3700" y="8212"/>
                    <a:pt x="3726" y="8212"/>
                    <a:pt x="3752" y="8211"/>
                  </a:cubicBezTo>
                  <a:cubicBezTo>
                    <a:pt x="4526" y="8186"/>
                    <a:pt x="5146" y="7755"/>
                    <a:pt x="5780" y="6741"/>
                  </a:cubicBezTo>
                  <a:cubicBezTo>
                    <a:pt x="5793" y="6715"/>
                    <a:pt x="5819" y="6678"/>
                    <a:pt x="5831" y="6653"/>
                  </a:cubicBezTo>
                  <a:cubicBezTo>
                    <a:pt x="6490" y="5537"/>
                    <a:pt x="7365" y="3623"/>
                    <a:pt x="6833" y="2241"/>
                  </a:cubicBezTo>
                  <a:cubicBezTo>
                    <a:pt x="6372" y="843"/>
                    <a:pt x="5011" y="0"/>
                    <a:pt x="3633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5798375" y="822475"/>
              <a:ext cx="13025" cy="14975"/>
            </a:xfrm>
            <a:custGeom>
              <a:avLst/>
              <a:gdLst/>
              <a:ahLst/>
              <a:cxnLst/>
              <a:rect l="l" t="t" r="r" b="b"/>
              <a:pathLst>
                <a:path w="521" h="599" extrusionOk="0">
                  <a:moveTo>
                    <a:pt x="65" y="0"/>
                  </a:moveTo>
                  <a:lnTo>
                    <a:pt x="65" y="0"/>
                  </a:lnTo>
                  <a:cubicBezTo>
                    <a:pt x="1" y="140"/>
                    <a:pt x="1" y="304"/>
                    <a:pt x="90" y="431"/>
                  </a:cubicBezTo>
                  <a:cubicBezTo>
                    <a:pt x="171" y="536"/>
                    <a:pt x="306" y="598"/>
                    <a:pt x="436" y="598"/>
                  </a:cubicBezTo>
                  <a:cubicBezTo>
                    <a:pt x="447" y="598"/>
                    <a:pt x="459" y="598"/>
                    <a:pt x="470" y="597"/>
                  </a:cubicBezTo>
                  <a:cubicBezTo>
                    <a:pt x="482" y="597"/>
                    <a:pt x="496" y="597"/>
                    <a:pt x="508" y="583"/>
                  </a:cubicBezTo>
                  <a:cubicBezTo>
                    <a:pt x="521" y="571"/>
                    <a:pt x="508" y="558"/>
                    <a:pt x="496" y="546"/>
                  </a:cubicBezTo>
                  <a:cubicBezTo>
                    <a:pt x="496" y="533"/>
                    <a:pt x="470" y="520"/>
                    <a:pt x="457" y="520"/>
                  </a:cubicBezTo>
                  <a:cubicBezTo>
                    <a:pt x="318" y="457"/>
                    <a:pt x="204" y="304"/>
                    <a:pt x="166" y="152"/>
                  </a:cubicBezTo>
                  <a:cubicBezTo>
                    <a:pt x="153" y="127"/>
                    <a:pt x="153" y="102"/>
                    <a:pt x="127" y="90"/>
                  </a:cubicBezTo>
                  <a:cubicBezTo>
                    <a:pt x="120" y="86"/>
                    <a:pt x="114" y="84"/>
                    <a:pt x="108" y="84"/>
                  </a:cubicBezTo>
                  <a:cubicBezTo>
                    <a:pt x="95" y="84"/>
                    <a:pt x="86" y="93"/>
                    <a:pt x="77" y="102"/>
                  </a:cubicBezTo>
                  <a:cubicBezTo>
                    <a:pt x="66" y="114"/>
                    <a:pt x="54" y="136"/>
                    <a:pt x="52" y="149"/>
                  </a:cubicBezTo>
                  <a:lnTo>
                    <a:pt x="52" y="14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727100" y="798725"/>
              <a:ext cx="18700" cy="6250"/>
            </a:xfrm>
            <a:custGeom>
              <a:avLst/>
              <a:gdLst/>
              <a:ahLst/>
              <a:cxnLst/>
              <a:rect l="l" t="t" r="r" b="b"/>
              <a:pathLst>
                <a:path w="748" h="250" extrusionOk="0">
                  <a:moveTo>
                    <a:pt x="64" y="1"/>
                  </a:moveTo>
                  <a:cubicBezTo>
                    <a:pt x="47" y="1"/>
                    <a:pt x="34" y="4"/>
                    <a:pt x="25" y="12"/>
                  </a:cubicBezTo>
                  <a:cubicBezTo>
                    <a:pt x="0" y="63"/>
                    <a:pt x="139" y="190"/>
                    <a:pt x="254" y="228"/>
                  </a:cubicBezTo>
                  <a:cubicBezTo>
                    <a:pt x="287" y="241"/>
                    <a:pt x="353" y="249"/>
                    <a:pt x="426" y="249"/>
                  </a:cubicBezTo>
                  <a:cubicBezTo>
                    <a:pt x="572" y="249"/>
                    <a:pt x="748" y="215"/>
                    <a:pt x="748" y="114"/>
                  </a:cubicBezTo>
                  <a:cubicBezTo>
                    <a:pt x="748" y="66"/>
                    <a:pt x="718" y="54"/>
                    <a:pt x="681" y="54"/>
                  </a:cubicBezTo>
                  <a:cubicBezTo>
                    <a:pt x="658" y="54"/>
                    <a:pt x="632" y="58"/>
                    <a:pt x="609" y="63"/>
                  </a:cubicBezTo>
                  <a:cubicBezTo>
                    <a:pt x="543" y="71"/>
                    <a:pt x="481" y="78"/>
                    <a:pt x="422" y="78"/>
                  </a:cubicBezTo>
                  <a:cubicBezTo>
                    <a:pt x="378" y="78"/>
                    <a:pt x="334" y="74"/>
                    <a:pt x="291" y="63"/>
                  </a:cubicBezTo>
                  <a:cubicBezTo>
                    <a:pt x="222" y="43"/>
                    <a:pt x="122" y="1"/>
                    <a:pt x="64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736900" y="762475"/>
              <a:ext cx="41550" cy="16700"/>
            </a:xfrm>
            <a:custGeom>
              <a:avLst/>
              <a:gdLst/>
              <a:ahLst/>
              <a:cxnLst/>
              <a:rect l="l" t="t" r="r" b="b"/>
              <a:pathLst>
                <a:path w="1662" h="668" extrusionOk="0">
                  <a:moveTo>
                    <a:pt x="1465" y="0"/>
                  </a:moveTo>
                  <a:cubicBezTo>
                    <a:pt x="1451" y="0"/>
                    <a:pt x="1435" y="2"/>
                    <a:pt x="1420" y="5"/>
                  </a:cubicBezTo>
                  <a:cubicBezTo>
                    <a:pt x="1357" y="30"/>
                    <a:pt x="1307" y="56"/>
                    <a:pt x="1268" y="81"/>
                  </a:cubicBezTo>
                  <a:cubicBezTo>
                    <a:pt x="1268" y="81"/>
                    <a:pt x="1256" y="93"/>
                    <a:pt x="1243" y="93"/>
                  </a:cubicBezTo>
                  <a:cubicBezTo>
                    <a:pt x="1205" y="119"/>
                    <a:pt x="1155" y="132"/>
                    <a:pt x="1116" y="157"/>
                  </a:cubicBezTo>
                  <a:cubicBezTo>
                    <a:pt x="1015" y="182"/>
                    <a:pt x="926" y="208"/>
                    <a:pt x="825" y="208"/>
                  </a:cubicBezTo>
                  <a:cubicBezTo>
                    <a:pt x="736" y="208"/>
                    <a:pt x="648" y="195"/>
                    <a:pt x="546" y="157"/>
                  </a:cubicBezTo>
                  <a:lnTo>
                    <a:pt x="470" y="119"/>
                  </a:lnTo>
                  <a:cubicBezTo>
                    <a:pt x="398" y="88"/>
                    <a:pt x="309" y="49"/>
                    <a:pt x="217" y="49"/>
                  </a:cubicBezTo>
                  <a:cubicBezTo>
                    <a:pt x="196" y="49"/>
                    <a:pt x="174" y="51"/>
                    <a:pt x="153" y="56"/>
                  </a:cubicBezTo>
                  <a:cubicBezTo>
                    <a:pt x="141" y="56"/>
                    <a:pt x="127" y="56"/>
                    <a:pt x="127" y="68"/>
                  </a:cubicBezTo>
                  <a:cubicBezTo>
                    <a:pt x="90" y="81"/>
                    <a:pt x="64" y="93"/>
                    <a:pt x="39" y="132"/>
                  </a:cubicBezTo>
                  <a:cubicBezTo>
                    <a:pt x="14" y="169"/>
                    <a:pt x="1" y="233"/>
                    <a:pt x="14" y="284"/>
                  </a:cubicBezTo>
                  <a:cubicBezTo>
                    <a:pt x="64" y="487"/>
                    <a:pt x="330" y="575"/>
                    <a:pt x="406" y="600"/>
                  </a:cubicBezTo>
                  <a:cubicBezTo>
                    <a:pt x="523" y="643"/>
                    <a:pt x="648" y="667"/>
                    <a:pt x="774" y="667"/>
                  </a:cubicBezTo>
                  <a:cubicBezTo>
                    <a:pt x="800" y="667"/>
                    <a:pt x="825" y="666"/>
                    <a:pt x="850" y="664"/>
                  </a:cubicBezTo>
                  <a:cubicBezTo>
                    <a:pt x="1002" y="664"/>
                    <a:pt x="1141" y="626"/>
                    <a:pt x="1268" y="563"/>
                  </a:cubicBezTo>
                  <a:cubicBezTo>
                    <a:pt x="1357" y="524"/>
                    <a:pt x="1560" y="423"/>
                    <a:pt x="1636" y="233"/>
                  </a:cubicBezTo>
                  <a:cubicBezTo>
                    <a:pt x="1662" y="169"/>
                    <a:pt x="1636" y="106"/>
                    <a:pt x="1586" y="56"/>
                  </a:cubicBezTo>
                  <a:cubicBezTo>
                    <a:pt x="1556" y="17"/>
                    <a:pt x="1513" y="0"/>
                    <a:pt x="146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805675" y="780325"/>
              <a:ext cx="23475" cy="30875"/>
            </a:xfrm>
            <a:custGeom>
              <a:avLst/>
              <a:gdLst/>
              <a:ahLst/>
              <a:cxnLst/>
              <a:rect l="l" t="t" r="r" b="b"/>
              <a:pathLst>
                <a:path w="939" h="1235" extrusionOk="0">
                  <a:moveTo>
                    <a:pt x="190" y="1"/>
                  </a:moveTo>
                  <a:cubicBezTo>
                    <a:pt x="140" y="1"/>
                    <a:pt x="102" y="26"/>
                    <a:pt x="77" y="77"/>
                  </a:cubicBezTo>
                  <a:cubicBezTo>
                    <a:pt x="1" y="216"/>
                    <a:pt x="51" y="407"/>
                    <a:pt x="64" y="495"/>
                  </a:cubicBezTo>
                  <a:cubicBezTo>
                    <a:pt x="102" y="609"/>
                    <a:pt x="153" y="723"/>
                    <a:pt x="229" y="837"/>
                  </a:cubicBezTo>
                  <a:cubicBezTo>
                    <a:pt x="292" y="939"/>
                    <a:pt x="381" y="1040"/>
                    <a:pt x="482" y="1103"/>
                  </a:cubicBezTo>
                  <a:cubicBezTo>
                    <a:pt x="533" y="1144"/>
                    <a:pt x="659" y="1235"/>
                    <a:pt x="779" y="1235"/>
                  </a:cubicBezTo>
                  <a:cubicBezTo>
                    <a:pt x="808" y="1235"/>
                    <a:pt x="836" y="1230"/>
                    <a:pt x="863" y="1218"/>
                  </a:cubicBezTo>
                  <a:cubicBezTo>
                    <a:pt x="900" y="1205"/>
                    <a:pt x="926" y="1167"/>
                    <a:pt x="939" y="1116"/>
                  </a:cubicBezTo>
                  <a:cubicBezTo>
                    <a:pt x="939" y="1091"/>
                    <a:pt x="939" y="1066"/>
                    <a:pt x="926" y="1027"/>
                  </a:cubicBezTo>
                  <a:cubicBezTo>
                    <a:pt x="926" y="1027"/>
                    <a:pt x="926" y="1015"/>
                    <a:pt x="913" y="1002"/>
                  </a:cubicBezTo>
                  <a:cubicBezTo>
                    <a:pt x="875" y="914"/>
                    <a:pt x="787" y="863"/>
                    <a:pt x="723" y="824"/>
                  </a:cubicBezTo>
                  <a:cubicBezTo>
                    <a:pt x="697" y="812"/>
                    <a:pt x="685" y="799"/>
                    <a:pt x="660" y="787"/>
                  </a:cubicBezTo>
                  <a:cubicBezTo>
                    <a:pt x="596" y="736"/>
                    <a:pt x="545" y="672"/>
                    <a:pt x="495" y="609"/>
                  </a:cubicBezTo>
                  <a:cubicBezTo>
                    <a:pt x="444" y="545"/>
                    <a:pt x="406" y="469"/>
                    <a:pt x="381" y="393"/>
                  </a:cubicBezTo>
                  <a:cubicBezTo>
                    <a:pt x="368" y="356"/>
                    <a:pt x="356" y="305"/>
                    <a:pt x="356" y="267"/>
                  </a:cubicBezTo>
                  <a:cubicBezTo>
                    <a:pt x="342" y="254"/>
                    <a:pt x="342" y="254"/>
                    <a:pt x="342" y="241"/>
                  </a:cubicBezTo>
                  <a:cubicBezTo>
                    <a:pt x="330" y="204"/>
                    <a:pt x="330" y="153"/>
                    <a:pt x="305" y="102"/>
                  </a:cubicBezTo>
                  <a:cubicBezTo>
                    <a:pt x="280" y="52"/>
                    <a:pt x="241" y="13"/>
                    <a:pt x="19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798700" y="815275"/>
              <a:ext cx="11125" cy="14100"/>
            </a:xfrm>
            <a:custGeom>
              <a:avLst/>
              <a:gdLst/>
              <a:ahLst/>
              <a:cxnLst/>
              <a:rect l="l" t="t" r="r" b="b"/>
              <a:pathLst>
                <a:path w="445" h="564" extrusionOk="0">
                  <a:moveTo>
                    <a:pt x="312" y="1"/>
                  </a:moveTo>
                  <a:cubicBezTo>
                    <a:pt x="229" y="1"/>
                    <a:pt x="130" y="84"/>
                    <a:pt x="77" y="212"/>
                  </a:cubicBezTo>
                  <a:cubicBezTo>
                    <a:pt x="1" y="364"/>
                    <a:pt x="26" y="516"/>
                    <a:pt x="102" y="555"/>
                  </a:cubicBezTo>
                  <a:cubicBezTo>
                    <a:pt x="116" y="561"/>
                    <a:pt x="131" y="564"/>
                    <a:pt x="146" y="564"/>
                  </a:cubicBezTo>
                  <a:cubicBezTo>
                    <a:pt x="228" y="564"/>
                    <a:pt x="327" y="481"/>
                    <a:pt x="381" y="352"/>
                  </a:cubicBezTo>
                  <a:cubicBezTo>
                    <a:pt x="444" y="200"/>
                    <a:pt x="432" y="48"/>
                    <a:pt x="356" y="9"/>
                  </a:cubicBezTo>
                  <a:cubicBezTo>
                    <a:pt x="342" y="4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736900" y="786775"/>
              <a:ext cx="13025" cy="16275"/>
            </a:xfrm>
            <a:custGeom>
              <a:avLst/>
              <a:gdLst/>
              <a:ahLst/>
              <a:cxnLst/>
              <a:rect l="l" t="t" r="r" b="b"/>
              <a:pathLst>
                <a:path w="521" h="651" extrusionOk="0">
                  <a:moveTo>
                    <a:pt x="337" y="1"/>
                  </a:moveTo>
                  <a:cubicBezTo>
                    <a:pt x="242" y="1"/>
                    <a:pt x="130" y="97"/>
                    <a:pt x="64" y="250"/>
                  </a:cubicBezTo>
                  <a:cubicBezTo>
                    <a:pt x="1" y="427"/>
                    <a:pt x="39" y="605"/>
                    <a:pt x="141" y="642"/>
                  </a:cubicBezTo>
                  <a:cubicBezTo>
                    <a:pt x="157" y="648"/>
                    <a:pt x="173" y="650"/>
                    <a:pt x="190" y="650"/>
                  </a:cubicBezTo>
                  <a:cubicBezTo>
                    <a:pt x="292" y="650"/>
                    <a:pt x="403" y="554"/>
                    <a:pt x="457" y="402"/>
                  </a:cubicBezTo>
                  <a:cubicBezTo>
                    <a:pt x="521" y="225"/>
                    <a:pt x="495" y="47"/>
                    <a:pt x="381" y="9"/>
                  </a:cubicBezTo>
                  <a:cubicBezTo>
                    <a:pt x="367" y="3"/>
                    <a:pt x="352" y="1"/>
                    <a:pt x="337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772500" y="799450"/>
              <a:ext cx="11950" cy="38950"/>
            </a:xfrm>
            <a:custGeom>
              <a:avLst/>
              <a:gdLst/>
              <a:ahLst/>
              <a:cxnLst/>
              <a:rect l="l" t="t" r="r" b="b"/>
              <a:pathLst>
                <a:path w="478" h="1558" extrusionOk="0">
                  <a:moveTo>
                    <a:pt x="457" y="1"/>
                  </a:moveTo>
                  <a:cubicBezTo>
                    <a:pt x="448" y="1"/>
                    <a:pt x="438" y="4"/>
                    <a:pt x="427" y="9"/>
                  </a:cubicBezTo>
                  <a:cubicBezTo>
                    <a:pt x="326" y="110"/>
                    <a:pt x="275" y="301"/>
                    <a:pt x="238" y="427"/>
                  </a:cubicBezTo>
                  <a:cubicBezTo>
                    <a:pt x="212" y="516"/>
                    <a:pt x="187" y="592"/>
                    <a:pt x="162" y="681"/>
                  </a:cubicBezTo>
                  <a:cubicBezTo>
                    <a:pt x="148" y="744"/>
                    <a:pt x="123" y="820"/>
                    <a:pt x="148" y="896"/>
                  </a:cubicBezTo>
                  <a:cubicBezTo>
                    <a:pt x="174" y="947"/>
                    <a:pt x="212" y="972"/>
                    <a:pt x="263" y="1011"/>
                  </a:cubicBezTo>
                  <a:cubicBezTo>
                    <a:pt x="326" y="1061"/>
                    <a:pt x="351" y="1112"/>
                    <a:pt x="326" y="1200"/>
                  </a:cubicBezTo>
                  <a:cubicBezTo>
                    <a:pt x="288" y="1340"/>
                    <a:pt x="162" y="1454"/>
                    <a:pt x="35" y="1504"/>
                  </a:cubicBezTo>
                  <a:cubicBezTo>
                    <a:pt x="1" y="1516"/>
                    <a:pt x="7" y="1557"/>
                    <a:pt x="35" y="1557"/>
                  </a:cubicBezTo>
                  <a:cubicBezTo>
                    <a:pt x="39" y="1557"/>
                    <a:pt x="43" y="1557"/>
                    <a:pt x="47" y="1555"/>
                  </a:cubicBezTo>
                  <a:cubicBezTo>
                    <a:pt x="174" y="1530"/>
                    <a:pt x="288" y="1454"/>
                    <a:pt x="364" y="1352"/>
                  </a:cubicBezTo>
                  <a:cubicBezTo>
                    <a:pt x="440" y="1239"/>
                    <a:pt x="478" y="1073"/>
                    <a:pt x="390" y="972"/>
                  </a:cubicBezTo>
                  <a:cubicBezTo>
                    <a:pt x="351" y="921"/>
                    <a:pt x="263" y="884"/>
                    <a:pt x="263" y="820"/>
                  </a:cubicBezTo>
                  <a:cubicBezTo>
                    <a:pt x="250" y="782"/>
                    <a:pt x="275" y="718"/>
                    <a:pt x="288" y="681"/>
                  </a:cubicBezTo>
                  <a:cubicBezTo>
                    <a:pt x="301" y="642"/>
                    <a:pt x="314" y="592"/>
                    <a:pt x="326" y="554"/>
                  </a:cubicBezTo>
                  <a:cubicBezTo>
                    <a:pt x="351" y="465"/>
                    <a:pt x="377" y="377"/>
                    <a:pt x="415" y="287"/>
                  </a:cubicBezTo>
                  <a:cubicBezTo>
                    <a:pt x="440" y="199"/>
                    <a:pt x="478" y="110"/>
                    <a:pt x="478" y="22"/>
                  </a:cubicBezTo>
                  <a:cubicBezTo>
                    <a:pt x="478" y="7"/>
                    <a:pt x="469" y="1"/>
                    <a:pt x="457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5738800" y="836075"/>
              <a:ext cx="34800" cy="16475"/>
            </a:xfrm>
            <a:custGeom>
              <a:avLst/>
              <a:gdLst/>
              <a:ahLst/>
              <a:cxnLst/>
              <a:rect l="l" t="t" r="r" b="b"/>
              <a:pathLst>
                <a:path w="1392" h="659" extrusionOk="0">
                  <a:moveTo>
                    <a:pt x="99" y="0"/>
                  </a:moveTo>
                  <a:cubicBezTo>
                    <a:pt x="75" y="0"/>
                    <a:pt x="50" y="1"/>
                    <a:pt x="26" y="2"/>
                  </a:cubicBezTo>
                  <a:cubicBezTo>
                    <a:pt x="1" y="2"/>
                    <a:pt x="1" y="27"/>
                    <a:pt x="26" y="39"/>
                  </a:cubicBezTo>
                  <a:cubicBezTo>
                    <a:pt x="280" y="129"/>
                    <a:pt x="546" y="154"/>
                    <a:pt x="787" y="255"/>
                  </a:cubicBezTo>
                  <a:cubicBezTo>
                    <a:pt x="1003" y="344"/>
                    <a:pt x="1192" y="470"/>
                    <a:pt x="1344" y="648"/>
                  </a:cubicBezTo>
                  <a:cubicBezTo>
                    <a:pt x="1348" y="655"/>
                    <a:pt x="1354" y="658"/>
                    <a:pt x="1360" y="658"/>
                  </a:cubicBezTo>
                  <a:cubicBezTo>
                    <a:pt x="1375" y="658"/>
                    <a:pt x="1391" y="640"/>
                    <a:pt x="1383" y="622"/>
                  </a:cubicBezTo>
                  <a:cubicBezTo>
                    <a:pt x="1268" y="407"/>
                    <a:pt x="1079" y="255"/>
                    <a:pt x="850" y="154"/>
                  </a:cubicBezTo>
                  <a:cubicBezTo>
                    <a:pt x="619" y="61"/>
                    <a:pt x="356" y="0"/>
                    <a:pt x="99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5669425" y="661075"/>
              <a:ext cx="208200" cy="127900"/>
            </a:xfrm>
            <a:custGeom>
              <a:avLst/>
              <a:gdLst/>
              <a:ahLst/>
              <a:cxnLst/>
              <a:rect l="l" t="t" r="r" b="b"/>
              <a:pathLst>
                <a:path w="8328" h="5116" extrusionOk="0">
                  <a:moveTo>
                    <a:pt x="2912" y="1"/>
                  </a:moveTo>
                  <a:cubicBezTo>
                    <a:pt x="2825" y="1"/>
                    <a:pt x="2752" y="10"/>
                    <a:pt x="2700" y="30"/>
                  </a:cubicBezTo>
                  <a:cubicBezTo>
                    <a:pt x="2395" y="144"/>
                    <a:pt x="2459" y="194"/>
                    <a:pt x="2434" y="233"/>
                  </a:cubicBezTo>
                  <a:cubicBezTo>
                    <a:pt x="2418" y="233"/>
                    <a:pt x="2310" y="64"/>
                    <a:pt x="2025" y="64"/>
                  </a:cubicBezTo>
                  <a:cubicBezTo>
                    <a:pt x="1862" y="64"/>
                    <a:pt x="1640" y="120"/>
                    <a:pt x="1344" y="296"/>
                  </a:cubicBezTo>
                  <a:cubicBezTo>
                    <a:pt x="609" y="740"/>
                    <a:pt x="164" y="2375"/>
                    <a:pt x="0" y="3579"/>
                  </a:cubicBezTo>
                  <a:cubicBezTo>
                    <a:pt x="0" y="3579"/>
                    <a:pt x="824" y="3794"/>
                    <a:pt x="976" y="3884"/>
                  </a:cubicBezTo>
                  <a:cubicBezTo>
                    <a:pt x="1128" y="3972"/>
                    <a:pt x="659" y="4923"/>
                    <a:pt x="1052" y="5100"/>
                  </a:cubicBezTo>
                  <a:cubicBezTo>
                    <a:pt x="1074" y="5111"/>
                    <a:pt x="1095" y="5116"/>
                    <a:pt x="1116" y="5116"/>
                  </a:cubicBezTo>
                  <a:cubicBezTo>
                    <a:pt x="1468" y="5116"/>
                    <a:pt x="1572" y="3646"/>
                    <a:pt x="2231" y="3275"/>
                  </a:cubicBezTo>
                  <a:cubicBezTo>
                    <a:pt x="2317" y="3292"/>
                    <a:pt x="2393" y="3300"/>
                    <a:pt x="2461" y="3300"/>
                  </a:cubicBezTo>
                  <a:cubicBezTo>
                    <a:pt x="3166" y="3300"/>
                    <a:pt x="3056" y="2481"/>
                    <a:pt x="3714" y="2273"/>
                  </a:cubicBezTo>
                  <a:cubicBezTo>
                    <a:pt x="3815" y="2248"/>
                    <a:pt x="3942" y="2248"/>
                    <a:pt x="4031" y="2248"/>
                  </a:cubicBezTo>
                  <a:cubicBezTo>
                    <a:pt x="4132" y="2261"/>
                    <a:pt x="4234" y="2261"/>
                    <a:pt x="4335" y="2273"/>
                  </a:cubicBezTo>
                  <a:cubicBezTo>
                    <a:pt x="4513" y="2299"/>
                    <a:pt x="4677" y="2349"/>
                    <a:pt x="4829" y="2425"/>
                  </a:cubicBezTo>
                  <a:cubicBezTo>
                    <a:pt x="5133" y="2552"/>
                    <a:pt x="5387" y="2755"/>
                    <a:pt x="5666" y="2932"/>
                  </a:cubicBezTo>
                  <a:cubicBezTo>
                    <a:pt x="5730" y="2971"/>
                    <a:pt x="5792" y="3022"/>
                    <a:pt x="5869" y="3072"/>
                  </a:cubicBezTo>
                  <a:cubicBezTo>
                    <a:pt x="5882" y="3110"/>
                    <a:pt x="5894" y="3135"/>
                    <a:pt x="5919" y="3174"/>
                  </a:cubicBezTo>
                  <a:cubicBezTo>
                    <a:pt x="6021" y="3377"/>
                    <a:pt x="6211" y="3554"/>
                    <a:pt x="6439" y="3642"/>
                  </a:cubicBezTo>
                  <a:cubicBezTo>
                    <a:pt x="6488" y="3658"/>
                    <a:pt x="6546" y="3674"/>
                    <a:pt x="6602" y="3674"/>
                  </a:cubicBezTo>
                  <a:cubicBezTo>
                    <a:pt x="6634" y="3674"/>
                    <a:pt x="6665" y="3669"/>
                    <a:pt x="6693" y="3655"/>
                  </a:cubicBezTo>
                  <a:cubicBezTo>
                    <a:pt x="6718" y="3693"/>
                    <a:pt x="6730" y="3731"/>
                    <a:pt x="6756" y="3757"/>
                  </a:cubicBezTo>
                  <a:cubicBezTo>
                    <a:pt x="6856" y="3923"/>
                    <a:pt x="7184" y="4149"/>
                    <a:pt x="7503" y="4149"/>
                  </a:cubicBezTo>
                  <a:cubicBezTo>
                    <a:pt x="7670" y="4149"/>
                    <a:pt x="7834" y="4087"/>
                    <a:pt x="7961" y="3921"/>
                  </a:cubicBezTo>
                  <a:cubicBezTo>
                    <a:pt x="8328" y="3439"/>
                    <a:pt x="7834" y="2806"/>
                    <a:pt x="7454" y="2577"/>
                  </a:cubicBezTo>
                  <a:cubicBezTo>
                    <a:pt x="7618" y="2577"/>
                    <a:pt x="7758" y="2388"/>
                    <a:pt x="7745" y="2236"/>
                  </a:cubicBezTo>
                  <a:cubicBezTo>
                    <a:pt x="7732" y="2070"/>
                    <a:pt x="7606" y="1944"/>
                    <a:pt x="7479" y="1855"/>
                  </a:cubicBezTo>
                  <a:cubicBezTo>
                    <a:pt x="7225" y="1665"/>
                    <a:pt x="6908" y="1563"/>
                    <a:pt x="6578" y="1551"/>
                  </a:cubicBezTo>
                  <a:lnTo>
                    <a:pt x="6426" y="1513"/>
                  </a:lnTo>
                  <a:cubicBezTo>
                    <a:pt x="6756" y="1019"/>
                    <a:pt x="5438" y="968"/>
                    <a:pt x="4702" y="563"/>
                  </a:cubicBezTo>
                  <a:cubicBezTo>
                    <a:pt x="4085" y="217"/>
                    <a:pt x="3328" y="1"/>
                    <a:pt x="291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5673225" y="670725"/>
              <a:ext cx="69725" cy="66875"/>
            </a:xfrm>
            <a:custGeom>
              <a:avLst/>
              <a:gdLst/>
              <a:ahLst/>
              <a:cxnLst/>
              <a:rect l="l" t="t" r="r" b="b"/>
              <a:pathLst>
                <a:path w="2789" h="2675" extrusionOk="0">
                  <a:moveTo>
                    <a:pt x="793" y="0"/>
                  </a:moveTo>
                  <a:cubicBezTo>
                    <a:pt x="738" y="0"/>
                    <a:pt x="682" y="13"/>
                    <a:pt x="634" y="37"/>
                  </a:cubicBezTo>
                  <a:cubicBezTo>
                    <a:pt x="533" y="87"/>
                    <a:pt x="443" y="177"/>
                    <a:pt x="367" y="253"/>
                  </a:cubicBezTo>
                  <a:cubicBezTo>
                    <a:pt x="241" y="391"/>
                    <a:pt x="127" y="531"/>
                    <a:pt x="63" y="709"/>
                  </a:cubicBezTo>
                  <a:cubicBezTo>
                    <a:pt x="12" y="822"/>
                    <a:pt x="0" y="962"/>
                    <a:pt x="38" y="1089"/>
                  </a:cubicBezTo>
                  <a:cubicBezTo>
                    <a:pt x="63" y="1140"/>
                    <a:pt x="114" y="1191"/>
                    <a:pt x="127" y="1241"/>
                  </a:cubicBezTo>
                  <a:cubicBezTo>
                    <a:pt x="139" y="1317"/>
                    <a:pt x="88" y="1380"/>
                    <a:pt x="102" y="1456"/>
                  </a:cubicBezTo>
                  <a:cubicBezTo>
                    <a:pt x="114" y="1532"/>
                    <a:pt x="165" y="1608"/>
                    <a:pt x="228" y="1634"/>
                  </a:cubicBezTo>
                  <a:cubicBezTo>
                    <a:pt x="255" y="1645"/>
                    <a:pt x="282" y="1650"/>
                    <a:pt x="309" y="1650"/>
                  </a:cubicBezTo>
                  <a:cubicBezTo>
                    <a:pt x="450" y="1650"/>
                    <a:pt x="592" y="1518"/>
                    <a:pt x="741" y="1518"/>
                  </a:cubicBezTo>
                  <a:cubicBezTo>
                    <a:pt x="752" y="1518"/>
                    <a:pt x="762" y="1519"/>
                    <a:pt x="773" y="1520"/>
                  </a:cubicBezTo>
                  <a:cubicBezTo>
                    <a:pt x="925" y="1532"/>
                    <a:pt x="1026" y="1698"/>
                    <a:pt x="1052" y="1837"/>
                  </a:cubicBezTo>
                  <a:cubicBezTo>
                    <a:pt x="1077" y="1989"/>
                    <a:pt x="1040" y="2141"/>
                    <a:pt x="1052" y="2293"/>
                  </a:cubicBezTo>
                  <a:cubicBezTo>
                    <a:pt x="1065" y="2445"/>
                    <a:pt x="1141" y="2610"/>
                    <a:pt x="1280" y="2661"/>
                  </a:cubicBezTo>
                  <a:cubicBezTo>
                    <a:pt x="1309" y="2671"/>
                    <a:pt x="1339" y="2675"/>
                    <a:pt x="1371" y="2675"/>
                  </a:cubicBezTo>
                  <a:cubicBezTo>
                    <a:pt x="1423" y="2675"/>
                    <a:pt x="1479" y="2664"/>
                    <a:pt x="1534" y="2648"/>
                  </a:cubicBezTo>
                  <a:cubicBezTo>
                    <a:pt x="1990" y="2534"/>
                    <a:pt x="2409" y="2217"/>
                    <a:pt x="2649" y="1811"/>
                  </a:cubicBezTo>
                  <a:cubicBezTo>
                    <a:pt x="2725" y="1672"/>
                    <a:pt x="2789" y="1482"/>
                    <a:pt x="2674" y="1355"/>
                  </a:cubicBezTo>
                  <a:cubicBezTo>
                    <a:pt x="2548" y="1228"/>
                    <a:pt x="2282" y="1304"/>
                    <a:pt x="2155" y="1165"/>
                  </a:cubicBezTo>
                  <a:cubicBezTo>
                    <a:pt x="2003" y="1013"/>
                    <a:pt x="2167" y="734"/>
                    <a:pt x="2054" y="544"/>
                  </a:cubicBezTo>
                  <a:cubicBezTo>
                    <a:pt x="1978" y="417"/>
                    <a:pt x="1787" y="405"/>
                    <a:pt x="1635" y="405"/>
                  </a:cubicBezTo>
                  <a:cubicBezTo>
                    <a:pt x="1581" y="409"/>
                    <a:pt x="1524" y="413"/>
                    <a:pt x="1468" y="413"/>
                  </a:cubicBezTo>
                  <a:cubicBezTo>
                    <a:pt x="1366" y="413"/>
                    <a:pt x="1265" y="399"/>
                    <a:pt x="1192" y="341"/>
                  </a:cubicBezTo>
                  <a:cubicBezTo>
                    <a:pt x="1103" y="253"/>
                    <a:pt x="1065" y="126"/>
                    <a:pt x="964" y="50"/>
                  </a:cubicBezTo>
                  <a:cubicBezTo>
                    <a:pt x="916" y="16"/>
                    <a:pt x="855" y="0"/>
                    <a:pt x="79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734375" y="665325"/>
              <a:ext cx="48525" cy="47725"/>
            </a:xfrm>
            <a:custGeom>
              <a:avLst/>
              <a:gdLst/>
              <a:ahLst/>
              <a:cxnLst/>
              <a:rect l="l" t="t" r="r" b="b"/>
              <a:pathLst>
                <a:path w="1941" h="1909" extrusionOk="0">
                  <a:moveTo>
                    <a:pt x="225" y="1"/>
                  </a:moveTo>
                  <a:cubicBezTo>
                    <a:pt x="178" y="1"/>
                    <a:pt x="132" y="9"/>
                    <a:pt x="89" y="38"/>
                  </a:cubicBezTo>
                  <a:cubicBezTo>
                    <a:pt x="0" y="114"/>
                    <a:pt x="39" y="266"/>
                    <a:pt x="76" y="379"/>
                  </a:cubicBezTo>
                  <a:cubicBezTo>
                    <a:pt x="242" y="760"/>
                    <a:pt x="470" y="1102"/>
                    <a:pt x="761" y="1407"/>
                  </a:cubicBezTo>
                  <a:cubicBezTo>
                    <a:pt x="928" y="1585"/>
                    <a:pt x="1173" y="1908"/>
                    <a:pt x="1453" y="1908"/>
                  </a:cubicBezTo>
                  <a:cubicBezTo>
                    <a:pt x="1492" y="1908"/>
                    <a:pt x="1532" y="1902"/>
                    <a:pt x="1572" y="1888"/>
                  </a:cubicBezTo>
                  <a:cubicBezTo>
                    <a:pt x="1724" y="1838"/>
                    <a:pt x="1940" y="1635"/>
                    <a:pt x="1788" y="1469"/>
                  </a:cubicBezTo>
                  <a:cubicBezTo>
                    <a:pt x="1724" y="1393"/>
                    <a:pt x="1611" y="1381"/>
                    <a:pt x="1509" y="1368"/>
                  </a:cubicBezTo>
                  <a:cubicBezTo>
                    <a:pt x="1420" y="1356"/>
                    <a:pt x="1306" y="1305"/>
                    <a:pt x="1281" y="1216"/>
                  </a:cubicBezTo>
                  <a:cubicBezTo>
                    <a:pt x="1268" y="1140"/>
                    <a:pt x="1318" y="1064"/>
                    <a:pt x="1293" y="988"/>
                  </a:cubicBezTo>
                  <a:cubicBezTo>
                    <a:pt x="1281" y="900"/>
                    <a:pt x="1192" y="861"/>
                    <a:pt x="1116" y="836"/>
                  </a:cubicBezTo>
                  <a:cubicBezTo>
                    <a:pt x="1040" y="823"/>
                    <a:pt x="964" y="823"/>
                    <a:pt x="887" y="798"/>
                  </a:cubicBezTo>
                  <a:cubicBezTo>
                    <a:pt x="811" y="760"/>
                    <a:pt x="749" y="697"/>
                    <a:pt x="761" y="621"/>
                  </a:cubicBezTo>
                  <a:cubicBezTo>
                    <a:pt x="786" y="481"/>
                    <a:pt x="1027" y="430"/>
                    <a:pt x="1014" y="291"/>
                  </a:cubicBezTo>
                  <a:cubicBezTo>
                    <a:pt x="1002" y="215"/>
                    <a:pt x="926" y="177"/>
                    <a:pt x="850" y="151"/>
                  </a:cubicBezTo>
                  <a:cubicBezTo>
                    <a:pt x="685" y="100"/>
                    <a:pt x="507" y="50"/>
                    <a:pt x="343" y="12"/>
                  </a:cubicBezTo>
                  <a:cubicBezTo>
                    <a:pt x="303" y="6"/>
                    <a:pt x="264" y="1"/>
                    <a:pt x="225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5735150" y="720425"/>
              <a:ext cx="18575" cy="17150"/>
            </a:xfrm>
            <a:custGeom>
              <a:avLst/>
              <a:gdLst/>
              <a:ahLst/>
              <a:cxnLst/>
              <a:rect l="l" t="t" r="r" b="b"/>
              <a:pathLst>
                <a:path w="743" h="686" extrusionOk="0">
                  <a:moveTo>
                    <a:pt x="337" y="1"/>
                  </a:moveTo>
                  <a:lnTo>
                    <a:pt x="337" y="1"/>
                  </a:lnTo>
                  <a:cubicBezTo>
                    <a:pt x="337" y="1"/>
                    <a:pt x="1" y="685"/>
                    <a:pt x="352" y="685"/>
                  </a:cubicBezTo>
                  <a:cubicBezTo>
                    <a:pt x="356" y="685"/>
                    <a:pt x="359" y="685"/>
                    <a:pt x="363" y="685"/>
                  </a:cubicBezTo>
                  <a:cubicBezTo>
                    <a:pt x="743" y="673"/>
                    <a:pt x="337" y="1"/>
                    <a:pt x="33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5720900" y="736600"/>
              <a:ext cx="18550" cy="17450"/>
            </a:xfrm>
            <a:custGeom>
              <a:avLst/>
              <a:gdLst/>
              <a:ahLst/>
              <a:cxnLst/>
              <a:rect l="l" t="t" r="r" b="b"/>
              <a:pathLst>
                <a:path w="742" h="698" extrusionOk="0">
                  <a:moveTo>
                    <a:pt x="336" y="1"/>
                  </a:moveTo>
                  <a:cubicBezTo>
                    <a:pt x="336" y="1"/>
                    <a:pt x="1" y="697"/>
                    <a:pt x="352" y="697"/>
                  </a:cubicBezTo>
                  <a:cubicBezTo>
                    <a:pt x="355" y="697"/>
                    <a:pt x="358" y="697"/>
                    <a:pt x="362" y="697"/>
                  </a:cubicBezTo>
                  <a:cubicBezTo>
                    <a:pt x="742" y="685"/>
                    <a:pt x="336" y="1"/>
                    <a:pt x="3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5654500" y="743500"/>
              <a:ext cx="37425" cy="53925"/>
            </a:xfrm>
            <a:custGeom>
              <a:avLst/>
              <a:gdLst/>
              <a:ahLst/>
              <a:cxnLst/>
              <a:rect l="l" t="t" r="r" b="b"/>
              <a:pathLst>
                <a:path w="1497" h="2157" extrusionOk="0">
                  <a:moveTo>
                    <a:pt x="777" y="0"/>
                  </a:moveTo>
                  <a:cubicBezTo>
                    <a:pt x="665" y="0"/>
                    <a:pt x="551" y="40"/>
                    <a:pt x="445" y="130"/>
                  </a:cubicBezTo>
                  <a:cubicBezTo>
                    <a:pt x="39" y="497"/>
                    <a:pt x="1" y="1423"/>
                    <a:pt x="254" y="1816"/>
                  </a:cubicBezTo>
                  <a:cubicBezTo>
                    <a:pt x="402" y="2044"/>
                    <a:pt x="621" y="2157"/>
                    <a:pt x="820" y="2157"/>
                  </a:cubicBezTo>
                  <a:cubicBezTo>
                    <a:pt x="963" y="2157"/>
                    <a:pt x="1095" y="2098"/>
                    <a:pt x="1180" y="1981"/>
                  </a:cubicBezTo>
                  <a:cubicBezTo>
                    <a:pt x="1332" y="1765"/>
                    <a:pt x="1497" y="1283"/>
                    <a:pt x="1459" y="815"/>
                  </a:cubicBezTo>
                  <a:cubicBezTo>
                    <a:pt x="1421" y="351"/>
                    <a:pt x="1107" y="0"/>
                    <a:pt x="777" y="0"/>
                  </a:cubicBezTo>
                  <a:close/>
                </a:path>
              </a:pathLst>
            </a:custGeom>
            <a:solidFill>
              <a:srgbClr val="FF9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654500" y="743500"/>
              <a:ext cx="37425" cy="53925"/>
            </a:xfrm>
            <a:custGeom>
              <a:avLst/>
              <a:gdLst/>
              <a:ahLst/>
              <a:cxnLst/>
              <a:rect l="l" t="t" r="r" b="b"/>
              <a:pathLst>
                <a:path w="1497" h="2157" extrusionOk="0">
                  <a:moveTo>
                    <a:pt x="777" y="0"/>
                  </a:moveTo>
                  <a:cubicBezTo>
                    <a:pt x="665" y="0"/>
                    <a:pt x="551" y="40"/>
                    <a:pt x="445" y="130"/>
                  </a:cubicBezTo>
                  <a:cubicBezTo>
                    <a:pt x="39" y="497"/>
                    <a:pt x="1" y="1423"/>
                    <a:pt x="254" y="1816"/>
                  </a:cubicBezTo>
                  <a:cubicBezTo>
                    <a:pt x="402" y="2044"/>
                    <a:pt x="621" y="2157"/>
                    <a:pt x="820" y="2157"/>
                  </a:cubicBezTo>
                  <a:cubicBezTo>
                    <a:pt x="963" y="2157"/>
                    <a:pt x="1095" y="2098"/>
                    <a:pt x="1180" y="1981"/>
                  </a:cubicBezTo>
                  <a:cubicBezTo>
                    <a:pt x="1332" y="1765"/>
                    <a:pt x="1497" y="1283"/>
                    <a:pt x="1459" y="815"/>
                  </a:cubicBezTo>
                  <a:cubicBezTo>
                    <a:pt x="1421" y="351"/>
                    <a:pt x="1107" y="0"/>
                    <a:pt x="777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5665375" y="755275"/>
              <a:ext cx="14850" cy="27650"/>
            </a:xfrm>
            <a:custGeom>
              <a:avLst/>
              <a:gdLst/>
              <a:ahLst/>
              <a:cxnLst/>
              <a:rect l="l" t="t" r="r" b="b"/>
              <a:pathLst>
                <a:path w="594" h="1106" extrusionOk="0">
                  <a:moveTo>
                    <a:pt x="174" y="1"/>
                  </a:moveTo>
                  <a:cubicBezTo>
                    <a:pt x="162" y="1"/>
                    <a:pt x="137" y="26"/>
                    <a:pt x="149" y="52"/>
                  </a:cubicBezTo>
                  <a:cubicBezTo>
                    <a:pt x="187" y="128"/>
                    <a:pt x="264" y="192"/>
                    <a:pt x="314" y="254"/>
                  </a:cubicBezTo>
                  <a:cubicBezTo>
                    <a:pt x="326" y="280"/>
                    <a:pt x="352" y="318"/>
                    <a:pt x="365" y="344"/>
                  </a:cubicBezTo>
                  <a:cubicBezTo>
                    <a:pt x="352" y="356"/>
                    <a:pt x="352" y="356"/>
                    <a:pt x="340" y="356"/>
                  </a:cubicBezTo>
                  <a:cubicBezTo>
                    <a:pt x="314" y="369"/>
                    <a:pt x="301" y="381"/>
                    <a:pt x="276" y="394"/>
                  </a:cubicBezTo>
                  <a:cubicBezTo>
                    <a:pt x="238" y="420"/>
                    <a:pt x="200" y="445"/>
                    <a:pt x="162" y="483"/>
                  </a:cubicBezTo>
                  <a:cubicBezTo>
                    <a:pt x="98" y="547"/>
                    <a:pt x="22" y="635"/>
                    <a:pt x="10" y="736"/>
                  </a:cubicBezTo>
                  <a:cubicBezTo>
                    <a:pt x="1" y="746"/>
                    <a:pt x="11" y="754"/>
                    <a:pt x="22" y="754"/>
                  </a:cubicBezTo>
                  <a:cubicBezTo>
                    <a:pt x="27" y="754"/>
                    <a:pt x="32" y="753"/>
                    <a:pt x="35" y="749"/>
                  </a:cubicBezTo>
                  <a:cubicBezTo>
                    <a:pt x="98" y="699"/>
                    <a:pt x="162" y="623"/>
                    <a:pt x="225" y="559"/>
                  </a:cubicBezTo>
                  <a:cubicBezTo>
                    <a:pt x="250" y="533"/>
                    <a:pt x="289" y="496"/>
                    <a:pt x="314" y="483"/>
                  </a:cubicBezTo>
                  <a:cubicBezTo>
                    <a:pt x="340" y="470"/>
                    <a:pt x="352" y="457"/>
                    <a:pt x="365" y="445"/>
                  </a:cubicBezTo>
                  <a:cubicBezTo>
                    <a:pt x="377" y="432"/>
                    <a:pt x="390" y="432"/>
                    <a:pt x="402" y="420"/>
                  </a:cubicBezTo>
                  <a:cubicBezTo>
                    <a:pt x="416" y="445"/>
                    <a:pt x="428" y="470"/>
                    <a:pt x="428" y="496"/>
                  </a:cubicBezTo>
                  <a:cubicBezTo>
                    <a:pt x="492" y="673"/>
                    <a:pt x="492" y="876"/>
                    <a:pt x="453" y="1066"/>
                  </a:cubicBezTo>
                  <a:cubicBezTo>
                    <a:pt x="453" y="1093"/>
                    <a:pt x="468" y="1106"/>
                    <a:pt x="485" y="1106"/>
                  </a:cubicBezTo>
                  <a:cubicBezTo>
                    <a:pt x="500" y="1106"/>
                    <a:pt x="518" y="1096"/>
                    <a:pt x="529" y="1079"/>
                  </a:cubicBezTo>
                  <a:cubicBezTo>
                    <a:pt x="593" y="876"/>
                    <a:pt x="593" y="648"/>
                    <a:pt x="529" y="445"/>
                  </a:cubicBezTo>
                  <a:cubicBezTo>
                    <a:pt x="492" y="344"/>
                    <a:pt x="453" y="254"/>
                    <a:pt x="390" y="178"/>
                  </a:cubicBezTo>
                  <a:cubicBezTo>
                    <a:pt x="340" y="102"/>
                    <a:pt x="264" y="14"/>
                    <a:pt x="174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5188375" y="817575"/>
              <a:ext cx="142625" cy="112800"/>
            </a:xfrm>
            <a:custGeom>
              <a:avLst/>
              <a:gdLst/>
              <a:ahLst/>
              <a:cxnLst/>
              <a:rect l="l" t="t" r="r" b="b"/>
              <a:pathLst>
                <a:path w="5705" h="4512" extrusionOk="0">
                  <a:moveTo>
                    <a:pt x="3119" y="0"/>
                  </a:moveTo>
                  <a:cubicBezTo>
                    <a:pt x="3021" y="0"/>
                    <a:pt x="2923" y="6"/>
                    <a:pt x="2826" y="19"/>
                  </a:cubicBezTo>
                  <a:cubicBezTo>
                    <a:pt x="2104" y="108"/>
                    <a:pt x="1471" y="551"/>
                    <a:pt x="1026" y="1122"/>
                  </a:cubicBezTo>
                  <a:cubicBezTo>
                    <a:pt x="583" y="1692"/>
                    <a:pt x="304" y="2377"/>
                    <a:pt x="76" y="3061"/>
                  </a:cubicBezTo>
                  <a:cubicBezTo>
                    <a:pt x="38" y="3188"/>
                    <a:pt x="0" y="3315"/>
                    <a:pt x="12" y="3441"/>
                  </a:cubicBezTo>
                  <a:cubicBezTo>
                    <a:pt x="26" y="3568"/>
                    <a:pt x="88" y="3708"/>
                    <a:pt x="203" y="3759"/>
                  </a:cubicBezTo>
                  <a:cubicBezTo>
                    <a:pt x="243" y="3779"/>
                    <a:pt x="285" y="3787"/>
                    <a:pt x="329" y="3787"/>
                  </a:cubicBezTo>
                  <a:cubicBezTo>
                    <a:pt x="452" y="3787"/>
                    <a:pt x="585" y="3719"/>
                    <a:pt x="697" y="3644"/>
                  </a:cubicBezTo>
                  <a:cubicBezTo>
                    <a:pt x="1116" y="3353"/>
                    <a:pt x="1483" y="2985"/>
                    <a:pt x="1762" y="2554"/>
                  </a:cubicBezTo>
                  <a:lnTo>
                    <a:pt x="1762" y="2554"/>
                  </a:lnTo>
                  <a:cubicBezTo>
                    <a:pt x="1635" y="3049"/>
                    <a:pt x="1508" y="3556"/>
                    <a:pt x="1572" y="4063"/>
                  </a:cubicBezTo>
                  <a:cubicBezTo>
                    <a:pt x="1597" y="4227"/>
                    <a:pt x="1660" y="4430"/>
                    <a:pt x="1826" y="4494"/>
                  </a:cubicBezTo>
                  <a:cubicBezTo>
                    <a:pt x="1859" y="4506"/>
                    <a:pt x="1892" y="4511"/>
                    <a:pt x="1925" y="4511"/>
                  </a:cubicBezTo>
                  <a:cubicBezTo>
                    <a:pt x="2102" y="4511"/>
                    <a:pt x="2265" y="4352"/>
                    <a:pt x="2383" y="4202"/>
                  </a:cubicBezTo>
                  <a:cubicBezTo>
                    <a:pt x="2789" y="3695"/>
                    <a:pt x="3105" y="3125"/>
                    <a:pt x="3347" y="2516"/>
                  </a:cubicBezTo>
                  <a:lnTo>
                    <a:pt x="3347" y="2516"/>
                  </a:lnTo>
                  <a:cubicBezTo>
                    <a:pt x="3308" y="2731"/>
                    <a:pt x="3271" y="2947"/>
                    <a:pt x="3308" y="3162"/>
                  </a:cubicBezTo>
                  <a:cubicBezTo>
                    <a:pt x="3347" y="3378"/>
                    <a:pt x="3460" y="3593"/>
                    <a:pt x="3663" y="3669"/>
                  </a:cubicBezTo>
                  <a:cubicBezTo>
                    <a:pt x="3728" y="3696"/>
                    <a:pt x="3794" y="3709"/>
                    <a:pt x="3860" y="3709"/>
                  </a:cubicBezTo>
                  <a:cubicBezTo>
                    <a:pt x="4104" y="3709"/>
                    <a:pt x="4348" y="3545"/>
                    <a:pt x="4538" y="3365"/>
                  </a:cubicBezTo>
                  <a:cubicBezTo>
                    <a:pt x="4981" y="2947"/>
                    <a:pt x="5336" y="2415"/>
                    <a:pt x="5539" y="1832"/>
                  </a:cubicBezTo>
                  <a:cubicBezTo>
                    <a:pt x="5640" y="1540"/>
                    <a:pt x="5704" y="1097"/>
                    <a:pt x="5426" y="869"/>
                  </a:cubicBezTo>
                  <a:cubicBezTo>
                    <a:pt x="5108" y="602"/>
                    <a:pt x="4652" y="399"/>
                    <a:pt x="4272" y="247"/>
                  </a:cubicBezTo>
                  <a:cubicBezTo>
                    <a:pt x="3907" y="95"/>
                    <a:pt x="3510" y="0"/>
                    <a:pt x="311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5410200" y="739850"/>
              <a:ext cx="142925" cy="103250"/>
            </a:xfrm>
            <a:custGeom>
              <a:avLst/>
              <a:gdLst/>
              <a:ahLst/>
              <a:cxnLst/>
              <a:rect l="l" t="t" r="r" b="b"/>
              <a:pathLst>
                <a:path w="5717" h="4130" extrusionOk="0">
                  <a:moveTo>
                    <a:pt x="2920" y="1"/>
                  </a:moveTo>
                  <a:cubicBezTo>
                    <a:pt x="2277" y="1"/>
                    <a:pt x="1635" y="178"/>
                    <a:pt x="1141" y="593"/>
                  </a:cubicBezTo>
                  <a:cubicBezTo>
                    <a:pt x="761" y="910"/>
                    <a:pt x="507" y="1353"/>
                    <a:pt x="330" y="1823"/>
                  </a:cubicBezTo>
                  <a:cubicBezTo>
                    <a:pt x="190" y="2203"/>
                    <a:pt x="38" y="2685"/>
                    <a:pt x="26" y="3090"/>
                  </a:cubicBezTo>
                  <a:cubicBezTo>
                    <a:pt x="0" y="3457"/>
                    <a:pt x="367" y="3699"/>
                    <a:pt x="659" y="3825"/>
                  </a:cubicBezTo>
                  <a:cubicBezTo>
                    <a:pt x="1134" y="4025"/>
                    <a:pt x="1644" y="4129"/>
                    <a:pt x="2159" y="4129"/>
                  </a:cubicBezTo>
                  <a:cubicBezTo>
                    <a:pt x="2263" y="4129"/>
                    <a:pt x="2367" y="4125"/>
                    <a:pt x="2472" y="4117"/>
                  </a:cubicBezTo>
                  <a:cubicBezTo>
                    <a:pt x="2789" y="4091"/>
                    <a:pt x="3169" y="3990"/>
                    <a:pt x="3271" y="3686"/>
                  </a:cubicBezTo>
                  <a:cubicBezTo>
                    <a:pt x="3347" y="3471"/>
                    <a:pt x="3283" y="3242"/>
                    <a:pt x="3144" y="3065"/>
                  </a:cubicBezTo>
                  <a:cubicBezTo>
                    <a:pt x="3017" y="2900"/>
                    <a:pt x="2827" y="2773"/>
                    <a:pt x="2637" y="2659"/>
                  </a:cubicBezTo>
                  <a:lnTo>
                    <a:pt x="2637" y="2659"/>
                  </a:lnTo>
                  <a:cubicBezTo>
                    <a:pt x="3245" y="2900"/>
                    <a:pt x="3891" y="3040"/>
                    <a:pt x="4538" y="3090"/>
                  </a:cubicBezTo>
                  <a:cubicBezTo>
                    <a:pt x="4566" y="3092"/>
                    <a:pt x="4595" y="3093"/>
                    <a:pt x="4625" y="3093"/>
                  </a:cubicBezTo>
                  <a:cubicBezTo>
                    <a:pt x="4823" y="3093"/>
                    <a:pt x="5044" y="3051"/>
                    <a:pt x="5121" y="2874"/>
                  </a:cubicBezTo>
                  <a:cubicBezTo>
                    <a:pt x="5184" y="2710"/>
                    <a:pt x="5083" y="2533"/>
                    <a:pt x="4969" y="2393"/>
                  </a:cubicBezTo>
                  <a:cubicBezTo>
                    <a:pt x="4640" y="2000"/>
                    <a:pt x="4183" y="1759"/>
                    <a:pt x="3727" y="1518"/>
                  </a:cubicBezTo>
                  <a:lnTo>
                    <a:pt x="3727" y="1518"/>
                  </a:lnTo>
                  <a:cubicBezTo>
                    <a:pt x="3928" y="1553"/>
                    <a:pt x="4131" y="1571"/>
                    <a:pt x="4335" y="1571"/>
                  </a:cubicBezTo>
                  <a:cubicBezTo>
                    <a:pt x="4644" y="1571"/>
                    <a:pt x="4954" y="1531"/>
                    <a:pt x="5260" y="1455"/>
                  </a:cubicBezTo>
                  <a:cubicBezTo>
                    <a:pt x="5426" y="1417"/>
                    <a:pt x="5615" y="1341"/>
                    <a:pt x="5679" y="1176"/>
                  </a:cubicBezTo>
                  <a:cubicBezTo>
                    <a:pt x="5717" y="1049"/>
                    <a:pt x="5654" y="910"/>
                    <a:pt x="5565" y="821"/>
                  </a:cubicBezTo>
                  <a:cubicBezTo>
                    <a:pt x="5476" y="733"/>
                    <a:pt x="5362" y="669"/>
                    <a:pt x="5235" y="618"/>
                  </a:cubicBezTo>
                  <a:cubicBezTo>
                    <a:pt x="4576" y="314"/>
                    <a:pt x="3891" y="60"/>
                    <a:pt x="3169" y="10"/>
                  </a:cubicBezTo>
                  <a:cubicBezTo>
                    <a:pt x="3086" y="4"/>
                    <a:pt x="3003" y="1"/>
                    <a:pt x="292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5424450" y="736900"/>
              <a:ext cx="146125" cy="137175"/>
            </a:xfrm>
            <a:custGeom>
              <a:avLst/>
              <a:gdLst/>
              <a:ahLst/>
              <a:cxnLst/>
              <a:rect l="l" t="t" r="r" b="b"/>
              <a:pathLst>
                <a:path w="5845" h="5487" extrusionOk="0">
                  <a:moveTo>
                    <a:pt x="3689" y="1"/>
                  </a:moveTo>
                  <a:cubicBezTo>
                    <a:pt x="3808" y="24"/>
                    <a:pt x="3924" y="56"/>
                    <a:pt x="4038" y="95"/>
                  </a:cubicBezTo>
                  <a:lnTo>
                    <a:pt x="4038" y="95"/>
                  </a:lnTo>
                  <a:cubicBezTo>
                    <a:pt x="3932" y="36"/>
                    <a:pt x="3813" y="1"/>
                    <a:pt x="3689" y="1"/>
                  </a:cubicBezTo>
                  <a:close/>
                  <a:moveTo>
                    <a:pt x="4038" y="95"/>
                  </a:moveTo>
                  <a:lnTo>
                    <a:pt x="4038" y="95"/>
                  </a:lnTo>
                  <a:cubicBezTo>
                    <a:pt x="4358" y="275"/>
                    <a:pt x="4567" y="679"/>
                    <a:pt x="4462" y="1040"/>
                  </a:cubicBezTo>
                  <a:cubicBezTo>
                    <a:pt x="4361" y="1391"/>
                    <a:pt x="3991" y="1628"/>
                    <a:pt x="3630" y="1628"/>
                  </a:cubicBezTo>
                  <a:cubicBezTo>
                    <a:pt x="3496" y="1628"/>
                    <a:pt x="3363" y="1594"/>
                    <a:pt x="3245" y="1522"/>
                  </a:cubicBezTo>
                  <a:lnTo>
                    <a:pt x="3245" y="1522"/>
                  </a:lnTo>
                  <a:cubicBezTo>
                    <a:pt x="3309" y="1699"/>
                    <a:pt x="3499" y="1789"/>
                    <a:pt x="3664" y="1877"/>
                  </a:cubicBezTo>
                  <a:cubicBezTo>
                    <a:pt x="3828" y="1966"/>
                    <a:pt x="4006" y="2118"/>
                    <a:pt x="3968" y="2308"/>
                  </a:cubicBezTo>
                  <a:cubicBezTo>
                    <a:pt x="3930" y="2498"/>
                    <a:pt x="3702" y="2574"/>
                    <a:pt x="3499" y="2600"/>
                  </a:cubicBezTo>
                  <a:cubicBezTo>
                    <a:pt x="3126" y="2663"/>
                    <a:pt x="2748" y="2692"/>
                    <a:pt x="2371" y="2692"/>
                  </a:cubicBezTo>
                  <a:cubicBezTo>
                    <a:pt x="2146" y="2692"/>
                    <a:pt x="1922" y="2682"/>
                    <a:pt x="1699" y="2663"/>
                  </a:cubicBezTo>
                  <a:lnTo>
                    <a:pt x="1699" y="2663"/>
                  </a:lnTo>
                  <a:cubicBezTo>
                    <a:pt x="2016" y="3056"/>
                    <a:pt x="2028" y="3665"/>
                    <a:pt x="1712" y="4070"/>
                  </a:cubicBezTo>
                  <a:cubicBezTo>
                    <a:pt x="1572" y="4260"/>
                    <a:pt x="1369" y="4387"/>
                    <a:pt x="1141" y="4451"/>
                  </a:cubicBezTo>
                  <a:cubicBezTo>
                    <a:pt x="1085" y="4469"/>
                    <a:pt x="1020" y="4474"/>
                    <a:pt x="952" y="4474"/>
                  </a:cubicBezTo>
                  <a:cubicBezTo>
                    <a:pt x="858" y="4474"/>
                    <a:pt x="758" y="4464"/>
                    <a:pt x="668" y="4464"/>
                  </a:cubicBezTo>
                  <a:cubicBezTo>
                    <a:pt x="603" y="4464"/>
                    <a:pt x="544" y="4469"/>
                    <a:pt x="495" y="4488"/>
                  </a:cubicBezTo>
                  <a:cubicBezTo>
                    <a:pt x="0" y="4691"/>
                    <a:pt x="825" y="5274"/>
                    <a:pt x="1065" y="5363"/>
                  </a:cubicBezTo>
                  <a:cubicBezTo>
                    <a:pt x="1293" y="5454"/>
                    <a:pt x="1538" y="5486"/>
                    <a:pt x="1789" y="5486"/>
                  </a:cubicBezTo>
                  <a:cubicBezTo>
                    <a:pt x="1957" y="5486"/>
                    <a:pt x="2127" y="5472"/>
                    <a:pt x="2295" y="5451"/>
                  </a:cubicBezTo>
                  <a:cubicBezTo>
                    <a:pt x="3144" y="5350"/>
                    <a:pt x="4006" y="5084"/>
                    <a:pt x="4690" y="4539"/>
                  </a:cubicBezTo>
                  <a:cubicBezTo>
                    <a:pt x="5363" y="4006"/>
                    <a:pt x="5844" y="3170"/>
                    <a:pt x="5794" y="2308"/>
                  </a:cubicBezTo>
                  <a:cubicBezTo>
                    <a:pt x="5748" y="1301"/>
                    <a:pt x="4985" y="425"/>
                    <a:pt x="4038" y="9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5298325" y="779050"/>
              <a:ext cx="165450" cy="146775"/>
            </a:xfrm>
            <a:custGeom>
              <a:avLst/>
              <a:gdLst/>
              <a:ahLst/>
              <a:cxnLst/>
              <a:rect l="l" t="t" r="r" b="b"/>
              <a:pathLst>
                <a:path w="6618" h="5871" extrusionOk="0">
                  <a:moveTo>
                    <a:pt x="3319" y="1"/>
                  </a:moveTo>
                  <a:cubicBezTo>
                    <a:pt x="2987" y="1"/>
                    <a:pt x="2650" y="58"/>
                    <a:pt x="2320" y="179"/>
                  </a:cubicBezTo>
                  <a:cubicBezTo>
                    <a:pt x="799" y="723"/>
                    <a:pt x="0" y="2410"/>
                    <a:pt x="558" y="3931"/>
                  </a:cubicBezTo>
                  <a:cubicBezTo>
                    <a:pt x="985" y="5122"/>
                    <a:pt x="2112" y="5870"/>
                    <a:pt x="3312" y="5870"/>
                  </a:cubicBezTo>
                  <a:cubicBezTo>
                    <a:pt x="3643" y="5870"/>
                    <a:pt x="3981" y="5813"/>
                    <a:pt x="4310" y="5692"/>
                  </a:cubicBezTo>
                  <a:cubicBezTo>
                    <a:pt x="5831" y="5148"/>
                    <a:pt x="6617" y="3461"/>
                    <a:pt x="6072" y="1940"/>
                  </a:cubicBezTo>
                  <a:cubicBezTo>
                    <a:pt x="5645" y="748"/>
                    <a:pt x="4518" y="1"/>
                    <a:pt x="331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5305925" y="825975"/>
              <a:ext cx="147075" cy="99850"/>
            </a:xfrm>
            <a:custGeom>
              <a:avLst/>
              <a:gdLst/>
              <a:ahLst/>
              <a:cxnLst/>
              <a:rect l="l" t="t" r="r" b="b"/>
              <a:pathLst>
                <a:path w="5883" h="3994" extrusionOk="0">
                  <a:moveTo>
                    <a:pt x="279" y="0"/>
                  </a:moveTo>
                  <a:cubicBezTo>
                    <a:pt x="26" y="634"/>
                    <a:pt x="0" y="1356"/>
                    <a:pt x="254" y="2054"/>
                  </a:cubicBezTo>
                  <a:cubicBezTo>
                    <a:pt x="681" y="3245"/>
                    <a:pt x="1808" y="3993"/>
                    <a:pt x="3008" y="3993"/>
                  </a:cubicBezTo>
                  <a:cubicBezTo>
                    <a:pt x="3339" y="3993"/>
                    <a:pt x="3677" y="3936"/>
                    <a:pt x="4006" y="3815"/>
                  </a:cubicBezTo>
                  <a:cubicBezTo>
                    <a:pt x="4995" y="3460"/>
                    <a:pt x="5679" y="2624"/>
                    <a:pt x="5882" y="1660"/>
                  </a:cubicBezTo>
                  <a:lnTo>
                    <a:pt x="5882" y="1660"/>
                  </a:lnTo>
                  <a:cubicBezTo>
                    <a:pt x="5591" y="2421"/>
                    <a:pt x="4969" y="3055"/>
                    <a:pt x="4146" y="3347"/>
                  </a:cubicBezTo>
                  <a:cubicBezTo>
                    <a:pt x="3814" y="3468"/>
                    <a:pt x="3474" y="3526"/>
                    <a:pt x="3140" y="3526"/>
                  </a:cubicBezTo>
                  <a:cubicBezTo>
                    <a:pt x="1943" y="3526"/>
                    <a:pt x="820" y="2786"/>
                    <a:pt x="394" y="1597"/>
                  </a:cubicBezTo>
                  <a:cubicBezTo>
                    <a:pt x="203" y="1065"/>
                    <a:pt x="166" y="507"/>
                    <a:pt x="27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5316075" y="794650"/>
              <a:ext cx="130275" cy="115550"/>
            </a:xfrm>
            <a:custGeom>
              <a:avLst/>
              <a:gdLst/>
              <a:ahLst/>
              <a:cxnLst/>
              <a:rect l="l" t="t" r="r" b="b"/>
              <a:pathLst>
                <a:path w="5211" h="4622" extrusionOk="0">
                  <a:moveTo>
                    <a:pt x="2599" y="1"/>
                  </a:moveTo>
                  <a:cubicBezTo>
                    <a:pt x="2338" y="1"/>
                    <a:pt x="2073" y="45"/>
                    <a:pt x="1813" y="138"/>
                  </a:cubicBezTo>
                  <a:cubicBezTo>
                    <a:pt x="622" y="569"/>
                    <a:pt x="0" y="1899"/>
                    <a:pt x="431" y="3091"/>
                  </a:cubicBezTo>
                  <a:cubicBezTo>
                    <a:pt x="769" y="4036"/>
                    <a:pt x="1662" y="4622"/>
                    <a:pt x="2607" y="4622"/>
                  </a:cubicBezTo>
                  <a:cubicBezTo>
                    <a:pt x="2866" y="4622"/>
                    <a:pt x="3129" y="4578"/>
                    <a:pt x="3385" y="4485"/>
                  </a:cubicBezTo>
                  <a:cubicBezTo>
                    <a:pt x="4589" y="4054"/>
                    <a:pt x="5210" y="2724"/>
                    <a:pt x="4779" y="1519"/>
                  </a:cubicBezTo>
                  <a:cubicBezTo>
                    <a:pt x="4441" y="584"/>
                    <a:pt x="3549" y="1"/>
                    <a:pt x="259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333800" y="794900"/>
              <a:ext cx="65650" cy="101125"/>
            </a:xfrm>
            <a:custGeom>
              <a:avLst/>
              <a:gdLst/>
              <a:ahLst/>
              <a:cxnLst/>
              <a:rect l="l" t="t" r="r" b="b"/>
              <a:pathLst>
                <a:path w="2626" h="4045" extrusionOk="0">
                  <a:moveTo>
                    <a:pt x="2093" y="1"/>
                  </a:moveTo>
                  <a:cubicBezTo>
                    <a:pt x="1421" y="1218"/>
                    <a:pt x="787" y="2472"/>
                    <a:pt x="1" y="3626"/>
                  </a:cubicBezTo>
                  <a:cubicBezTo>
                    <a:pt x="116" y="3778"/>
                    <a:pt x="229" y="3917"/>
                    <a:pt x="369" y="4044"/>
                  </a:cubicBezTo>
                  <a:cubicBezTo>
                    <a:pt x="901" y="3207"/>
                    <a:pt x="1319" y="2308"/>
                    <a:pt x="1826" y="1458"/>
                  </a:cubicBezTo>
                  <a:cubicBezTo>
                    <a:pt x="2093" y="1015"/>
                    <a:pt x="2359" y="559"/>
                    <a:pt x="2625" y="115"/>
                  </a:cubicBezTo>
                  <a:cubicBezTo>
                    <a:pt x="2460" y="52"/>
                    <a:pt x="2270" y="13"/>
                    <a:pt x="209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45225" y="799650"/>
              <a:ext cx="72900" cy="109050"/>
            </a:xfrm>
            <a:custGeom>
              <a:avLst/>
              <a:gdLst/>
              <a:ahLst/>
              <a:cxnLst/>
              <a:rect l="l" t="t" r="r" b="b"/>
              <a:pathLst>
                <a:path w="2916" h="4362" extrusionOk="0">
                  <a:moveTo>
                    <a:pt x="2383" y="1"/>
                  </a:moveTo>
                  <a:cubicBezTo>
                    <a:pt x="2067" y="521"/>
                    <a:pt x="1724" y="1040"/>
                    <a:pt x="1420" y="1560"/>
                  </a:cubicBezTo>
                  <a:cubicBezTo>
                    <a:pt x="951" y="2333"/>
                    <a:pt x="533" y="3170"/>
                    <a:pt x="0" y="3918"/>
                  </a:cubicBezTo>
                  <a:cubicBezTo>
                    <a:pt x="279" y="4133"/>
                    <a:pt x="597" y="4285"/>
                    <a:pt x="951" y="4361"/>
                  </a:cubicBezTo>
                  <a:cubicBezTo>
                    <a:pt x="1344" y="3284"/>
                    <a:pt x="1902" y="2245"/>
                    <a:pt x="2434" y="1217"/>
                  </a:cubicBezTo>
                  <a:cubicBezTo>
                    <a:pt x="2599" y="926"/>
                    <a:pt x="2751" y="634"/>
                    <a:pt x="2916" y="330"/>
                  </a:cubicBezTo>
                  <a:cubicBezTo>
                    <a:pt x="2751" y="203"/>
                    <a:pt x="2574" y="90"/>
                    <a:pt x="238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378175" y="819625"/>
              <a:ext cx="53600" cy="90650"/>
            </a:xfrm>
            <a:custGeom>
              <a:avLst/>
              <a:gdLst/>
              <a:ahLst/>
              <a:cxnLst/>
              <a:rect l="l" t="t" r="r" b="b"/>
              <a:pathLst>
                <a:path w="2144" h="3626" extrusionOk="0">
                  <a:moveTo>
                    <a:pt x="2029" y="1"/>
                  </a:moveTo>
                  <a:cubicBezTo>
                    <a:pt x="1851" y="317"/>
                    <a:pt x="1687" y="634"/>
                    <a:pt x="1509" y="951"/>
                  </a:cubicBezTo>
                  <a:cubicBezTo>
                    <a:pt x="1205" y="1522"/>
                    <a:pt x="901" y="2105"/>
                    <a:pt x="571" y="2663"/>
                  </a:cubicBezTo>
                  <a:cubicBezTo>
                    <a:pt x="394" y="2979"/>
                    <a:pt x="229" y="3334"/>
                    <a:pt x="1" y="3626"/>
                  </a:cubicBezTo>
                  <a:lnTo>
                    <a:pt x="115" y="3626"/>
                  </a:lnTo>
                  <a:cubicBezTo>
                    <a:pt x="203" y="3626"/>
                    <a:pt x="279" y="3613"/>
                    <a:pt x="369" y="3613"/>
                  </a:cubicBezTo>
                  <a:cubicBezTo>
                    <a:pt x="445" y="3410"/>
                    <a:pt x="546" y="3220"/>
                    <a:pt x="648" y="3043"/>
                  </a:cubicBezTo>
                  <a:cubicBezTo>
                    <a:pt x="977" y="2333"/>
                    <a:pt x="1395" y="1649"/>
                    <a:pt x="1750" y="964"/>
                  </a:cubicBezTo>
                  <a:cubicBezTo>
                    <a:pt x="1890" y="711"/>
                    <a:pt x="2017" y="457"/>
                    <a:pt x="2143" y="204"/>
                  </a:cubicBezTo>
                  <a:cubicBezTo>
                    <a:pt x="2105" y="127"/>
                    <a:pt x="2067" y="64"/>
                    <a:pt x="2029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52825" y="807500"/>
              <a:ext cx="60875" cy="88450"/>
            </a:xfrm>
            <a:custGeom>
              <a:avLst/>
              <a:gdLst/>
              <a:ahLst/>
              <a:cxnLst/>
              <a:rect l="l" t="t" r="r" b="b"/>
              <a:pathLst>
                <a:path w="2435" h="3538" extrusionOk="0">
                  <a:moveTo>
                    <a:pt x="610" y="1"/>
                  </a:moveTo>
                  <a:cubicBezTo>
                    <a:pt x="576" y="1"/>
                    <a:pt x="542" y="6"/>
                    <a:pt x="508" y="16"/>
                  </a:cubicBezTo>
                  <a:lnTo>
                    <a:pt x="495" y="29"/>
                  </a:lnTo>
                  <a:cubicBezTo>
                    <a:pt x="406" y="55"/>
                    <a:pt x="343" y="118"/>
                    <a:pt x="318" y="207"/>
                  </a:cubicBezTo>
                  <a:cubicBezTo>
                    <a:pt x="279" y="283"/>
                    <a:pt x="279" y="371"/>
                    <a:pt x="318" y="460"/>
                  </a:cubicBezTo>
                  <a:lnTo>
                    <a:pt x="330" y="486"/>
                  </a:lnTo>
                  <a:cubicBezTo>
                    <a:pt x="166" y="638"/>
                    <a:pt x="51" y="841"/>
                    <a:pt x="26" y="1043"/>
                  </a:cubicBezTo>
                  <a:cubicBezTo>
                    <a:pt x="0" y="1334"/>
                    <a:pt x="127" y="1855"/>
                    <a:pt x="609" y="1981"/>
                  </a:cubicBezTo>
                  <a:cubicBezTo>
                    <a:pt x="749" y="2007"/>
                    <a:pt x="862" y="2019"/>
                    <a:pt x="952" y="2019"/>
                  </a:cubicBezTo>
                  <a:lnTo>
                    <a:pt x="1205" y="2627"/>
                  </a:lnTo>
                  <a:cubicBezTo>
                    <a:pt x="1167" y="2615"/>
                    <a:pt x="1141" y="2590"/>
                    <a:pt x="1116" y="2551"/>
                  </a:cubicBezTo>
                  <a:cubicBezTo>
                    <a:pt x="1051" y="2459"/>
                    <a:pt x="952" y="2400"/>
                    <a:pt x="844" y="2400"/>
                  </a:cubicBezTo>
                  <a:cubicBezTo>
                    <a:pt x="805" y="2400"/>
                    <a:pt x="764" y="2408"/>
                    <a:pt x="724" y="2425"/>
                  </a:cubicBezTo>
                  <a:cubicBezTo>
                    <a:pt x="698" y="2425"/>
                    <a:pt x="685" y="2438"/>
                    <a:pt x="660" y="2450"/>
                  </a:cubicBezTo>
                  <a:cubicBezTo>
                    <a:pt x="508" y="2551"/>
                    <a:pt x="470" y="2754"/>
                    <a:pt x="571" y="2906"/>
                  </a:cubicBezTo>
                  <a:cubicBezTo>
                    <a:pt x="742" y="3180"/>
                    <a:pt x="1047" y="3331"/>
                    <a:pt x="1374" y="3331"/>
                  </a:cubicBezTo>
                  <a:cubicBezTo>
                    <a:pt x="1411" y="3331"/>
                    <a:pt x="1447" y="3329"/>
                    <a:pt x="1484" y="3325"/>
                  </a:cubicBezTo>
                  <a:lnTo>
                    <a:pt x="1496" y="3337"/>
                  </a:lnTo>
                  <a:cubicBezTo>
                    <a:pt x="1545" y="3463"/>
                    <a:pt x="1659" y="3537"/>
                    <a:pt x="1790" y="3537"/>
                  </a:cubicBezTo>
                  <a:cubicBezTo>
                    <a:pt x="1830" y="3537"/>
                    <a:pt x="1873" y="3530"/>
                    <a:pt x="1915" y="3515"/>
                  </a:cubicBezTo>
                  <a:lnTo>
                    <a:pt x="1927" y="3515"/>
                  </a:lnTo>
                  <a:cubicBezTo>
                    <a:pt x="2003" y="3477"/>
                    <a:pt x="2067" y="3413"/>
                    <a:pt x="2105" y="3337"/>
                  </a:cubicBezTo>
                  <a:cubicBezTo>
                    <a:pt x="2130" y="3249"/>
                    <a:pt x="2130" y="3160"/>
                    <a:pt x="2105" y="3084"/>
                  </a:cubicBezTo>
                  <a:lnTo>
                    <a:pt x="2093" y="3058"/>
                  </a:lnTo>
                  <a:cubicBezTo>
                    <a:pt x="2307" y="2830"/>
                    <a:pt x="2434" y="2501"/>
                    <a:pt x="2384" y="2196"/>
                  </a:cubicBezTo>
                  <a:cubicBezTo>
                    <a:pt x="2321" y="1804"/>
                    <a:pt x="2079" y="1525"/>
                    <a:pt x="1687" y="1411"/>
                  </a:cubicBezTo>
                  <a:cubicBezTo>
                    <a:pt x="1572" y="1385"/>
                    <a:pt x="1471" y="1373"/>
                    <a:pt x="1395" y="1360"/>
                  </a:cubicBezTo>
                  <a:lnTo>
                    <a:pt x="1217" y="942"/>
                  </a:lnTo>
                  <a:lnTo>
                    <a:pt x="1217" y="942"/>
                  </a:lnTo>
                  <a:cubicBezTo>
                    <a:pt x="1270" y="972"/>
                    <a:pt x="1326" y="984"/>
                    <a:pt x="1382" y="984"/>
                  </a:cubicBezTo>
                  <a:cubicBezTo>
                    <a:pt x="1421" y="984"/>
                    <a:pt x="1460" y="978"/>
                    <a:pt x="1496" y="967"/>
                  </a:cubicBezTo>
                  <a:cubicBezTo>
                    <a:pt x="1572" y="942"/>
                    <a:pt x="1636" y="891"/>
                    <a:pt x="1674" y="827"/>
                  </a:cubicBezTo>
                  <a:cubicBezTo>
                    <a:pt x="1763" y="675"/>
                    <a:pt x="1712" y="473"/>
                    <a:pt x="1560" y="371"/>
                  </a:cubicBezTo>
                  <a:cubicBezTo>
                    <a:pt x="1388" y="269"/>
                    <a:pt x="1185" y="217"/>
                    <a:pt x="989" y="217"/>
                  </a:cubicBezTo>
                  <a:cubicBezTo>
                    <a:pt x="968" y="217"/>
                    <a:pt x="947" y="218"/>
                    <a:pt x="926" y="219"/>
                  </a:cubicBezTo>
                  <a:lnTo>
                    <a:pt x="926" y="207"/>
                  </a:lnTo>
                  <a:cubicBezTo>
                    <a:pt x="866" y="76"/>
                    <a:pt x="742" y="1"/>
                    <a:pt x="6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56950" y="811650"/>
              <a:ext cx="52625" cy="80125"/>
            </a:xfrm>
            <a:custGeom>
              <a:avLst/>
              <a:gdLst/>
              <a:ahLst/>
              <a:cxnLst/>
              <a:rect l="l" t="t" r="r" b="b"/>
              <a:pathLst>
                <a:path w="2105" h="3205" extrusionOk="0">
                  <a:moveTo>
                    <a:pt x="482" y="687"/>
                  </a:moveTo>
                  <a:lnTo>
                    <a:pt x="761" y="1359"/>
                  </a:lnTo>
                  <a:cubicBezTo>
                    <a:pt x="711" y="1359"/>
                    <a:pt x="635" y="1346"/>
                    <a:pt x="571" y="1334"/>
                  </a:cubicBezTo>
                  <a:cubicBezTo>
                    <a:pt x="381" y="1283"/>
                    <a:pt x="343" y="1030"/>
                    <a:pt x="356" y="928"/>
                  </a:cubicBezTo>
                  <a:cubicBezTo>
                    <a:pt x="368" y="852"/>
                    <a:pt x="419" y="763"/>
                    <a:pt x="482" y="687"/>
                  </a:cubicBezTo>
                  <a:close/>
                  <a:moveTo>
                    <a:pt x="1255" y="1701"/>
                  </a:moveTo>
                  <a:cubicBezTo>
                    <a:pt x="1294" y="1701"/>
                    <a:pt x="1331" y="1714"/>
                    <a:pt x="1382" y="1726"/>
                  </a:cubicBezTo>
                  <a:cubicBezTo>
                    <a:pt x="1585" y="1777"/>
                    <a:pt x="1699" y="1904"/>
                    <a:pt x="1725" y="2106"/>
                  </a:cubicBezTo>
                  <a:cubicBezTo>
                    <a:pt x="1750" y="2259"/>
                    <a:pt x="1699" y="2411"/>
                    <a:pt x="1598" y="2512"/>
                  </a:cubicBezTo>
                  <a:lnTo>
                    <a:pt x="1255" y="1701"/>
                  </a:lnTo>
                  <a:close/>
                  <a:moveTo>
                    <a:pt x="457" y="1"/>
                  </a:moveTo>
                  <a:cubicBezTo>
                    <a:pt x="435" y="1"/>
                    <a:pt x="413" y="5"/>
                    <a:pt x="393" y="15"/>
                  </a:cubicBezTo>
                  <a:cubicBezTo>
                    <a:pt x="305" y="41"/>
                    <a:pt x="266" y="142"/>
                    <a:pt x="305" y="230"/>
                  </a:cubicBezTo>
                  <a:lnTo>
                    <a:pt x="356" y="370"/>
                  </a:lnTo>
                  <a:cubicBezTo>
                    <a:pt x="165" y="509"/>
                    <a:pt x="51" y="712"/>
                    <a:pt x="26" y="890"/>
                  </a:cubicBezTo>
                  <a:cubicBezTo>
                    <a:pt x="1" y="1131"/>
                    <a:pt x="102" y="1549"/>
                    <a:pt x="482" y="1650"/>
                  </a:cubicBezTo>
                  <a:cubicBezTo>
                    <a:pt x="606" y="1679"/>
                    <a:pt x="716" y="1693"/>
                    <a:pt x="811" y="1693"/>
                  </a:cubicBezTo>
                  <a:cubicBezTo>
                    <a:pt x="842" y="1693"/>
                    <a:pt x="872" y="1692"/>
                    <a:pt x="900" y="1689"/>
                  </a:cubicBezTo>
                  <a:lnTo>
                    <a:pt x="1294" y="2664"/>
                  </a:lnTo>
                  <a:cubicBezTo>
                    <a:pt x="1274" y="2666"/>
                    <a:pt x="1254" y="2667"/>
                    <a:pt x="1234" y="2667"/>
                  </a:cubicBezTo>
                  <a:cubicBezTo>
                    <a:pt x="1082" y="2667"/>
                    <a:pt x="912" y="2620"/>
                    <a:pt x="812" y="2475"/>
                  </a:cubicBezTo>
                  <a:cubicBezTo>
                    <a:pt x="779" y="2425"/>
                    <a:pt x="725" y="2397"/>
                    <a:pt x="671" y="2397"/>
                  </a:cubicBezTo>
                  <a:cubicBezTo>
                    <a:pt x="641" y="2397"/>
                    <a:pt x="611" y="2406"/>
                    <a:pt x="584" y="2424"/>
                  </a:cubicBezTo>
                  <a:cubicBezTo>
                    <a:pt x="508" y="2475"/>
                    <a:pt x="482" y="2576"/>
                    <a:pt x="533" y="2652"/>
                  </a:cubicBezTo>
                  <a:cubicBezTo>
                    <a:pt x="700" y="2888"/>
                    <a:pt x="959" y="2994"/>
                    <a:pt x="1209" y="2994"/>
                  </a:cubicBezTo>
                  <a:cubicBezTo>
                    <a:pt x="1281" y="2994"/>
                    <a:pt x="1352" y="2985"/>
                    <a:pt x="1420" y="2968"/>
                  </a:cubicBezTo>
                  <a:lnTo>
                    <a:pt x="1483" y="3108"/>
                  </a:lnTo>
                  <a:cubicBezTo>
                    <a:pt x="1503" y="3168"/>
                    <a:pt x="1571" y="3204"/>
                    <a:pt x="1636" y="3204"/>
                  </a:cubicBezTo>
                  <a:cubicBezTo>
                    <a:pt x="1653" y="3204"/>
                    <a:pt x="1670" y="3202"/>
                    <a:pt x="1686" y="3197"/>
                  </a:cubicBezTo>
                  <a:lnTo>
                    <a:pt x="1699" y="3197"/>
                  </a:lnTo>
                  <a:cubicBezTo>
                    <a:pt x="1775" y="3159"/>
                    <a:pt x="1813" y="3070"/>
                    <a:pt x="1788" y="2982"/>
                  </a:cubicBezTo>
                  <a:lnTo>
                    <a:pt x="1725" y="2842"/>
                  </a:lnTo>
                  <a:cubicBezTo>
                    <a:pt x="1965" y="2664"/>
                    <a:pt x="2105" y="2360"/>
                    <a:pt x="2054" y="2056"/>
                  </a:cubicBezTo>
                  <a:cubicBezTo>
                    <a:pt x="2004" y="1726"/>
                    <a:pt x="1801" y="1498"/>
                    <a:pt x="1471" y="1410"/>
                  </a:cubicBezTo>
                  <a:cubicBezTo>
                    <a:pt x="1344" y="1371"/>
                    <a:pt x="1230" y="1359"/>
                    <a:pt x="1116" y="1359"/>
                  </a:cubicBezTo>
                  <a:lnTo>
                    <a:pt x="787" y="548"/>
                  </a:lnTo>
                  <a:cubicBezTo>
                    <a:pt x="806" y="546"/>
                    <a:pt x="825" y="545"/>
                    <a:pt x="844" y="545"/>
                  </a:cubicBezTo>
                  <a:cubicBezTo>
                    <a:pt x="942" y="545"/>
                    <a:pt x="1046" y="573"/>
                    <a:pt x="1142" y="636"/>
                  </a:cubicBezTo>
                  <a:cubicBezTo>
                    <a:pt x="1165" y="648"/>
                    <a:pt x="1191" y="654"/>
                    <a:pt x="1218" y="654"/>
                  </a:cubicBezTo>
                  <a:cubicBezTo>
                    <a:pt x="1276" y="654"/>
                    <a:pt x="1335" y="626"/>
                    <a:pt x="1370" y="573"/>
                  </a:cubicBezTo>
                  <a:cubicBezTo>
                    <a:pt x="1407" y="497"/>
                    <a:pt x="1382" y="396"/>
                    <a:pt x="1306" y="345"/>
                  </a:cubicBezTo>
                  <a:cubicBezTo>
                    <a:pt x="1164" y="259"/>
                    <a:pt x="992" y="216"/>
                    <a:pt x="824" y="216"/>
                  </a:cubicBezTo>
                  <a:cubicBezTo>
                    <a:pt x="769" y="216"/>
                    <a:pt x="713" y="221"/>
                    <a:pt x="660" y="230"/>
                  </a:cubicBezTo>
                  <a:lnTo>
                    <a:pt x="609" y="104"/>
                  </a:lnTo>
                  <a:cubicBezTo>
                    <a:pt x="581" y="39"/>
                    <a:pt x="518" y="1"/>
                    <a:pt x="45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090250" y="938200"/>
              <a:ext cx="108075" cy="123800"/>
            </a:xfrm>
            <a:custGeom>
              <a:avLst/>
              <a:gdLst/>
              <a:ahLst/>
              <a:cxnLst/>
              <a:rect l="l" t="t" r="r" b="b"/>
              <a:pathLst>
                <a:path w="4323" h="4952" extrusionOk="0">
                  <a:moveTo>
                    <a:pt x="950" y="0"/>
                  </a:moveTo>
                  <a:cubicBezTo>
                    <a:pt x="916" y="0"/>
                    <a:pt x="883" y="3"/>
                    <a:pt x="849" y="11"/>
                  </a:cubicBezTo>
                  <a:cubicBezTo>
                    <a:pt x="723" y="24"/>
                    <a:pt x="609" y="100"/>
                    <a:pt x="571" y="213"/>
                  </a:cubicBezTo>
                  <a:cubicBezTo>
                    <a:pt x="520" y="366"/>
                    <a:pt x="621" y="518"/>
                    <a:pt x="723" y="644"/>
                  </a:cubicBezTo>
                  <a:cubicBezTo>
                    <a:pt x="1015" y="1013"/>
                    <a:pt x="1395" y="1317"/>
                    <a:pt x="1813" y="1532"/>
                  </a:cubicBezTo>
                  <a:cubicBezTo>
                    <a:pt x="1517" y="1484"/>
                    <a:pt x="1221" y="1436"/>
                    <a:pt x="927" y="1436"/>
                  </a:cubicBezTo>
                  <a:cubicBezTo>
                    <a:pt x="756" y="1436"/>
                    <a:pt x="587" y="1452"/>
                    <a:pt x="418" y="1494"/>
                  </a:cubicBezTo>
                  <a:cubicBezTo>
                    <a:pt x="254" y="1520"/>
                    <a:pt x="89" y="1608"/>
                    <a:pt x="51" y="1760"/>
                  </a:cubicBezTo>
                  <a:cubicBezTo>
                    <a:pt x="1" y="1951"/>
                    <a:pt x="178" y="2128"/>
                    <a:pt x="356" y="2242"/>
                  </a:cubicBezTo>
                  <a:cubicBezTo>
                    <a:pt x="863" y="2559"/>
                    <a:pt x="1407" y="2799"/>
                    <a:pt x="1978" y="2965"/>
                  </a:cubicBezTo>
                  <a:cubicBezTo>
                    <a:pt x="1893" y="2959"/>
                    <a:pt x="1806" y="2953"/>
                    <a:pt x="1717" y="2953"/>
                  </a:cubicBezTo>
                  <a:cubicBezTo>
                    <a:pt x="1607" y="2953"/>
                    <a:pt x="1494" y="2962"/>
                    <a:pt x="1382" y="2990"/>
                  </a:cubicBezTo>
                  <a:cubicBezTo>
                    <a:pt x="1192" y="3041"/>
                    <a:pt x="1015" y="3167"/>
                    <a:pt x="951" y="3357"/>
                  </a:cubicBezTo>
                  <a:cubicBezTo>
                    <a:pt x="875" y="3649"/>
                    <a:pt x="1091" y="3928"/>
                    <a:pt x="1306" y="4131"/>
                  </a:cubicBezTo>
                  <a:cubicBezTo>
                    <a:pt x="1737" y="4498"/>
                    <a:pt x="2244" y="4765"/>
                    <a:pt x="2789" y="4904"/>
                  </a:cubicBezTo>
                  <a:cubicBezTo>
                    <a:pt x="2897" y="4932"/>
                    <a:pt x="3020" y="4951"/>
                    <a:pt x="3141" y="4951"/>
                  </a:cubicBezTo>
                  <a:cubicBezTo>
                    <a:pt x="3349" y="4951"/>
                    <a:pt x="3552" y="4894"/>
                    <a:pt x="3663" y="4726"/>
                  </a:cubicBezTo>
                  <a:cubicBezTo>
                    <a:pt x="3879" y="4410"/>
                    <a:pt x="4032" y="3979"/>
                    <a:pt x="4133" y="3611"/>
                  </a:cubicBezTo>
                  <a:cubicBezTo>
                    <a:pt x="4260" y="3180"/>
                    <a:pt x="4323" y="2711"/>
                    <a:pt x="4221" y="2267"/>
                  </a:cubicBezTo>
                  <a:cubicBezTo>
                    <a:pt x="4069" y="1621"/>
                    <a:pt x="3601" y="1075"/>
                    <a:pt x="3043" y="720"/>
                  </a:cubicBezTo>
                  <a:cubicBezTo>
                    <a:pt x="2485" y="366"/>
                    <a:pt x="1838" y="176"/>
                    <a:pt x="1192" y="36"/>
                  </a:cubicBezTo>
                  <a:cubicBezTo>
                    <a:pt x="1111" y="18"/>
                    <a:pt x="1031" y="0"/>
                    <a:pt x="95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6062375" y="933225"/>
              <a:ext cx="87075" cy="141150"/>
            </a:xfrm>
            <a:custGeom>
              <a:avLst/>
              <a:gdLst/>
              <a:ahLst/>
              <a:cxnLst/>
              <a:rect l="l" t="t" r="r" b="b"/>
              <a:pathLst>
                <a:path w="3483" h="5646" extrusionOk="0">
                  <a:moveTo>
                    <a:pt x="3139" y="118"/>
                  </a:moveTo>
                  <a:cubicBezTo>
                    <a:pt x="3240" y="150"/>
                    <a:pt x="3339" y="189"/>
                    <a:pt x="3435" y="235"/>
                  </a:cubicBezTo>
                  <a:cubicBezTo>
                    <a:pt x="3347" y="171"/>
                    <a:pt x="3245" y="133"/>
                    <a:pt x="3139" y="118"/>
                  </a:cubicBezTo>
                  <a:close/>
                  <a:moveTo>
                    <a:pt x="2377" y="1"/>
                  </a:moveTo>
                  <a:cubicBezTo>
                    <a:pt x="1711" y="1"/>
                    <a:pt x="1047" y="259"/>
                    <a:pt x="621" y="767"/>
                  </a:cubicBezTo>
                  <a:cubicBezTo>
                    <a:pt x="114" y="1376"/>
                    <a:pt x="0" y="2251"/>
                    <a:pt x="203" y="3024"/>
                  </a:cubicBezTo>
                  <a:cubicBezTo>
                    <a:pt x="406" y="3784"/>
                    <a:pt x="887" y="4457"/>
                    <a:pt x="1471" y="5001"/>
                  </a:cubicBezTo>
                  <a:cubicBezTo>
                    <a:pt x="1749" y="5268"/>
                    <a:pt x="2054" y="5508"/>
                    <a:pt x="2421" y="5610"/>
                  </a:cubicBezTo>
                  <a:cubicBezTo>
                    <a:pt x="2488" y="5630"/>
                    <a:pt x="2625" y="5646"/>
                    <a:pt x="2774" y="5646"/>
                  </a:cubicBezTo>
                  <a:cubicBezTo>
                    <a:pt x="3100" y="5646"/>
                    <a:pt x="3482" y="5568"/>
                    <a:pt x="3308" y="5280"/>
                  </a:cubicBezTo>
                  <a:cubicBezTo>
                    <a:pt x="3220" y="5141"/>
                    <a:pt x="2966" y="5052"/>
                    <a:pt x="2852" y="4900"/>
                  </a:cubicBezTo>
                  <a:cubicBezTo>
                    <a:pt x="2725" y="4735"/>
                    <a:pt x="2649" y="4519"/>
                    <a:pt x="2649" y="4304"/>
                  </a:cubicBezTo>
                  <a:cubicBezTo>
                    <a:pt x="2637" y="3835"/>
                    <a:pt x="2978" y="3392"/>
                    <a:pt x="3435" y="3277"/>
                  </a:cubicBezTo>
                  <a:lnTo>
                    <a:pt x="1964" y="1781"/>
                  </a:lnTo>
                  <a:cubicBezTo>
                    <a:pt x="2022" y="1657"/>
                    <a:pt x="2152" y="1619"/>
                    <a:pt x="2289" y="1619"/>
                  </a:cubicBezTo>
                  <a:cubicBezTo>
                    <a:pt x="2333" y="1619"/>
                    <a:pt x="2378" y="1623"/>
                    <a:pt x="2421" y="1629"/>
                  </a:cubicBezTo>
                  <a:cubicBezTo>
                    <a:pt x="2508" y="1643"/>
                    <a:pt x="2602" y="1660"/>
                    <a:pt x="2692" y="1660"/>
                  </a:cubicBezTo>
                  <a:cubicBezTo>
                    <a:pt x="2772" y="1660"/>
                    <a:pt x="2850" y="1646"/>
                    <a:pt x="2916" y="1604"/>
                  </a:cubicBezTo>
                  <a:cubicBezTo>
                    <a:pt x="2459" y="1553"/>
                    <a:pt x="2130" y="1009"/>
                    <a:pt x="2294" y="578"/>
                  </a:cubicBezTo>
                  <a:cubicBezTo>
                    <a:pt x="2406" y="286"/>
                    <a:pt x="2722" y="110"/>
                    <a:pt x="3028" y="110"/>
                  </a:cubicBezTo>
                  <a:cubicBezTo>
                    <a:pt x="3065" y="110"/>
                    <a:pt x="3102" y="112"/>
                    <a:pt x="3139" y="118"/>
                  </a:cubicBezTo>
                  <a:lnTo>
                    <a:pt x="3139" y="118"/>
                  </a:lnTo>
                  <a:cubicBezTo>
                    <a:pt x="2894" y="39"/>
                    <a:pt x="2636" y="1"/>
                    <a:pt x="237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6224275" y="1040650"/>
              <a:ext cx="140750" cy="91800"/>
            </a:xfrm>
            <a:custGeom>
              <a:avLst/>
              <a:gdLst/>
              <a:ahLst/>
              <a:cxnLst/>
              <a:rect l="l" t="t" r="r" b="b"/>
              <a:pathLst>
                <a:path w="5630" h="3672" extrusionOk="0">
                  <a:moveTo>
                    <a:pt x="2639" y="1"/>
                  </a:moveTo>
                  <a:cubicBezTo>
                    <a:pt x="2316" y="1"/>
                    <a:pt x="1996" y="61"/>
                    <a:pt x="1700" y="197"/>
                  </a:cubicBezTo>
                  <a:cubicBezTo>
                    <a:pt x="1294" y="388"/>
                    <a:pt x="952" y="717"/>
                    <a:pt x="685" y="1084"/>
                  </a:cubicBezTo>
                  <a:cubicBezTo>
                    <a:pt x="471" y="1402"/>
                    <a:pt x="217" y="1782"/>
                    <a:pt x="102" y="2137"/>
                  </a:cubicBezTo>
                  <a:cubicBezTo>
                    <a:pt x="1" y="2453"/>
                    <a:pt x="255" y="2758"/>
                    <a:pt x="483" y="2948"/>
                  </a:cubicBezTo>
                  <a:cubicBezTo>
                    <a:pt x="927" y="3290"/>
                    <a:pt x="1459" y="3531"/>
                    <a:pt x="2017" y="3645"/>
                  </a:cubicBezTo>
                  <a:cubicBezTo>
                    <a:pt x="2109" y="3661"/>
                    <a:pt x="2206" y="3672"/>
                    <a:pt x="2303" y="3672"/>
                  </a:cubicBezTo>
                  <a:cubicBezTo>
                    <a:pt x="2513" y="3672"/>
                    <a:pt x="2715" y="3620"/>
                    <a:pt x="2828" y="3455"/>
                  </a:cubicBezTo>
                  <a:cubicBezTo>
                    <a:pt x="2955" y="3290"/>
                    <a:pt x="2942" y="3062"/>
                    <a:pt x="2866" y="2884"/>
                  </a:cubicBezTo>
                  <a:cubicBezTo>
                    <a:pt x="2790" y="2695"/>
                    <a:pt x="2651" y="2543"/>
                    <a:pt x="2524" y="2390"/>
                  </a:cubicBezTo>
                  <a:lnTo>
                    <a:pt x="2524" y="2390"/>
                  </a:lnTo>
                  <a:cubicBezTo>
                    <a:pt x="2992" y="2758"/>
                    <a:pt x="3525" y="3036"/>
                    <a:pt x="4083" y="3239"/>
                  </a:cubicBezTo>
                  <a:cubicBezTo>
                    <a:pt x="4184" y="3271"/>
                    <a:pt x="4298" y="3300"/>
                    <a:pt x="4401" y="3300"/>
                  </a:cubicBezTo>
                  <a:cubicBezTo>
                    <a:pt x="4504" y="3300"/>
                    <a:pt x="4596" y="3271"/>
                    <a:pt x="4654" y="3189"/>
                  </a:cubicBezTo>
                  <a:cubicBezTo>
                    <a:pt x="4755" y="3062"/>
                    <a:pt x="4716" y="2872"/>
                    <a:pt x="4640" y="2732"/>
                  </a:cubicBezTo>
                  <a:cubicBezTo>
                    <a:pt x="4451" y="2301"/>
                    <a:pt x="4096" y="1972"/>
                    <a:pt x="3753" y="1655"/>
                  </a:cubicBezTo>
                  <a:lnTo>
                    <a:pt x="3753" y="1655"/>
                  </a:lnTo>
                  <a:cubicBezTo>
                    <a:pt x="4184" y="1845"/>
                    <a:pt x="4654" y="1960"/>
                    <a:pt x="5122" y="1972"/>
                  </a:cubicBezTo>
                  <a:cubicBezTo>
                    <a:pt x="5147" y="1974"/>
                    <a:pt x="5172" y="1975"/>
                    <a:pt x="5197" y="1975"/>
                  </a:cubicBezTo>
                  <a:cubicBezTo>
                    <a:pt x="5342" y="1975"/>
                    <a:pt x="5490" y="1939"/>
                    <a:pt x="5566" y="1820"/>
                  </a:cubicBezTo>
                  <a:cubicBezTo>
                    <a:pt x="5629" y="1718"/>
                    <a:pt x="5617" y="1591"/>
                    <a:pt x="5553" y="1490"/>
                  </a:cubicBezTo>
                  <a:cubicBezTo>
                    <a:pt x="5502" y="1376"/>
                    <a:pt x="5401" y="1300"/>
                    <a:pt x="5313" y="1224"/>
                  </a:cubicBezTo>
                  <a:cubicBezTo>
                    <a:pt x="4806" y="806"/>
                    <a:pt x="4260" y="400"/>
                    <a:pt x="3639" y="185"/>
                  </a:cubicBezTo>
                  <a:cubicBezTo>
                    <a:pt x="3321" y="68"/>
                    <a:pt x="2979" y="1"/>
                    <a:pt x="26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118450" y="1030350"/>
              <a:ext cx="153400" cy="134400"/>
            </a:xfrm>
            <a:custGeom>
              <a:avLst/>
              <a:gdLst/>
              <a:ahLst/>
              <a:cxnLst/>
              <a:rect l="l" t="t" r="r" b="b"/>
              <a:pathLst>
                <a:path w="6136" h="5376" extrusionOk="0">
                  <a:moveTo>
                    <a:pt x="3074" y="0"/>
                  </a:moveTo>
                  <a:cubicBezTo>
                    <a:pt x="2135" y="0"/>
                    <a:pt x="1222" y="492"/>
                    <a:pt x="723" y="1370"/>
                  </a:cubicBezTo>
                  <a:cubicBezTo>
                    <a:pt x="0" y="2663"/>
                    <a:pt x="457" y="4310"/>
                    <a:pt x="1750" y="5033"/>
                  </a:cubicBezTo>
                  <a:cubicBezTo>
                    <a:pt x="2165" y="5265"/>
                    <a:pt x="2617" y="5376"/>
                    <a:pt x="3063" y="5376"/>
                  </a:cubicBezTo>
                  <a:cubicBezTo>
                    <a:pt x="4006" y="5376"/>
                    <a:pt x="4923" y="4884"/>
                    <a:pt x="5413" y="4006"/>
                  </a:cubicBezTo>
                  <a:cubicBezTo>
                    <a:pt x="6135" y="2713"/>
                    <a:pt x="5679" y="1079"/>
                    <a:pt x="4386" y="343"/>
                  </a:cubicBezTo>
                  <a:cubicBezTo>
                    <a:pt x="3970" y="111"/>
                    <a:pt x="3519" y="0"/>
                    <a:pt x="307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6118450" y="1034150"/>
              <a:ext cx="109350" cy="130625"/>
            </a:xfrm>
            <a:custGeom>
              <a:avLst/>
              <a:gdLst/>
              <a:ahLst/>
              <a:cxnLst/>
              <a:rect l="l" t="t" r="r" b="b"/>
              <a:pathLst>
                <a:path w="4374" h="5225" extrusionOk="0">
                  <a:moveTo>
                    <a:pt x="2168" y="1"/>
                  </a:moveTo>
                  <a:lnTo>
                    <a:pt x="2168" y="1"/>
                  </a:lnTo>
                  <a:cubicBezTo>
                    <a:pt x="1585" y="217"/>
                    <a:pt x="1065" y="635"/>
                    <a:pt x="723" y="1218"/>
                  </a:cubicBezTo>
                  <a:cubicBezTo>
                    <a:pt x="0" y="2511"/>
                    <a:pt x="457" y="4158"/>
                    <a:pt x="1750" y="4881"/>
                  </a:cubicBezTo>
                  <a:cubicBezTo>
                    <a:pt x="2171" y="5114"/>
                    <a:pt x="2627" y="5225"/>
                    <a:pt x="3076" y="5225"/>
                  </a:cubicBezTo>
                  <a:cubicBezTo>
                    <a:pt x="3531" y="5225"/>
                    <a:pt x="3978" y="5111"/>
                    <a:pt x="4374" y="4894"/>
                  </a:cubicBezTo>
                  <a:lnTo>
                    <a:pt x="4374" y="4894"/>
                  </a:lnTo>
                  <a:cubicBezTo>
                    <a:pt x="4084" y="4992"/>
                    <a:pt x="3778" y="5044"/>
                    <a:pt x="3470" y="5044"/>
                  </a:cubicBezTo>
                  <a:cubicBezTo>
                    <a:pt x="3025" y="5044"/>
                    <a:pt x="2575" y="4936"/>
                    <a:pt x="2155" y="4704"/>
                  </a:cubicBezTo>
                  <a:cubicBezTo>
                    <a:pt x="862" y="3969"/>
                    <a:pt x="406" y="2333"/>
                    <a:pt x="1129" y="1040"/>
                  </a:cubicBezTo>
                  <a:cubicBezTo>
                    <a:pt x="1382" y="584"/>
                    <a:pt x="1750" y="242"/>
                    <a:pt x="216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34625" y="1044650"/>
              <a:ext cx="121075" cy="105900"/>
            </a:xfrm>
            <a:custGeom>
              <a:avLst/>
              <a:gdLst/>
              <a:ahLst/>
              <a:cxnLst/>
              <a:rect l="l" t="t" r="r" b="b"/>
              <a:pathLst>
                <a:path w="4843" h="4236" extrusionOk="0">
                  <a:moveTo>
                    <a:pt x="2422" y="1"/>
                  </a:moveTo>
                  <a:cubicBezTo>
                    <a:pt x="1685" y="1"/>
                    <a:pt x="969" y="390"/>
                    <a:pt x="583" y="1076"/>
                  </a:cubicBezTo>
                  <a:cubicBezTo>
                    <a:pt x="0" y="2104"/>
                    <a:pt x="367" y="3397"/>
                    <a:pt x="1381" y="3967"/>
                  </a:cubicBezTo>
                  <a:cubicBezTo>
                    <a:pt x="1710" y="4149"/>
                    <a:pt x="2066" y="4236"/>
                    <a:pt x="2417" y="4236"/>
                  </a:cubicBezTo>
                  <a:cubicBezTo>
                    <a:pt x="3162" y="4236"/>
                    <a:pt x="3884" y="3845"/>
                    <a:pt x="4271" y="3155"/>
                  </a:cubicBezTo>
                  <a:cubicBezTo>
                    <a:pt x="4842" y="2141"/>
                    <a:pt x="4487" y="848"/>
                    <a:pt x="3460" y="278"/>
                  </a:cubicBezTo>
                  <a:cubicBezTo>
                    <a:pt x="3132" y="90"/>
                    <a:pt x="2775" y="1"/>
                    <a:pt x="2422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142225" y="1066475"/>
              <a:ext cx="102075" cy="30775"/>
            </a:xfrm>
            <a:custGeom>
              <a:avLst/>
              <a:gdLst/>
              <a:ahLst/>
              <a:cxnLst/>
              <a:rect l="l" t="t" r="r" b="b"/>
              <a:pathLst>
                <a:path w="4083" h="1231" extrusionOk="0">
                  <a:moveTo>
                    <a:pt x="3841" y="1"/>
                  </a:moveTo>
                  <a:cubicBezTo>
                    <a:pt x="2586" y="267"/>
                    <a:pt x="1331" y="584"/>
                    <a:pt x="63" y="724"/>
                  </a:cubicBezTo>
                  <a:cubicBezTo>
                    <a:pt x="26" y="888"/>
                    <a:pt x="0" y="1065"/>
                    <a:pt x="0" y="1231"/>
                  </a:cubicBezTo>
                  <a:cubicBezTo>
                    <a:pt x="900" y="1091"/>
                    <a:pt x="1775" y="850"/>
                    <a:pt x="2662" y="698"/>
                  </a:cubicBezTo>
                  <a:cubicBezTo>
                    <a:pt x="3131" y="609"/>
                    <a:pt x="3600" y="521"/>
                    <a:pt x="4082" y="445"/>
                  </a:cubicBezTo>
                  <a:cubicBezTo>
                    <a:pt x="4018" y="293"/>
                    <a:pt x="3930" y="141"/>
                    <a:pt x="3841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142225" y="1082325"/>
              <a:ext cx="105875" cy="40575"/>
            </a:xfrm>
            <a:custGeom>
              <a:avLst/>
              <a:gdLst/>
              <a:ahLst/>
              <a:cxnLst/>
              <a:rect l="l" t="t" r="r" b="b"/>
              <a:pathLst>
                <a:path w="4235" h="1623" extrusionOk="0">
                  <a:moveTo>
                    <a:pt x="4145" y="0"/>
                  </a:moveTo>
                  <a:cubicBezTo>
                    <a:pt x="3600" y="90"/>
                    <a:pt x="3043" y="166"/>
                    <a:pt x="2497" y="267"/>
                  </a:cubicBezTo>
                  <a:cubicBezTo>
                    <a:pt x="1674" y="406"/>
                    <a:pt x="849" y="622"/>
                    <a:pt x="0" y="685"/>
                  </a:cubicBezTo>
                  <a:cubicBezTo>
                    <a:pt x="13" y="1015"/>
                    <a:pt x="102" y="1332"/>
                    <a:pt x="266" y="1623"/>
                  </a:cubicBezTo>
                  <a:cubicBezTo>
                    <a:pt x="1255" y="1243"/>
                    <a:pt x="2307" y="1015"/>
                    <a:pt x="3334" y="774"/>
                  </a:cubicBezTo>
                  <a:cubicBezTo>
                    <a:pt x="3638" y="710"/>
                    <a:pt x="3942" y="634"/>
                    <a:pt x="4234" y="571"/>
                  </a:cubicBezTo>
                  <a:cubicBezTo>
                    <a:pt x="4234" y="381"/>
                    <a:pt x="4209" y="191"/>
                    <a:pt x="4145" y="0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153625" y="1111175"/>
              <a:ext cx="92875" cy="25050"/>
            </a:xfrm>
            <a:custGeom>
              <a:avLst/>
              <a:gdLst/>
              <a:ahLst/>
              <a:cxnLst/>
              <a:rect l="l" t="t" r="r" b="b"/>
              <a:pathLst>
                <a:path w="3715" h="1002" extrusionOk="0">
                  <a:moveTo>
                    <a:pt x="3714" y="0"/>
                  </a:moveTo>
                  <a:lnTo>
                    <a:pt x="3714" y="0"/>
                  </a:lnTo>
                  <a:cubicBezTo>
                    <a:pt x="3385" y="63"/>
                    <a:pt x="3068" y="139"/>
                    <a:pt x="2751" y="203"/>
                  </a:cubicBezTo>
                  <a:cubicBezTo>
                    <a:pt x="2168" y="330"/>
                    <a:pt x="1585" y="469"/>
                    <a:pt x="990" y="584"/>
                  </a:cubicBezTo>
                  <a:cubicBezTo>
                    <a:pt x="672" y="646"/>
                    <a:pt x="330" y="748"/>
                    <a:pt x="1" y="761"/>
                  </a:cubicBezTo>
                  <a:cubicBezTo>
                    <a:pt x="64" y="849"/>
                    <a:pt x="140" y="925"/>
                    <a:pt x="216" y="1001"/>
                  </a:cubicBezTo>
                  <a:cubicBezTo>
                    <a:pt x="406" y="938"/>
                    <a:pt x="596" y="888"/>
                    <a:pt x="787" y="849"/>
                  </a:cubicBezTo>
                  <a:cubicBezTo>
                    <a:pt x="1471" y="660"/>
                    <a:pt x="2193" y="545"/>
                    <a:pt x="2891" y="381"/>
                  </a:cubicBezTo>
                  <a:lnTo>
                    <a:pt x="3651" y="190"/>
                  </a:lnTo>
                  <a:cubicBezTo>
                    <a:pt x="3677" y="127"/>
                    <a:pt x="3689" y="63"/>
                    <a:pt x="3714" y="0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165350" y="1059075"/>
              <a:ext cx="61500" cy="78750"/>
            </a:xfrm>
            <a:custGeom>
              <a:avLst/>
              <a:gdLst/>
              <a:ahLst/>
              <a:cxnLst/>
              <a:rect l="l" t="t" r="r" b="b"/>
              <a:pathLst>
                <a:path w="2460" h="3150" extrusionOk="0">
                  <a:moveTo>
                    <a:pt x="1916" y="0"/>
                  </a:moveTo>
                  <a:cubicBezTo>
                    <a:pt x="1882" y="0"/>
                    <a:pt x="1848" y="6"/>
                    <a:pt x="1813" y="18"/>
                  </a:cubicBezTo>
                  <a:cubicBezTo>
                    <a:pt x="1737" y="43"/>
                    <a:pt x="1674" y="94"/>
                    <a:pt x="1636" y="170"/>
                  </a:cubicBezTo>
                  <a:lnTo>
                    <a:pt x="1623" y="195"/>
                  </a:lnTo>
                  <a:cubicBezTo>
                    <a:pt x="1588" y="191"/>
                    <a:pt x="1553" y="189"/>
                    <a:pt x="1518" y="189"/>
                  </a:cubicBezTo>
                  <a:cubicBezTo>
                    <a:pt x="1348" y="189"/>
                    <a:pt x="1181" y="238"/>
                    <a:pt x="1065" y="322"/>
                  </a:cubicBezTo>
                  <a:cubicBezTo>
                    <a:pt x="837" y="474"/>
                    <a:pt x="558" y="880"/>
                    <a:pt x="761" y="1285"/>
                  </a:cubicBezTo>
                  <a:cubicBezTo>
                    <a:pt x="812" y="1400"/>
                    <a:pt x="875" y="1488"/>
                    <a:pt x="926" y="1552"/>
                  </a:cubicBezTo>
                  <a:lnTo>
                    <a:pt x="659" y="2084"/>
                  </a:lnTo>
                  <a:cubicBezTo>
                    <a:pt x="647" y="2059"/>
                    <a:pt x="647" y="2021"/>
                    <a:pt x="659" y="1970"/>
                  </a:cubicBezTo>
                  <a:cubicBezTo>
                    <a:pt x="698" y="1843"/>
                    <a:pt x="647" y="1704"/>
                    <a:pt x="521" y="1628"/>
                  </a:cubicBezTo>
                  <a:cubicBezTo>
                    <a:pt x="495" y="1615"/>
                    <a:pt x="482" y="1615"/>
                    <a:pt x="457" y="1603"/>
                  </a:cubicBezTo>
                  <a:cubicBezTo>
                    <a:pt x="431" y="1597"/>
                    <a:pt x="405" y="1594"/>
                    <a:pt x="380" y="1594"/>
                  </a:cubicBezTo>
                  <a:cubicBezTo>
                    <a:pt x="244" y="1594"/>
                    <a:pt x="119" y="1679"/>
                    <a:pt x="76" y="1818"/>
                  </a:cubicBezTo>
                  <a:cubicBezTo>
                    <a:pt x="0" y="2122"/>
                    <a:pt x="102" y="2465"/>
                    <a:pt x="355" y="2693"/>
                  </a:cubicBezTo>
                  <a:lnTo>
                    <a:pt x="343" y="2705"/>
                  </a:lnTo>
                  <a:cubicBezTo>
                    <a:pt x="267" y="2857"/>
                    <a:pt x="330" y="3035"/>
                    <a:pt x="470" y="3111"/>
                  </a:cubicBezTo>
                  <a:lnTo>
                    <a:pt x="482" y="3111"/>
                  </a:lnTo>
                  <a:cubicBezTo>
                    <a:pt x="523" y="3135"/>
                    <a:pt x="574" y="3149"/>
                    <a:pt x="626" y="3149"/>
                  </a:cubicBezTo>
                  <a:cubicBezTo>
                    <a:pt x="654" y="3149"/>
                    <a:pt x="683" y="3145"/>
                    <a:pt x="710" y="3136"/>
                  </a:cubicBezTo>
                  <a:cubicBezTo>
                    <a:pt x="786" y="3111"/>
                    <a:pt x="850" y="3048"/>
                    <a:pt x="875" y="2984"/>
                  </a:cubicBezTo>
                  <a:lnTo>
                    <a:pt x="901" y="2959"/>
                  </a:lnTo>
                  <a:cubicBezTo>
                    <a:pt x="926" y="2961"/>
                    <a:pt x="952" y="2962"/>
                    <a:pt x="978" y="2962"/>
                  </a:cubicBezTo>
                  <a:cubicBezTo>
                    <a:pt x="1235" y="2962"/>
                    <a:pt x="1500" y="2849"/>
                    <a:pt x="1661" y="2642"/>
                  </a:cubicBezTo>
                  <a:cubicBezTo>
                    <a:pt x="1902" y="2363"/>
                    <a:pt x="1952" y="2034"/>
                    <a:pt x="1788" y="1691"/>
                  </a:cubicBezTo>
                  <a:cubicBezTo>
                    <a:pt x="1750" y="1603"/>
                    <a:pt x="1699" y="1527"/>
                    <a:pt x="1648" y="1463"/>
                  </a:cubicBezTo>
                  <a:lnTo>
                    <a:pt x="1839" y="1083"/>
                  </a:lnTo>
                  <a:cubicBezTo>
                    <a:pt x="1864" y="1172"/>
                    <a:pt x="1915" y="1248"/>
                    <a:pt x="1991" y="1299"/>
                  </a:cubicBezTo>
                  <a:cubicBezTo>
                    <a:pt x="2054" y="1336"/>
                    <a:pt x="2118" y="1336"/>
                    <a:pt x="2194" y="1336"/>
                  </a:cubicBezTo>
                  <a:cubicBezTo>
                    <a:pt x="2358" y="1299"/>
                    <a:pt x="2459" y="1146"/>
                    <a:pt x="2434" y="981"/>
                  </a:cubicBezTo>
                  <a:cubicBezTo>
                    <a:pt x="2397" y="778"/>
                    <a:pt x="2307" y="601"/>
                    <a:pt x="2168" y="462"/>
                  </a:cubicBezTo>
                  <a:lnTo>
                    <a:pt x="2168" y="437"/>
                  </a:lnTo>
                  <a:cubicBezTo>
                    <a:pt x="2244" y="297"/>
                    <a:pt x="2194" y="119"/>
                    <a:pt x="2054" y="43"/>
                  </a:cubicBezTo>
                  <a:lnTo>
                    <a:pt x="2042" y="31"/>
                  </a:lnTo>
                  <a:cubicBezTo>
                    <a:pt x="2000" y="10"/>
                    <a:pt x="1958" y="0"/>
                    <a:pt x="19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168850" y="1062875"/>
              <a:ext cx="54200" cy="71200"/>
            </a:xfrm>
            <a:custGeom>
              <a:avLst/>
              <a:gdLst/>
              <a:ahLst/>
              <a:cxnLst/>
              <a:rect l="l" t="t" r="r" b="b"/>
              <a:pathLst>
                <a:path w="2168" h="2848" extrusionOk="0">
                  <a:moveTo>
                    <a:pt x="1370" y="484"/>
                  </a:moveTo>
                  <a:cubicBezTo>
                    <a:pt x="1387" y="484"/>
                    <a:pt x="1404" y="485"/>
                    <a:pt x="1420" y="487"/>
                  </a:cubicBezTo>
                  <a:lnTo>
                    <a:pt x="1116" y="1083"/>
                  </a:lnTo>
                  <a:cubicBezTo>
                    <a:pt x="1090" y="1045"/>
                    <a:pt x="1052" y="994"/>
                    <a:pt x="1026" y="931"/>
                  </a:cubicBezTo>
                  <a:cubicBezTo>
                    <a:pt x="950" y="778"/>
                    <a:pt x="1103" y="601"/>
                    <a:pt x="1179" y="538"/>
                  </a:cubicBezTo>
                  <a:cubicBezTo>
                    <a:pt x="1220" y="507"/>
                    <a:pt x="1295" y="484"/>
                    <a:pt x="1370" y="484"/>
                  </a:cubicBezTo>
                  <a:close/>
                  <a:moveTo>
                    <a:pt x="1179" y="1628"/>
                  </a:moveTo>
                  <a:cubicBezTo>
                    <a:pt x="1204" y="1654"/>
                    <a:pt x="1217" y="1691"/>
                    <a:pt x="1242" y="1730"/>
                  </a:cubicBezTo>
                  <a:cubicBezTo>
                    <a:pt x="1319" y="1907"/>
                    <a:pt x="1305" y="2059"/>
                    <a:pt x="1179" y="2198"/>
                  </a:cubicBezTo>
                  <a:cubicBezTo>
                    <a:pt x="1099" y="2301"/>
                    <a:pt x="979" y="2352"/>
                    <a:pt x="854" y="2352"/>
                  </a:cubicBezTo>
                  <a:cubicBezTo>
                    <a:pt x="840" y="2352"/>
                    <a:pt x="826" y="2352"/>
                    <a:pt x="811" y="2350"/>
                  </a:cubicBezTo>
                  <a:lnTo>
                    <a:pt x="1179" y="1628"/>
                  </a:lnTo>
                  <a:close/>
                  <a:moveTo>
                    <a:pt x="1759" y="1"/>
                  </a:moveTo>
                  <a:cubicBezTo>
                    <a:pt x="1706" y="1"/>
                    <a:pt x="1652" y="29"/>
                    <a:pt x="1635" y="82"/>
                  </a:cubicBezTo>
                  <a:lnTo>
                    <a:pt x="1572" y="209"/>
                  </a:lnTo>
                  <a:cubicBezTo>
                    <a:pt x="1513" y="195"/>
                    <a:pt x="1454" y="188"/>
                    <a:pt x="1397" y="188"/>
                  </a:cubicBezTo>
                  <a:cubicBezTo>
                    <a:pt x="1244" y="188"/>
                    <a:pt x="1103" y="233"/>
                    <a:pt x="1001" y="297"/>
                  </a:cubicBezTo>
                  <a:cubicBezTo>
                    <a:pt x="824" y="424"/>
                    <a:pt x="595" y="741"/>
                    <a:pt x="748" y="1071"/>
                  </a:cubicBezTo>
                  <a:cubicBezTo>
                    <a:pt x="824" y="1197"/>
                    <a:pt x="900" y="1299"/>
                    <a:pt x="976" y="1375"/>
                  </a:cubicBezTo>
                  <a:lnTo>
                    <a:pt x="533" y="2237"/>
                  </a:lnTo>
                  <a:cubicBezTo>
                    <a:pt x="418" y="2122"/>
                    <a:pt x="330" y="1958"/>
                    <a:pt x="381" y="1780"/>
                  </a:cubicBezTo>
                  <a:cubicBezTo>
                    <a:pt x="406" y="1704"/>
                    <a:pt x="355" y="1615"/>
                    <a:pt x="279" y="1603"/>
                  </a:cubicBezTo>
                  <a:cubicBezTo>
                    <a:pt x="261" y="1598"/>
                    <a:pt x="243" y="1595"/>
                    <a:pt x="226" y="1595"/>
                  </a:cubicBezTo>
                  <a:cubicBezTo>
                    <a:pt x="161" y="1595"/>
                    <a:pt x="109" y="1633"/>
                    <a:pt x="88" y="1704"/>
                  </a:cubicBezTo>
                  <a:cubicBezTo>
                    <a:pt x="0" y="2034"/>
                    <a:pt x="165" y="2338"/>
                    <a:pt x="393" y="2502"/>
                  </a:cubicBezTo>
                  <a:lnTo>
                    <a:pt x="342" y="2629"/>
                  </a:lnTo>
                  <a:cubicBezTo>
                    <a:pt x="304" y="2693"/>
                    <a:pt x="330" y="2781"/>
                    <a:pt x="393" y="2820"/>
                  </a:cubicBezTo>
                  <a:lnTo>
                    <a:pt x="406" y="2832"/>
                  </a:lnTo>
                  <a:cubicBezTo>
                    <a:pt x="426" y="2842"/>
                    <a:pt x="448" y="2847"/>
                    <a:pt x="469" y="2847"/>
                  </a:cubicBezTo>
                  <a:cubicBezTo>
                    <a:pt x="526" y="2847"/>
                    <a:pt x="580" y="2812"/>
                    <a:pt x="609" y="2756"/>
                  </a:cubicBezTo>
                  <a:lnTo>
                    <a:pt x="672" y="2642"/>
                  </a:lnTo>
                  <a:cubicBezTo>
                    <a:pt x="721" y="2652"/>
                    <a:pt x="771" y="2656"/>
                    <a:pt x="821" y="2656"/>
                  </a:cubicBezTo>
                  <a:cubicBezTo>
                    <a:pt x="1042" y="2656"/>
                    <a:pt x="1262" y="2566"/>
                    <a:pt x="1407" y="2401"/>
                  </a:cubicBezTo>
                  <a:cubicBezTo>
                    <a:pt x="1610" y="2161"/>
                    <a:pt x="1648" y="1894"/>
                    <a:pt x="1508" y="1603"/>
                  </a:cubicBezTo>
                  <a:cubicBezTo>
                    <a:pt x="1457" y="1488"/>
                    <a:pt x="1395" y="1400"/>
                    <a:pt x="1331" y="1324"/>
                  </a:cubicBezTo>
                  <a:lnTo>
                    <a:pt x="1699" y="614"/>
                  </a:lnTo>
                  <a:cubicBezTo>
                    <a:pt x="1775" y="690"/>
                    <a:pt x="1826" y="792"/>
                    <a:pt x="1851" y="905"/>
                  </a:cubicBezTo>
                  <a:cubicBezTo>
                    <a:pt x="1862" y="985"/>
                    <a:pt x="1924" y="1034"/>
                    <a:pt x="2001" y="1034"/>
                  </a:cubicBezTo>
                  <a:cubicBezTo>
                    <a:pt x="2010" y="1034"/>
                    <a:pt x="2019" y="1033"/>
                    <a:pt x="2028" y="1032"/>
                  </a:cubicBezTo>
                  <a:cubicBezTo>
                    <a:pt x="2104" y="1020"/>
                    <a:pt x="2167" y="944"/>
                    <a:pt x="2142" y="855"/>
                  </a:cubicBezTo>
                  <a:cubicBezTo>
                    <a:pt x="2117" y="652"/>
                    <a:pt x="2003" y="462"/>
                    <a:pt x="1838" y="335"/>
                  </a:cubicBezTo>
                  <a:lnTo>
                    <a:pt x="1902" y="221"/>
                  </a:lnTo>
                  <a:cubicBezTo>
                    <a:pt x="1939" y="145"/>
                    <a:pt x="1902" y="56"/>
                    <a:pt x="1826" y="18"/>
                  </a:cubicBezTo>
                  <a:cubicBezTo>
                    <a:pt x="1806" y="6"/>
                    <a:pt x="1783" y="1"/>
                    <a:pt x="175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426350" y="1542000"/>
              <a:ext cx="204425" cy="130025"/>
            </a:xfrm>
            <a:custGeom>
              <a:avLst/>
              <a:gdLst/>
              <a:ahLst/>
              <a:cxnLst/>
              <a:rect l="l" t="t" r="r" b="b"/>
              <a:pathLst>
                <a:path w="8177" h="5201" extrusionOk="0">
                  <a:moveTo>
                    <a:pt x="3755" y="0"/>
                  </a:moveTo>
                  <a:cubicBezTo>
                    <a:pt x="3480" y="0"/>
                    <a:pt x="3207" y="34"/>
                    <a:pt x="2941" y="108"/>
                  </a:cubicBezTo>
                  <a:cubicBezTo>
                    <a:pt x="2307" y="285"/>
                    <a:pt x="1750" y="678"/>
                    <a:pt x="1293" y="1134"/>
                  </a:cubicBezTo>
                  <a:cubicBezTo>
                    <a:pt x="901" y="1528"/>
                    <a:pt x="457" y="2009"/>
                    <a:pt x="203" y="2503"/>
                  </a:cubicBezTo>
                  <a:cubicBezTo>
                    <a:pt x="0" y="2922"/>
                    <a:pt x="292" y="3416"/>
                    <a:pt x="571" y="3733"/>
                  </a:cubicBezTo>
                  <a:cubicBezTo>
                    <a:pt x="1129" y="4329"/>
                    <a:pt x="1826" y="4798"/>
                    <a:pt x="2586" y="5077"/>
                  </a:cubicBezTo>
                  <a:cubicBezTo>
                    <a:pt x="2783" y="5146"/>
                    <a:pt x="3008" y="5200"/>
                    <a:pt x="3222" y="5200"/>
                  </a:cubicBezTo>
                  <a:cubicBezTo>
                    <a:pt x="3436" y="5200"/>
                    <a:pt x="3639" y="5146"/>
                    <a:pt x="3791" y="5001"/>
                  </a:cubicBezTo>
                  <a:cubicBezTo>
                    <a:pt x="3994" y="4798"/>
                    <a:pt x="4044" y="4469"/>
                    <a:pt x="3980" y="4190"/>
                  </a:cubicBezTo>
                  <a:cubicBezTo>
                    <a:pt x="3904" y="3911"/>
                    <a:pt x="3752" y="3657"/>
                    <a:pt x="3600" y="3416"/>
                  </a:cubicBezTo>
                  <a:lnTo>
                    <a:pt x="3600" y="3416"/>
                  </a:lnTo>
                  <a:cubicBezTo>
                    <a:pt x="4196" y="4038"/>
                    <a:pt x="4881" y="4570"/>
                    <a:pt x="5628" y="4976"/>
                  </a:cubicBezTo>
                  <a:cubicBezTo>
                    <a:pt x="5792" y="5069"/>
                    <a:pt x="5984" y="5148"/>
                    <a:pt x="6158" y="5148"/>
                  </a:cubicBezTo>
                  <a:cubicBezTo>
                    <a:pt x="6267" y="5148"/>
                    <a:pt x="6369" y="5117"/>
                    <a:pt x="6453" y="5038"/>
                  </a:cubicBezTo>
                  <a:cubicBezTo>
                    <a:pt x="6617" y="4886"/>
                    <a:pt x="6605" y="4607"/>
                    <a:pt x="6541" y="4379"/>
                  </a:cubicBezTo>
                  <a:cubicBezTo>
                    <a:pt x="6364" y="3733"/>
                    <a:pt x="5946" y="3188"/>
                    <a:pt x="5527" y="2655"/>
                  </a:cubicBezTo>
                  <a:lnTo>
                    <a:pt x="5527" y="2655"/>
                  </a:lnTo>
                  <a:cubicBezTo>
                    <a:pt x="6098" y="3023"/>
                    <a:pt x="6732" y="3289"/>
                    <a:pt x="7403" y="3429"/>
                  </a:cubicBezTo>
                  <a:cubicBezTo>
                    <a:pt x="7485" y="3443"/>
                    <a:pt x="7572" y="3453"/>
                    <a:pt x="7657" y="3453"/>
                  </a:cubicBezTo>
                  <a:cubicBezTo>
                    <a:pt x="7808" y="3453"/>
                    <a:pt x="7953" y="3420"/>
                    <a:pt x="8050" y="3315"/>
                  </a:cubicBezTo>
                  <a:cubicBezTo>
                    <a:pt x="8164" y="3188"/>
                    <a:pt x="8177" y="2985"/>
                    <a:pt x="8126" y="2821"/>
                  </a:cubicBezTo>
                  <a:cubicBezTo>
                    <a:pt x="8062" y="2669"/>
                    <a:pt x="7949" y="2529"/>
                    <a:pt x="7834" y="2402"/>
                  </a:cubicBezTo>
                  <a:cubicBezTo>
                    <a:pt x="7213" y="1680"/>
                    <a:pt x="6529" y="995"/>
                    <a:pt x="5692" y="526"/>
                  </a:cubicBezTo>
                  <a:cubicBezTo>
                    <a:pt x="5099" y="202"/>
                    <a:pt x="4423" y="0"/>
                    <a:pt x="375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5211175" y="1660825"/>
              <a:ext cx="137250" cy="192925"/>
            </a:xfrm>
            <a:custGeom>
              <a:avLst/>
              <a:gdLst/>
              <a:ahLst/>
              <a:cxnLst/>
              <a:rect l="l" t="t" r="r" b="b"/>
              <a:pathLst>
                <a:path w="5490" h="7717" extrusionOk="0">
                  <a:moveTo>
                    <a:pt x="3918" y="1"/>
                  </a:moveTo>
                  <a:cubicBezTo>
                    <a:pt x="3889" y="1"/>
                    <a:pt x="3859" y="2"/>
                    <a:pt x="3829" y="7"/>
                  </a:cubicBezTo>
                  <a:cubicBezTo>
                    <a:pt x="3283" y="83"/>
                    <a:pt x="2675" y="349"/>
                    <a:pt x="2193" y="590"/>
                  </a:cubicBezTo>
                  <a:cubicBezTo>
                    <a:pt x="1598" y="869"/>
                    <a:pt x="1053" y="1262"/>
                    <a:pt x="672" y="1807"/>
                  </a:cubicBezTo>
                  <a:cubicBezTo>
                    <a:pt x="128" y="2580"/>
                    <a:pt x="1" y="3606"/>
                    <a:pt x="165" y="4545"/>
                  </a:cubicBezTo>
                  <a:cubicBezTo>
                    <a:pt x="330" y="5483"/>
                    <a:pt x="748" y="6358"/>
                    <a:pt x="1230" y="7181"/>
                  </a:cubicBezTo>
                  <a:cubicBezTo>
                    <a:pt x="1306" y="7333"/>
                    <a:pt x="1407" y="7485"/>
                    <a:pt x="1534" y="7587"/>
                  </a:cubicBezTo>
                  <a:cubicBezTo>
                    <a:pt x="1632" y="7667"/>
                    <a:pt x="1755" y="7716"/>
                    <a:pt x="1872" y="7716"/>
                  </a:cubicBezTo>
                  <a:cubicBezTo>
                    <a:pt x="1922" y="7716"/>
                    <a:pt x="1970" y="7707"/>
                    <a:pt x="2016" y="7688"/>
                  </a:cubicBezTo>
                  <a:cubicBezTo>
                    <a:pt x="2232" y="7600"/>
                    <a:pt x="2308" y="7333"/>
                    <a:pt x="2333" y="7105"/>
                  </a:cubicBezTo>
                  <a:cubicBezTo>
                    <a:pt x="2435" y="6434"/>
                    <a:pt x="2396" y="5736"/>
                    <a:pt x="2219" y="5090"/>
                  </a:cubicBezTo>
                  <a:lnTo>
                    <a:pt x="2219" y="5090"/>
                  </a:lnTo>
                  <a:cubicBezTo>
                    <a:pt x="2587" y="5648"/>
                    <a:pt x="2967" y="6231"/>
                    <a:pt x="3525" y="6611"/>
                  </a:cubicBezTo>
                  <a:cubicBezTo>
                    <a:pt x="3660" y="6701"/>
                    <a:pt x="3827" y="6785"/>
                    <a:pt x="3985" y="6785"/>
                  </a:cubicBezTo>
                  <a:cubicBezTo>
                    <a:pt x="4049" y="6785"/>
                    <a:pt x="4112" y="6771"/>
                    <a:pt x="4171" y="6738"/>
                  </a:cubicBezTo>
                  <a:cubicBezTo>
                    <a:pt x="4437" y="6611"/>
                    <a:pt x="4437" y="6243"/>
                    <a:pt x="4387" y="5952"/>
                  </a:cubicBezTo>
                  <a:cubicBezTo>
                    <a:pt x="4247" y="5102"/>
                    <a:pt x="3968" y="4279"/>
                    <a:pt x="3588" y="3505"/>
                  </a:cubicBezTo>
                  <a:lnTo>
                    <a:pt x="3588" y="3505"/>
                  </a:lnTo>
                  <a:cubicBezTo>
                    <a:pt x="3765" y="3733"/>
                    <a:pt x="3943" y="3975"/>
                    <a:pt x="4184" y="4127"/>
                  </a:cubicBezTo>
                  <a:cubicBezTo>
                    <a:pt x="4335" y="4222"/>
                    <a:pt x="4517" y="4283"/>
                    <a:pt x="4697" y="4283"/>
                  </a:cubicBezTo>
                  <a:cubicBezTo>
                    <a:pt x="4803" y="4283"/>
                    <a:pt x="4909" y="4262"/>
                    <a:pt x="5007" y="4215"/>
                  </a:cubicBezTo>
                  <a:cubicBezTo>
                    <a:pt x="5388" y="4037"/>
                    <a:pt x="5489" y="3530"/>
                    <a:pt x="5477" y="3099"/>
                  </a:cubicBezTo>
                  <a:cubicBezTo>
                    <a:pt x="5464" y="2288"/>
                    <a:pt x="5249" y="1477"/>
                    <a:pt x="4868" y="755"/>
                  </a:cubicBezTo>
                  <a:cubicBezTo>
                    <a:pt x="4679" y="411"/>
                    <a:pt x="4344" y="1"/>
                    <a:pt x="391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275200" y="1541700"/>
              <a:ext cx="220250" cy="193775"/>
            </a:xfrm>
            <a:custGeom>
              <a:avLst/>
              <a:gdLst/>
              <a:ahLst/>
              <a:cxnLst/>
              <a:rect l="l" t="t" r="r" b="b"/>
              <a:pathLst>
                <a:path w="8810" h="7751" extrusionOk="0">
                  <a:moveTo>
                    <a:pt x="4390" y="0"/>
                  </a:moveTo>
                  <a:cubicBezTo>
                    <a:pt x="3872" y="0"/>
                    <a:pt x="3345" y="104"/>
                    <a:pt x="2840" y="323"/>
                  </a:cubicBezTo>
                  <a:cubicBezTo>
                    <a:pt x="888" y="1185"/>
                    <a:pt x="0" y="3479"/>
                    <a:pt x="862" y="5431"/>
                  </a:cubicBezTo>
                  <a:cubicBezTo>
                    <a:pt x="1491" y="6886"/>
                    <a:pt x="2913" y="7751"/>
                    <a:pt x="4402" y="7751"/>
                  </a:cubicBezTo>
                  <a:cubicBezTo>
                    <a:pt x="4923" y="7751"/>
                    <a:pt x="5452" y="7645"/>
                    <a:pt x="5958" y="7421"/>
                  </a:cubicBezTo>
                  <a:cubicBezTo>
                    <a:pt x="7922" y="6559"/>
                    <a:pt x="8810" y="4278"/>
                    <a:pt x="7948" y="2312"/>
                  </a:cubicBezTo>
                  <a:cubicBezTo>
                    <a:pt x="7308" y="863"/>
                    <a:pt x="5885" y="0"/>
                    <a:pt x="43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5285975" y="1609650"/>
              <a:ext cx="195225" cy="125825"/>
            </a:xfrm>
            <a:custGeom>
              <a:avLst/>
              <a:gdLst/>
              <a:ahLst/>
              <a:cxnLst/>
              <a:rect l="l" t="t" r="r" b="b"/>
              <a:pathLst>
                <a:path w="7809" h="5033" extrusionOk="0">
                  <a:moveTo>
                    <a:pt x="279" y="0"/>
                  </a:moveTo>
                  <a:cubicBezTo>
                    <a:pt x="0" y="862"/>
                    <a:pt x="38" y="1825"/>
                    <a:pt x="431" y="2713"/>
                  </a:cubicBezTo>
                  <a:cubicBezTo>
                    <a:pt x="1060" y="4168"/>
                    <a:pt x="2482" y="5033"/>
                    <a:pt x="3971" y="5033"/>
                  </a:cubicBezTo>
                  <a:cubicBezTo>
                    <a:pt x="4492" y="5033"/>
                    <a:pt x="5021" y="4927"/>
                    <a:pt x="5527" y="4703"/>
                  </a:cubicBezTo>
                  <a:cubicBezTo>
                    <a:pt x="6807" y="4146"/>
                    <a:pt x="7631" y="2979"/>
                    <a:pt x="7809" y="1699"/>
                  </a:cubicBezTo>
                  <a:lnTo>
                    <a:pt x="7809" y="1699"/>
                  </a:lnTo>
                  <a:cubicBezTo>
                    <a:pt x="7479" y="2726"/>
                    <a:pt x="6731" y="3613"/>
                    <a:pt x="5666" y="4082"/>
                  </a:cubicBezTo>
                  <a:cubicBezTo>
                    <a:pt x="5162" y="4304"/>
                    <a:pt x="4636" y="4409"/>
                    <a:pt x="4119" y="4409"/>
                  </a:cubicBezTo>
                  <a:cubicBezTo>
                    <a:pt x="2631" y="4409"/>
                    <a:pt x="1210" y="3540"/>
                    <a:pt x="570" y="2092"/>
                  </a:cubicBezTo>
                  <a:cubicBezTo>
                    <a:pt x="266" y="1408"/>
                    <a:pt x="178" y="685"/>
                    <a:pt x="27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298325" y="1562250"/>
              <a:ext cx="173675" cy="152675"/>
            </a:xfrm>
            <a:custGeom>
              <a:avLst/>
              <a:gdLst/>
              <a:ahLst/>
              <a:cxnLst/>
              <a:rect l="l" t="t" r="r" b="b"/>
              <a:pathLst>
                <a:path w="6947" h="6107" extrusionOk="0">
                  <a:moveTo>
                    <a:pt x="3474" y="0"/>
                  </a:moveTo>
                  <a:cubicBezTo>
                    <a:pt x="3063" y="0"/>
                    <a:pt x="2645" y="84"/>
                    <a:pt x="2244" y="261"/>
                  </a:cubicBezTo>
                  <a:cubicBezTo>
                    <a:pt x="710" y="933"/>
                    <a:pt x="0" y="2733"/>
                    <a:pt x="685" y="4279"/>
                  </a:cubicBezTo>
                  <a:cubicBezTo>
                    <a:pt x="1184" y="5427"/>
                    <a:pt x="2303" y="6107"/>
                    <a:pt x="3479" y="6107"/>
                  </a:cubicBezTo>
                  <a:cubicBezTo>
                    <a:pt x="3889" y="6107"/>
                    <a:pt x="4304" y="6024"/>
                    <a:pt x="4703" y="5851"/>
                  </a:cubicBezTo>
                  <a:cubicBezTo>
                    <a:pt x="6250" y="5166"/>
                    <a:pt x="6947" y="3366"/>
                    <a:pt x="6275" y="1820"/>
                  </a:cubicBezTo>
                  <a:cubicBezTo>
                    <a:pt x="5768" y="684"/>
                    <a:pt x="4649" y="0"/>
                    <a:pt x="347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5325900" y="1562425"/>
              <a:ext cx="78625" cy="136925"/>
            </a:xfrm>
            <a:custGeom>
              <a:avLst/>
              <a:gdLst/>
              <a:ahLst/>
              <a:cxnLst/>
              <a:rect l="l" t="t" r="r" b="b"/>
              <a:pathLst>
                <a:path w="3145" h="5477" extrusionOk="0">
                  <a:moveTo>
                    <a:pt x="2434" y="1"/>
                  </a:moveTo>
                  <a:cubicBezTo>
                    <a:pt x="1661" y="1661"/>
                    <a:pt x="925" y="3373"/>
                    <a:pt x="1" y="4957"/>
                  </a:cubicBezTo>
                  <a:cubicBezTo>
                    <a:pt x="153" y="5147"/>
                    <a:pt x="330" y="5325"/>
                    <a:pt x="520" y="5477"/>
                  </a:cubicBezTo>
                  <a:cubicBezTo>
                    <a:pt x="1141" y="4323"/>
                    <a:pt x="1623" y="3106"/>
                    <a:pt x="2206" y="1953"/>
                  </a:cubicBezTo>
                  <a:cubicBezTo>
                    <a:pt x="2523" y="1331"/>
                    <a:pt x="2827" y="711"/>
                    <a:pt x="3144" y="89"/>
                  </a:cubicBezTo>
                  <a:cubicBezTo>
                    <a:pt x="2916" y="38"/>
                    <a:pt x="2675" y="1"/>
                    <a:pt x="2434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5341750" y="1567175"/>
              <a:ext cx="88125" cy="146750"/>
            </a:xfrm>
            <a:custGeom>
              <a:avLst/>
              <a:gdLst/>
              <a:ahLst/>
              <a:cxnLst/>
              <a:rect l="l" t="t" r="r" b="b"/>
              <a:pathLst>
                <a:path w="3525" h="5870" extrusionOk="0">
                  <a:moveTo>
                    <a:pt x="2801" y="1"/>
                  </a:moveTo>
                  <a:cubicBezTo>
                    <a:pt x="2421" y="710"/>
                    <a:pt x="2028" y="1408"/>
                    <a:pt x="1660" y="2118"/>
                  </a:cubicBezTo>
                  <a:cubicBezTo>
                    <a:pt x="1116" y="3195"/>
                    <a:pt x="646" y="4336"/>
                    <a:pt x="0" y="5363"/>
                  </a:cubicBezTo>
                  <a:cubicBezTo>
                    <a:pt x="381" y="5629"/>
                    <a:pt x="824" y="5806"/>
                    <a:pt x="1293" y="5870"/>
                  </a:cubicBezTo>
                  <a:cubicBezTo>
                    <a:pt x="1724" y="4412"/>
                    <a:pt x="2358" y="2992"/>
                    <a:pt x="2979" y="1598"/>
                  </a:cubicBezTo>
                  <a:cubicBezTo>
                    <a:pt x="3156" y="1192"/>
                    <a:pt x="3347" y="786"/>
                    <a:pt x="3524" y="381"/>
                  </a:cubicBezTo>
                  <a:cubicBezTo>
                    <a:pt x="3308" y="229"/>
                    <a:pt x="3055" y="90"/>
                    <a:pt x="2801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386750" y="1591250"/>
              <a:ext cx="62775" cy="123625"/>
            </a:xfrm>
            <a:custGeom>
              <a:avLst/>
              <a:gdLst/>
              <a:ahLst/>
              <a:cxnLst/>
              <a:rect l="l" t="t" r="r" b="b"/>
              <a:pathLst>
                <a:path w="2511" h="4945" extrusionOk="0">
                  <a:moveTo>
                    <a:pt x="2333" y="1"/>
                  </a:moveTo>
                  <a:cubicBezTo>
                    <a:pt x="2130" y="432"/>
                    <a:pt x="1939" y="863"/>
                    <a:pt x="1736" y="1294"/>
                  </a:cubicBezTo>
                  <a:cubicBezTo>
                    <a:pt x="1381" y="2080"/>
                    <a:pt x="1027" y="2866"/>
                    <a:pt x="659" y="3639"/>
                  </a:cubicBezTo>
                  <a:cubicBezTo>
                    <a:pt x="457" y="4057"/>
                    <a:pt x="266" y="4539"/>
                    <a:pt x="0" y="4944"/>
                  </a:cubicBezTo>
                  <a:cubicBezTo>
                    <a:pt x="152" y="4944"/>
                    <a:pt x="317" y="4919"/>
                    <a:pt x="469" y="4894"/>
                  </a:cubicBezTo>
                  <a:cubicBezTo>
                    <a:pt x="558" y="4628"/>
                    <a:pt x="659" y="4375"/>
                    <a:pt x="786" y="4121"/>
                  </a:cubicBezTo>
                  <a:cubicBezTo>
                    <a:pt x="1153" y="3158"/>
                    <a:pt x="1648" y="2220"/>
                    <a:pt x="2066" y="1282"/>
                  </a:cubicBezTo>
                  <a:cubicBezTo>
                    <a:pt x="2206" y="939"/>
                    <a:pt x="2358" y="597"/>
                    <a:pt x="2510" y="242"/>
                  </a:cubicBezTo>
                  <a:cubicBezTo>
                    <a:pt x="2459" y="166"/>
                    <a:pt x="2396" y="77"/>
                    <a:pt x="233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5346825" y="1580575"/>
              <a:ext cx="82725" cy="113925"/>
            </a:xfrm>
            <a:custGeom>
              <a:avLst/>
              <a:gdLst/>
              <a:ahLst/>
              <a:cxnLst/>
              <a:rect l="l" t="t" r="r" b="b"/>
              <a:pathLst>
                <a:path w="3309" h="4557" extrusionOk="0">
                  <a:moveTo>
                    <a:pt x="724" y="1"/>
                  </a:moveTo>
                  <a:cubicBezTo>
                    <a:pt x="668" y="1"/>
                    <a:pt x="611" y="12"/>
                    <a:pt x="558" y="35"/>
                  </a:cubicBezTo>
                  <a:cubicBezTo>
                    <a:pt x="545" y="35"/>
                    <a:pt x="533" y="35"/>
                    <a:pt x="533" y="48"/>
                  </a:cubicBezTo>
                  <a:cubicBezTo>
                    <a:pt x="431" y="98"/>
                    <a:pt x="355" y="188"/>
                    <a:pt x="317" y="289"/>
                  </a:cubicBezTo>
                  <a:cubicBezTo>
                    <a:pt x="279" y="403"/>
                    <a:pt x="279" y="517"/>
                    <a:pt x="330" y="619"/>
                  </a:cubicBezTo>
                  <a:lnTo>
                    <a:pt x="355" y="656"/>
                  </a:lnTo>
                  <a:cubicBezTo>
                    <a:pt x="152" y="872"/>
                    <a:pt x="26" y="1163"/>
                    <a:pt x="12" y="1417"/>
                  </a:cubicBezTo>
                  <a:cubicBezTo>
                    <a:pt x="0" y="1810"/>
                    <a:pt x="215" y="2481"/>
                    <a:pt x="862" y="2596"/>
                  </a:cubicBezTo>
                  <a:cubicBezTo>
                    <a:pt x="1040" y="2633"/>
                    <a:pt x="1192" y="2633"/>
                    <a:pt x="1318" y="2633"/>
                  </a:cubicBezTo>
                  <a:lnTo>
                    <a:pt x="1699" y="3407"/>
                  </a:lnTo>
                  <a:cubicBezTo>
                    <a:pt x="1660" y="3382"/>
                    <a:pt x="1609" y="3356"/>
                    <a:pt x="1572" y="3306"/>
                  </a:cubicBezTo>
                  <a:cubicBezTo>
                    <a:pt x="1493" y="3201"/>
                    <a:pt x="1367" y="3138"/>
                    <a:pt x="1234" y="3138"/>
                  </a:cubicBezTo>
                  <a:cubicBezTo>
                    <a:pt x="1173" y="3138"/>
                    <a:pt x="1111" y="3151"/>
                    <a:pt x="1052" y="3179"/>
                  </a:cubicBezTo>
                  <a:cubicBezTo>
                    <a:pt x="1026" y="3191"/>
                    <a:pt x="1001" y="3204"/>
                    <a:pt x="964" y="3230"/>
                  </a:cubicBezTo>
                  <a:cubicBezTo>
                    <a:pt x="773" y="3369"/>
                    <a:pt x="735" y="3648"/>
                    <a:pt x="887" y="3838"/>
                  </a:cubicBezTo>
                  <a:cubicBezTo>
                    <a:pt x="1119" y="4143"/>
                    <a:pt x="1490" y="4317"/>
                    <a:pt x="1892" y="4317"/>
                  </a:cubicBezTo>
                  <a:cubicBezTo>
                    <a:pt x="1974" y="4317"/>
                    <a:pt x="2058" y="4310"/>
                    <a:pt x="2142" y="4295"/>
                  </a:cubicBezTo>
                  <a:lnTo>
                    <a:pt x="2142" y="4307"/>
                  </a:lnTo>
                  <a:cubicBezTo>
                    <a:pt x="2217" y="4467"/>
                    <a:pt x="2376" y="4557"/>
                    <a:pt x="2541" y="4557"/>
                  </a:cubicBezTo>
                  <a:cubicBezTo>
                    <a:pt x="2598" y="4557"/>
                    <a:pt x="2657" y="4546"/>
                    <a:pt x="2713" y="4523"/>
                  </a:cubicBezTo>
                  <a:lnTo>
                    <a:pt x="2725" y="4509"/>
                  </a:lnTo>
                  <a:cubicBezTo>
                    <a:pt x="2826" y="4459"/>
                    <a:pt x="2902" y="4371"/>
                    <a:pt x="2941" y="4256"/>
                  </a:cubicBezTo>
                  <a:cubicBezTo>
                    <a:pt x="2978" y="4155"/>
                    <a:pt x="2978" y="4028"/>
                    <a:pt x="2928" y="3926"/>
                  </a:cubicBezTo>
                  <a:lnTo>
                    <a:pt x="2902" y="3889"/>
                  </a:lnTo>
                  <a:cubicBezTo>
                    <a:pt x="3181" y="3585"/>
                    <a:pt x="3308" y="3141"/>
                    <a:pt x="3220" y="2735"/>
                  </a:cubicBezTo>
                  <a:cubicBezTo>
                    <a:pt x="3093" y="2216"/>
                    <a:pt x="2763" y="1886"/>
                    <a:pt x="2231" y="1772"/>
                  </a:cubicBezTo>
                  <a:cubicBezTo>
                    <a:pt x="2079" y="1734"/>
                    <a:pt x="1952" y="1721"/>
                    <a:pt x="1838" y="1721"/>
                  </a:cubicBezTo>
                  <a:lnTo>
                    <a:pt x="1572" y="1176"/>
                  </a:lnTo>
                  <a:lnTo>
                    <a:pt x="1572" y="1176"/>
                  </a:lnTo>
                  <a:cubicBezTo>
                    <a:pt x="1632" y="1209"/>
                    <a:pt x="1699" y="1225"/>
                    <a:pt x="1766" y="1225"/>
                  </a:cubicBezTo>
                  <a:cubicBezTo>
                    <a:pt x="1826" y="1225"/>
                    <a:pt x="1885" y="1212"/>
                    <a:pt x="1939" y="1188"/>
                  </a:cubicBezTo>
                  <a:cubicBezTo>
                    <a:pt x="2040" y="1151"/>
                    <a:pt x="2117" y="1075"/>
                    <a:pt x="2155" y="986"/>
                  </a:cubicBezTo>
                  <a:cubicBezTo>
                    <a:pt x="2269" y="783"/>
                    <a:pt x="2180" y="517"/>
                    <a:pt x="1964" y="403"/>
                  </a:cubicBezTo>
                  <a:cubicBezTo>
                    <a:pt x="1767" y="304"/>
                    <a:pt x="1538" y="251"/>
                    <a:pt x="1314" y="251"/>
                  </a:cubicBezTo>
                  <a:cubicBezTo>
                    <a:pt x="1251" y="251"/>
                    <a:pt x="1189" y="255"/>
                    <a:pt x="1128" y="264"/>
                  </a:cubicBezTo>
                  <a:lnTo>
                    <a:pt x="1116" y="238"/>
                  </a:lnTo>
                  <a:cubicBezTo>
                    <a:pt x="1041" y="89"/>
                    <a:pt x="883" y="1"/>
                    <a:pt x="724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352525" y="1585975"/>
              <a:ext cx="71650" cy="103100"/>
            </a:xfrm>
            <a:custGeom>
              <a:avLst/>
              <a:gdLst/>
              <a:ahLst/>
              <a:cxnLst/>
              <a:rect l="l" t="t" r="r" b="b"/>
              <a:pathLst>
                <a:path w="2866" h="4124" extrusionOk="0">
                  <a:moveTo>
                    <a:pt x="583" y="896"/>
                  </a:moveTo>
                  <a:lnTo>
                    <a:pt x="1014" y="1772"/>
                  </a:lnTo>
                  <a:cubicBezTo>
                    <a:pt x="938" y="1772"/>
                    <a:pt x="849" y="1758"/>
                    <a:pt x="748" y="1746"/>
                  </a:cubicBezTo>
                  <a:cubicBezTo>
                    <a:pt x="507" y="1695"/>
                    <a:pt x="431" y="1366"/>
                    <a:pt x="443" y="1226"/>
                  </a:cubicBezTo>
                  <a:cubicBezTo>
                    <a:pt x="443" y="1125"/>
                    <a:pt x="494" y="998"/>
                    <a:pt x="583" y="896"/>
                  </a:cubicBezTo>
                  <a:close/>
                  <a:moveTo>
                    <a:pt x="1699" y="2164"/>
                  </a:moveTo>
                  <a:cubicBezTo>
                    <a:pt x="1750" y="2164"/>
                    <a:pt x="1800" y="2177"/>
                    <a:pt x="1863" y="2189"/>
                  </a:cubicBezTo>
                  <a:cubicBezTo>
                    <a:pt x="2142" y="2253"/>
                    <a:pt x="2294" y="2392"/>
                    <a:pt x="2358" y="2671"/>
                  </a:cubicBezTo>
                  <a:cubicBezTo>
                    <a:pt x="2396" y="2862"/>
                    <a:pt x="2333" y="3064"/>
                    <a:pt x="2206" y="3217"/>
                  </a:cubicBezTo>
                  <a:lnTo>
                    <a:pt x="1699" y="2164"/>
                  </a:lnTo>
                  <a:close/>
                  <a:moveTo>
                    <a:pt x="499" y="0"/>
                  </a:moveTo>
                  <a:cubicBezTo>
                    <a:pt x="468" y="0"/>
                    <a:pt x="436" y="7"/>
                    <a:pt x="406" y="22"/>
                  </a:cubicBezTo>
                  <a:cubicBezTo>
                    <a:pt x="291" y="73"/>
                    <a:pt x="254" y="200"/>
                    <a:pt x="305" y="313"/>
                  </a:cubicBezTo>
                  <a:lnTo>
                    <a:pt x="393" y="491"/>
                  </a:lnTo>
                  <a:cubicBezTo>
                    <a:pt x="152" y="694"/>
                    <a:pt x="12" y="986"/>
                    <a:pt x="0" y="1214"/>
                  </a:cubicBezTo>
                  <a:cubicBezTo>
                    <a:pt x="0" y="1530"/>
                    <a:pt x="165" y="2076"/>
                    <a:pt x="672" y="2177"/>
                  </a:cubicBezTo>
                  <a:cubicBezTo>
                    <a:pt x="780" y="2196"/>
                    <a:pt x="878" y="2202"/>
                    <a:pt x="970" y="2202"/>
                  </a:cubicBezTo>
                  <a:cubicBezTo>
                    <a:pt x="1062" y="2202"/>
                    <a:pt x="1147" y="2196"/>
                    <a:pt x="1229" y="2189"/>
                  </a:cubicBezTo>
                  <a:lnTo>
                    <a:pt x="1838" y="3432"/>
                  </a:lnTo>
                  <a:cubicBezTo>
                    <a:pt x="1782" y="3441"/>
                    <a:pt x="1725" y="3446"/>
                    <a:pt x="1667" y="3446"/>
                  </a:cubicBezTo>
                  <a:cubicBezTo>
                    <a:pt x="1486" y="3446"/>
                    <a:pt x="1304" y="3392"/>
                    <a:pt x="1179" y="3229"/>
                  </a:cubicBezTo>
                  <a:cubicBezTo>
                    <a:pt x="1133" y="3168"/>
                    <a:pt x="1066" y="3139"/>
                    <a:pt x="999" y="3139"/>
                  </a:cubicBezTo>
                  <a:cubicBezTo>
                    <a:pt x="955" y="3139"/>
                    <a:pt x="910" y="3153"/>
                    <a:pt x="874" y="3178"/>
                  </a:cubicBezTo>
                  <a:cubicBezTo>
                    <a:pt x="773" y="3254"/>
                    <a:pt x="761" y="3394"/>
                    <a:pt x="837" y="3482"/>
                  </a:cubicBezTo>
                  <a:cubicBezTo>
                    <a:pt x="1044" y="3762"/>
                    <a:pt x="1354" y="3881"/>
                    <a:pt x="1662" y="3881"/>
                  </a:cubicBezTo>
                  <a:cubicBezTo>
                    <a:pt x="1787" y="3881"/>
                    <a:pt x="1911" y="3862"/>
                    <a:pt x="2028" y="3825"/>
                  </a:cubicBezTo>
                  <a:lnTo>
                    <a:pt x="2117" y="4002"/>
                  </a:lnTo>
                  <a:cubicBezTo>
                    <a:pt x="2154" y="4077"/>
                    <a:pt x="2232" y="4124"/>
                    <a:pt x="2311" y="4124"/>
                  </a:cubicBezTo>
                  <a:cubicBezTo>
                    <a:pt x="2339" y="4124"/>
                    <a:pt x="2368" y="4117"/>
                    <a:pt x="2396" y="4104"/>
                  </a:cubicBezTo>
                  <a:lnTo>
                    <a:pt x="2409" y="4104"/>
                  </a:lnTo>
                  <a:cubicBezTo>
                    <a:pt x="2510" y="4040"/>
                    <a:pt x="2561" y="3913"/>
                    <a:pt x="2497" y="3812"/>
                  </a:cubicBezTo>
                  <a:lnTo>
                    <a:pt x="2409" y="3622"/>
                  </a:lnTo>
                  <a:cubicBezTo>
                    <a:pt x="2713" y="3381"/>
                    <a:pt x="2865" y="2963"/>
                    <a:pt x="2776" y="2570"/>
                  </a:cubicBezTo>
                  <a:cubicBezTo>
                    <a:pt x="2674" y="2139"/>
                    <a:pt x="2396" y="1860"/>
                    <a:pt x="1952" y="1758"/>
                  </a:cubicBezTo>
                  <a:cubicBezTo>
                    <a:pt x="1839" y="1734"/>
                    <a:pt x="1737" y="1726"/>
                    <a:pt x="1641" y="1726"/>
                  </a:cubicBezTo>
                  <a:cubicBezTo>
                    <a:pt x="1586" y="1726"/>
                    <a:pt x="1534" y="1729"/>
                    <a:pt x="1483" y="1733"/>
                  </a:cubicBezTo>
                  <a:lnTo>
                    <a:pt x="976" y="694"/>
                  </a:lnTo>
                  <a:cubicBezTo>
                    <a:pt x="1014" y="687"/>
                    <a:pt x="1053" y="684"/>
                    <a:pt x="1092" y="684"/>
                  </a:cubicBezTo>
                  <a:cubicBezTo>
                    <a:pt x="1210" y="684"/>
                    <a:pt x="1331" y="713"/>
                    <a:pt x="1445" y="770"/>
                  </a:cubicBezTo>
                  <a:cubicBezTo>
                    <a:pt x="1476" y="785"/>
                    <a:pt x="1510" y="792"/>
                    <a:pt x="1543" y="792"/>
                  </a:cubicBezTo>
                  <a:cubicBezTo>
                    <a:pt x="1622" y="792"/>
                    <a:pt x="1701" y="752"/>
                    <a:pt x="1736" y="681"/>
                  </a:cubicBezTo>
                  <a:cubicBezTo>
                    <a:pt x="1787" y="567"/>
                    <a:pt x="1750" y="440"/>
                    <a:pt x="1635" y="389"/>
                  </a:cubicBezTo>
                  <a:cubicBezTo>
                    <a:pt x="1459" y="297"/>
                    <a:pt x="1267" y="250"/>
                    <a:pt x="1072" y="250"/>
                  </a:cubicBezTo>
                  <a:cubicBezTo>
                    <a:pt x="972" y="250"/>
                    <a:pt x="872" y="262"/>
                    <a:pt x="773" y="288"/>
                  </a:cubicBezTo>
                  <a:lnTo>
                    <a:pt x="697" y="124"/>
                  </a:lnTo>
                  <a:cubicBezTo>
                    <a:pt x="653" y="43"/>
                    <a:pt x="576" y="0"/>
                    <a:pt x="499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0"/>
          <p:cNvSpPr/>
          <p:nvPr/>
        </p:nvSpPr>
        <p:spPr>
          <a:xfrm>
            <a:off x="796200" y="2746588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0"/>
          <p:cNvSpPr/>
          <p:nvPr/>
        </p:nvSpPr>
        <p:spPr>
          <a:xfrm>
            <a:off x="5041100" y="-83825"/>
            <a:ext cx="4877725" cy="5323275"/>
          </a:xfrm>
          <a:custGeom>
            <a:avLst/>
            <a:gdLst/>
            <a:ahLst/>
            <a:cxnLst/>
            <a:rect l="l" t="t" r="r" b="b"/>
            <a:pathLst>
              <a:path w="195109" h="212931" extrusionOk="0">
                <a:moveTo>
                  <a:pt x="195109" y="0"/>
                </a:moveTo>
                <a:lnTo>
                  <a:pt x="104120" y="93802"/>
                </a:lnTo>
                <a:lnTo>
                  <a:pt x="68475" y="57532"/>
                </a:lnTo>
                <a:lnTo>
                  <a:pt x="0" y="212931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55" name="Google Shape;855;p40"/>
          <p:cNvSpPr txBox="1">
            <a:spLocks noGrp="1"/>
          </p:cNvSpPr>
          <p:nvPr>
            <p:ph type="title"/>
          </p:nvPr>
        </p:nvSpPr>
        <p:spPr>
          <a:xfrm>
            <a:off x="970301" y="2820538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latin typeface="Consolas" panose="020B0609020204030204" pitchFamily="49" charset="0"/>
                <a:cs typeface="Consolas" panose="020B0609020204030204" pitchFamily="49" charset="0"/>
              </a:rPr>
              <a:t>Boosting</a:t>
            </a:r>
          </a:p>
        </p:txBody>
      </p:sp>
      <p:sp>
        <p:nvSpPr>
          <p:cNvPr id="856" name="Google Shape;856;p40"/>
          <p:cNvSpPr txBox="1">
            <a:spLocks noGrp="1"/>
          </p:cNvSpPr>
          <p:nvPr>
            <p:ph type="title" idx="2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857" name="Google Shape;857;p40"/>
          <p:cNvSpPr txBox="1">
            <a:spLocks noGrp="1"/>
          </p:cNvSpPr>
          <p:nvPr>
            <p:ph type="subTitle" idx="1"/>
          </p:nvPr>
        </p:nvSpPr>
        <p:spPr>
          <a:xfrm>
            <a:off x="970301" y="3586912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迭代组合</a:t>
            </a:r>
          </a:p>
        </p:txBody>
      </p:sp>
      <p:grpSp>
        <p:nvGrpSpPr>
          <p:cNvPr id="858" name="Google Shape;858;p40"/>
          <p:cNvGrpSpPr/>
          <p:nvPr/>
        </p:nvGrpSpPr>
        <p:grpSpPr>
          <a:xfrm>
            <a:off x="4309444" y="1315239"/>
            <a:ext cx="3942627" cy="2513032"/>
            <a:chOff x="1745275" y="238125"/>
            <a:chExt cx="2435675" cy="1552500"/>
          </a:xfrm>
        </p:grpSpPr>
        <p:sp>
          <p:nvSpPr>
            <p:cNvPr id="859" name="Google Shape;859;p40"/>
            <p:cNvSpPr/>
            <p:nvPr/>
          </p:nvSpPr>
          <p:spPr>
            <a:xfrm>
              <a:off x="1772875" y="484350"/>
              <a:ext cx="2335550" cy="1097225"/>
            </a:xfrm>
            <a:custGeom>
              <a:avLst/>
              <a:gdLst/>
              <a:ahLst/>
              <a:cxnLst/>
              <a:rect l="l" t="t" r="r" b="b"/>
              <a:pathLst>
                <a:path w="93422" h="43889" extrusionOk="0">
                  <a:moveTo>
                    <a:pt x="18067" y="1"/>
                  </a:moveTo>
                  <a:cubicBezTo>
                    <a:pt x="16321" y="1"/>
                    <a:pt x="14554" y="234"/>
                    <a:pt x="12803" y="773"/>
                  </a:cubicBezTo>
                  <a:cubicBezTo>
                    <a:pt x="51" y="4691"/>
                    <a:pt x="0" y="16048"/>
                    <a:pt x="3321" y="22221"/>
                  </a:cubicBezTo>
                  <a:cubicBezTo>
                    <a:pt x="6400" y="27945"/>
                    <a:pt x="26880" y="43888"/>
                    <a:pt x="54194" y="43888"/>
                  </a:cubicBezTo>
                  <a:cubicBezTo>
                    <a:pt x="56341" y="43888"/>
                    <a:pt x="58529" y="43790"/>
                    <a:pt x="60755" y="43580"/>
                  </a:cubicBezTo>
                  <a:cubicBezTo>
                    <a:pt x="88097" y="41006"/>
                    <a:pt x="93421" y="11561"/>
                    <a:pt x="78844" y="6237"/>
                  </a:cubicBezTo>
                  <a:cubicBezTo>
                    <a:pt x="76737" y="5468"/>
                    <a:pt x="74860" y="5154"/>
                    <a:pt x="73127" y="5154"/>
                  </a:cubicBezTo>
                  <a:cubicBezTo>
                    <a:pt x="69230" y="5154"/>
                    <a:pt x="66058" y="6745"/>
                    <a:pt x="62619" y="8341"/>
                  </a:cubicBezTo>
                  <a:cubicBezTo>
                    <a:pt x="59172" y="9935"/>
                    <a:pt x="55447" y="11529"/>
                    <a:pt x="50450" y="11529"/>
                  </a:cubicBezTo>
                  <a:cubicBezTo>
                    <a:pt x="49327" y="11529"/>
                    <a:pt x="48139" y="11448"/>
                    <a:pt x="46875" y="11269"/>
                  </a:cubicBezTo>
                  <a:cubicBezTo>
                    <a:pt x="43085" y="10724"/>
                    <a:pt x="39485" y="9241"/>
                    <a:pt x="36392" y="6998"/>
                  </a:cubicBezTo>
                  <a:cubicBezTo>
                    <a:pt x="32631" y="4274"/>
                    <a:pt x="25545" y="1"/>
                    <a:pt x="1806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2402525" y="428325"/>
              <a:ext cx="77975" cy="72450"/>
            </a:xfrm>
            <a:custGeom>
              <a:avLst/>
              <a:gdLst/>
              <a:ahLst/>
              <a:cxnLst/>
              <a:rect l="l" t="t" r="r" b="b"/>
              <a:pathLst>
                <a:path w="3119" h="2898" extrusionOk="0">
                  <a:moveTo>
                    <a:pt x="1563" y="1"/>
                  </a:moveTo>
                  <a:cubicBezTo>
                    <a:pt x="875" y="1"/>
                    <a:pt x="265" y="500"/>
                    <a:pt x="141" y="1202"/>
                  </a:cubicBezTo>
                  <a:cubicBezTo>
                    <a:pt x="1" y="1988"/>
                    <a:pt x="521" y="2735"/>
                    <a:pt x="1307" y="2875"/>
                  </a:cubicBezTo>
                  <a:cubicBezTo>
                    <a:pt x="1391" y="2890"/>
                    <a:pt x="1475" y="2897"/>
                    <a:pt x="1558" y="2897"/>
                  </a:cubicBezTo>
                  <a:cubicBezTo>
                    <a:pt x="2248" y="2897"/>
                    <a:pt x="2867" y="2398"/>
                    <a:pt x="2980" y="1696"/>
                  </a:cubicBezTo>
                  <a:cubicBezTo>
                    <a:pt x="3119" y="910"/>
                    <a:pt x="2600" y="163"/>
                    <a:pt x="1814" y="23"/>
                  </a:cubicBezTo>
                  <a:cubicBezTo>
                    <a:pt x="1730" y="8"/>
                    <a:pt x="1646" y="1"/>
                    <a:pt x="156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3820650" y="601275"/>
              <a:ext cx="51675" cy="51700"/>
            </a:xfrm>
            <a:custGeom>
              <a:avLst/>
              <a:gdLst/>
              <a:ahLst/>
              <a:cxnLst/>
              <a:rect l="l" t="t" r="r" b="b"/>
              <a:pathLst>
                <a:path w="2067" h="2068" extrusionOk="0">
                  <a:moveTo>
                    <a:pt x="1040" y="1"/>
                  </a:moveTo>
                  <a:cubicBezTo>
                    <a:pt x="457" y="1"/>
                    <a:pt x="0" y="457"/>
                    <a:pt x="0" y="1040"/>
                  </a:cubicBezTo>
                  <a:cubicBezTo>
                    <a:pt x="0" y="1611"/>
                    <a:pt x="457" y="2067"/>
                    <a:pt x="1040" y="2067"/>
                  </a:cubicBezTo>
                  <a:cubicBezTo>
                    <a:pt x="1610" y="2067"/>
                    <a:pt x="2066" y="1611"/>
                    <a:pt x="2066" y="1040"/>
                  </a:cubicBezTo>
                  <a:cubicBezTo>
                    <a:pt x="2066" y="457"/>
                    <a:pt x="1610" y="1"/>
                    <a:pt x="104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2341675" y="413300"/>
              <a:ext cx="47275" cy="43550"/>
            </a:xfrm>
            <a:custGeom>
              <a:avLst/>
              <a:gdLst/>
              <a:ahLst/>
              <a:cxnLst/>
              <a:rect l="l" t="t" r="r" b="b"/>
              <a:pathLst>
                <a:path w="1891" h="1742" extrusionOk="0">
                  <a:moveTo>
                    <a:pt x="933" y="1"/>
                  </a:moveTo>
                  <a:cubicBezTo>
                    <a:pt x="524" y="1"/>
                    <a:pt x="158" y="298"/>
                    <a:pt x="90" y="725"/>
                  </a:cubicBezTo>
                  <a:cubicBezTo>
                    <a:pt x="1" y="1195"/>
                    <a:pt x="318" y="1651"/>
                    <a:pt x="800" y="1727"/>
                  </a:cubicBezTo>
                  <a:cubicBezTo>
                    <a:pt x="853" y="1737"/>
                    <a:pt x="905" y="1742"/>
                    <a:pt x="957" y="1742"/>
                  </a:cubicBezTo>
                  <a:cubicBezTo>
                    <a:pt x="1367" y="1742"/>
                    <a:pt x="1733" y="1445"/>
                    <a:pt x="1801" y="1017"/>
                  </a:cubicBezTo>
                  <a:cubicBezTo>
                    <a:pt x="1890" y="548"/>
                    <a:pt x="1573" y="91"/>
                    <a:pt x="1091" y="15"/>
                  </a:cubicBezTo>
                  <a:cubicBezTo>
                    <a:pt x="1038" y="5"/>
                    <a:pt x="985" y="1"/>
                    <a:pt x="93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771275" y="1014500"/>
              <a:ext cx="52000" cy="51700"/>
            </a:xfrm>
            <a:custGeom>
              <a:avLst/>
              <a:gdLst/>
              <a:ahLst/>
              <a:cxnLst/>
              <a:rect l="l" t="t" r="r" b="b"/>
              <a:pathLst>
                <a:path w="2080" h="2068" extrusionOk="0">
                  <a:moveTo>
                    <a:pt x="1040" y="1"/>
                  </a:moveTo>
                  <a:cubicBezTo>
                    <a:pt x="470" y="1"/>
                    <a:pt x="0" y="457"/>
                    <a:pt x="0" y="1028"/>
                  </a:cubicBezTo>
                  <a:cubicBezTo>
                    <a:pt x="0" y="1611"/>
                    <a:pt x="470" y="2067"/>
                    <a:pt x="1040" y="2067"/>
                  </a:cubicBezTo>
                  <a:cubicBezTo>
                    <a:pt x="1611" y="2067"/>
                    <a:pt x="2079" y="1611"/>
                    <a:pt x="2079" y="1028"/>
                  </a:cubicBezTo>
                  <a:cubicBezTo>
                    <a:pt x="2079" y="457"/>
                    <a:pt x="1611" y="1"/>
                    <a:pt x="104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737625" y="1247600"/>
              <a:ext cx="321650" cy="276200"/>
            </a:xfrm>
            <a:custGeom>
              <a:avLst/>
              <a:gdLst/>
              <a:ahLst/>
              <a:cxnLst/>
              <a:rect l="l" t="t" r="r" b="b"/>
              <a:pathLst>
                <a:path w="12866" h="11048" extrusionOk="0">
                  <a:moveTo>
                    <a:pt x="10515" y="1"/>
                  </a:moveTo>
                  <a:cubicBezTo>
                    <a:pt x="9549" y="1"/>
                    <a:pt x="8172" y="845"/>
                    <a:pt x="6642" y="3214"/>
                  </a:cubicBezTo>
                  <a:cubicBezTo>
                    <a:pt x="4119" y="7130"/>
                    <a:pt x="0" y="10223"/>
                    <a:pt x="0" y="10223"/>
                  </a:cubicBezTo>
                  <a:lnTo>
                    <a:pt x="381" y="10490"/>
                  </a:lnTo>
                  <a:lnTo>
                    <a:pt x="570" y="10629"/>
                  </a:lnTo>
                  <a:lnTo>
                    <a:pt x="1141" y="11047"/>
                  </a:lnTo>
                  <a:cubicBezTo>
                    <a:pt x="1141" y="11047"/>
                    <a:pt x="12866" y="6484"/>
                    <a:pt x="11902" y="1223"/>
                  </a:cubicBezTo>
                  <a:cubicBezTo>
                    <a:pt x="11775" y="517"/>
                    <a:pt x="11271" y="1"/>
                    <a:pt x="1051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3747125" y="1318800"/>
              <a:ext cx="229125" cy="194525"/>
            </a:xfrm>
            <a:custGeom>
              <a:avLst/>
              <a:gdLst/>
              <a:ahLst/>
              <a:cxnLst/>
              <a:rect l="l" t="t" r="r" b="b"/>
              <a:pathLst>
                <a:path w="9165" h="7781" extrusionOk="0">
                  <a:moveTo>
                    <a:pt x="9042" y="0"/>
                  </a:moveTo>
                  <a:cubicBezTo>
                    <a:pt x="9006" y="0"/>
                    <a:pt x="8972" y="14"/>
                    <a:pt x="8950" y="36"/>
                  </a:cubicBezTo>
                  <a:cubicBezTo>
                    <a:pt x="8950" y="48"/>
                    <a:pt x="7885" y="1380"/>
                    <a:pt x="6173" y="3002"/>
                  </a:cubicBezTo>
                  <a:cubicBezTo>
                    <a:pt x="4728" y="4397"/>
                    <a:pt x="2510" y="6273"/>
                    <a:pt x="1" y="7642"/>
                  </a:cubicBezTo>
                  <a:lnTo>
                    <a:pt x="190" y="7781"/>
                  </a:lnTo>
                  <a:cubicBezTo>
                    <a:pt x="2700" y="6412"/>
                    <a:pt x="4880" y="4549"/>
                    <a:pt x="6325" y="3167"/>
                  </a:cubicBezTo>
                  <a:cubicBezTo>
                    <a:pt x="8049" y="1519"/>
                    <a:pt x="9114" y="188"/>
                    <a:pt x="9127" y="175"/>
                  </a:cubicBezTo>
                  <a:cubicBezTo>
                    <a:pt x="9165" y="138"/>
                    <a:pt x="9153" y="62"/>
                    <a:pt x="9114" y="23"/>
                  </a:cubicBezTo>
                  <a:cubicBezTo>
                    <a:pt x="9093" y="7"/>
                    <a:pt x="9067" y="0"/>
                    <a:pt x="9042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3660600" y="1324125"/>
              <a:ext cx="520350" cy="267150"/>
            </a:xfrm>
            <a:custGeom>
              <a:avLst/>
              <a:gdLst/>
              <a:ahLst/>
              <a:cxnLst/>
              <a:rect l="l" t="t" r="r" b="b"/>
              <a:pathLst>
                <a:path w="20814" h="10686" extrusionOk="0">
                  <a:moveTo>
                    <a:pt x="18282" y="1"/>
                  </a:moveTo>
                  <a:cubicBezTo>
                    <a:pt x="16921" y="1"/>
                    <a:pt x="14972" y="721"/>
                    <a:pt x="12448" y="2663"/>
                  </a:cubicBezTo>
                  <a:cubicBezTo>
                    <a:pt x="7112" y="6782"/>
                    <a:pt x="1" y="9013"/>
                    <a:pt x="1" y="9013"/>
                  </a:cubicBezTo>
                  <a:lnTo>
                    <a:pt x="381" y="9570"/>
                  </a:lnTo>
                  <a:lnTo>
                    <a:pt x="584" y="9862"/>
                  </a:lnTo>
                  <a:lnTo>
                    <a:pt x="1155" y="10686"/>
                  </a:lnTo>
                  <a:cubicBezTo>
                    <a:pt x="1155" y="10686"/>
                    <a:pt x="19357" y="10141"/>
                    <a:pt x="20599" y="2510"/>
                  </a:cubicBezTo>
                  <a:cubicBezTo>
                    <a:pt x="20813" y="1191"/>
                    <a:pt x="20033" y="1"/>
                    <a:pt x="1828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3670100" y="1411875"/>
              <a:ext cx="404400" cy="158825"/>
            </a:xfrm>
            <a:custGeom>
              <a:avLst/>
              <a:gdLst/>
              <a:ahLst/>
              <a:cxnLst/>
              <a:rect l="l" t="t" r="r" b="b"/>
              <a:pathLst>
                <a:path w="16176" h="6353" extrusionOk="0">
                  <a:moveTo>
                    <a:pt x="15987" y="0"/>
                  </a:moveTo>
                  <a:cubicBezTo>
                    <a:pt x="15959" y="0"/>
                    <a:pt x="15932" y="9"/>
                    <a:pt x="15910" y="27"/>
                  </a:cubicBezTo>
                  <a:cubicBezTo>
                    <a:pt x="15884" y="40"/>
                    <a:pt x="13792" y="1320"/>
                    <a:pt x="10674" y="2727"/>
                  </a:cubicBezTo>
                  <a:cubicBezTo>
                    <a:pt x="8025" y="3919"/>
                    <a:pt x="4096" y="5414"/>
                    <a:pt x="1" y="6060"/>
                  </a:cubicBezTo>
                  <a:lnTo>
                    <a:pt x="204" y="6352"/>
                  </a:lnTo>
                  <a:cubicBezTo>
                    <a:pt x="4273" y="5693"/>
                    <a:pt x="8164" y="4198"/>
                    <a:pt x="10814" y="3018"/>
                  </a:cubicBezTo>
                  <a:cubicBezTo>
                    <a:pt x="13944" y="1612"/>
                    <a:pt x="16048" y="306"/>
                    <a:pt x="16074" y="293"/>
                  </a:cubicBezTo>
                  <a:cubicBezTo>
                    <a:pt x="16150" y="243"/>
                    <a:pt x="16175" y="153"/>
                    <a:pt x="16125" y="77"/>
                  </a:cubicBezTo>
                  <a:cubicBezTo>
                    <a:pt x="16092" y="28"/>
                    <a:pt x="16038" y="0"/>
                    <a:pt x="15987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3383975" y="238125"/>
              <a:ext cx="418325" cy="118850"/>
            </a:xfrm>
            <a:custGeom>
              <a:avLst/>
              <a:gdLst/>
              <a:ahLst/>
              <a:cxnLst/>
              <a:rect l="l" t="t" r="r" b="b"/>
              <a:pathLst>
                <a:path w="16733" h="4754" extrusionOk="0">
                  <a:moveTo>
                    <a:pt x="10077" y="0"/>
                  </a:moveTo>
                  <a:cubicBezTo>
                    <a:pt x="8936" y="0"/>
                    <a:pt x="7961" y="647"/>
                    <a:pt x="7454" y="1585"/>
                  </a:cubicBezTo>
                  <a:cubicBezTo>
                    <a:pt x="7225" y="1509"/>
                    <a:pt x="6972" y="1470"/>
                    <a:pt x="6705" y="1470"/>
                  </a:cubicBezTo>
                  <a:cubicBezTo>
                    <a:pt x="5755" y="1470"/>
                    <a:pt x="4918" y="1977"/>
                    <a:pt x="4474" y="2751"/>
                  </a:cubicBezTo>
                  <a:cubicBezTo>
                    <a:pt x="4132" y="2408"/>
                    <a:pt x="3663" y="2193"/>
                    <a:pt x="3144" y="2193"/>
                  </a:cubicBezTo>
                  <a:cubicBezTo>
                    <a:pt x="2383" y="2193"/>
                    <a:pt x="1724" y="2662"/>
                    <a:pt x="1432" y="3321"/>
                  </a:cubicBezTo>
                  <a:lnTo>
                    <a:pt x="710" y="3321"/>
                  </a:lnTo>
                  <a:cubicBezTo>
                    <a:pt x="519" y="3321"/>
                    <a:pt x="342" y="3410"/>
                    <a:pt x="203" y="3537"/>
                  </a:cubicBezTo>
                  <a:cubicBezTo>
                    <a:pt x="76" y="3664"/>
                    <a:pt x="0" y="3841"/>
                    <a:pt x="0" y="4044"/>
                  </a:cubicBezTo>
                  <a:cubicBezTo>
                    <a:pt x="0" y="4437"/>
                    <a:pt x="317" y="4754"/>
                    <a:pt x="710" y="4754"/>
                  </a:cubicBezTo>
                  <a:lnTo>
                    <a:pt x="16022" y="4754"/>
                  </a:lnTo>
                  <a:cubicBezTo>
                    <a:pt x="16212" y="4754"/>
                    <a:pt x="16389" y="4678"/>
                    <a:pt x="16529" y="4551"/>
                  </a:cubicBezTo>
                  <a:cubicBezTo>
                    <a:pt x="16656" y="4411"/>
                    <a:pt x="16732" y="4234"/>
                    <a:pt x="16732" y="4044"/>
                  </a:cubicBezTo>
                  <a:cubicBezTo>
                    <a:pt x="16732" y="3651"/>
                    <a:pt x="16415" y="3321"/>
                    <a:pt x="16022" y="3321"/>
                  </a:cubicBezTo>
                  <a:lnTo>
                    <a:pt x="15553" y="3321"/>
                  </a:lnTo>
                  <a:cubicBezTo>
                    <a:pt x="15338" y="2548"/>
                    <a:pt x="14615" y="1977"/>
                    <a:pt x="13766" y="1977"/>
                  </a:cubicBezTo>
                  <a:cubicBezTo>
                    <a:pt x="13462" y="1977"/>
                    <a:pt x="13183" y="2053"/>
                    <a:pt x="12929" y="2180"/>
                  </a:cubicBezTo>
                  <a:cubicBezTo>
                    <a:pt x="12587" y="926"/>
                    <a:pt x="11434" y="0"/>
                    <a:pt x="10077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964275" y="259350"/>
              <a:ext cx="270325" cy="76725"/>
            </a:xfrm>
            <a:custGeom>
              <a:avLst/>
              <a:gdLst/>
              <a:ahLst/>
              <a:cxnLst/>
              <a:rect l="l" t="t" r="r" b="b"/>
              <a:pathLst>
                <a:path w="10813" h="3069" extrusionOk="0">
                  <a:moveTo>
                    <a:pt x="6516" y="1"/>
                  </a:moveTo>
                  <a:cubicBezTo>
                    <a:pt x="5781" y="1"/>
                    <a:pt x="5147" y="406"/>
                    <a:pt x="4817" y="1015"/>
                  </a:cubicBezTo>
                  <a:cubicBezTo>
                    <a:pt x="4665" y="964"/>
                    <a:pt x="4500" y="939"/>
                    <a:pt x="4336" y="939"/>
                  </a:cubicBezTo>
                  <a:cubicBezTo>
                    <a:pt x="3714" y="939"/>
                    <a:pt x="3182" y="1268"/>
                    <a:pt x="2891" y="1762"/>
                  </a:cubicBezTo>
                  <a:cubicBezTo>
                    <a:pt x="2675" y="1547"/>
                    <a:pt x="2370" y="1407"/>
                    <a:pt x="2041" y="1407"/>
                  </a:cubicBezTo>
                  <a:cubicBezTo>
                    <a:pt x="1534" y="1407"/>
                    <a:pt x="1116" y="1712"/>
                    <a:pt x="925" y="2143"/>
                  </a:cubicBezTo>
                  <a:lnTo>
                    <a:pt x="457" y="2143"/>
                  </a:lnTo>
                  <a:cubicBezTo>
                    <a:pt x="330" y="2143"/>
                    <a:pt x="215" y="2193"/>
                    <a:pt x="127" y="2282"/>
                  </a:cubicBezTo>
                  <a:cubicBezTo>
                    <a:pt x="51" y="2358"/>
                    <a:pt x="0" y="2472"/>
                    <a:pt x="0" y="2612"/>
                  </a:cubicBezTo>
                  <a:cubicBezTo>
                    <a:pt x="0" y="2866"/>
                    <a:pt x="203" y="3068"/>
                    <a:pt x="457" y="3068"/>
                  </a:cubicBezTo>
                  <a:lnTo>
                    <a:pt x="10356" y="3068"/>
                  </a:lnTo>
                  <a:cubicBezTo>
                    <a:pt x="10483" y="3068"/>
                    <a:pt x="10597" y="3018"/>
                    <a:pt x="10686" y="2928"/>
                  </a:cubicBezTo>
                  <a:cubicBezTo>
                    <a:pt x="10762" y="2852"/>
                    <a:pt x="10812" y="2739"/>
                    <a:pt x="10812" y="2612"/>
                  </a:cubicBezTo>
                  <a:cubicBezTo>
                    <a:pt x="10812" y="2345"/>
                    <a:pt x="10610" y="2143"/>
                    <a:pt x="10356" y="2143"/>
                  </a:cubicBezTo>
                  <a:lnTo>
                    <a:pt x="10065" y="2143"/>
                  </a:lnTo>
                  <a:cubicBezTo>
                    <a:pt x="9913" y="1635"/>
                    <a:pt x="9443" y="1268"/>
                    <a:pt x="8899" y="1268"/>
                  </a:cubicBezTo>
                  <a:cubicBezTo>
                    <a:pt x="8708" y="1268"/>
                    <a:pt x="8519" y="1319"/>
                    <a:pt x="8353" y="1395"/>
                  </a:cubicBezTo>
                  <a:cubicBezTo>
                    <a:pt x="8138" y="596"/>
                    <a:pt x="7390" y="1"/>
                    <a:pt x="6516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3828250" y="452675"/>
              <a:ext cx="270325" cy="76700"/>
            </a:xfrm>
            <a:custGeom>
              <a:avLst/>
              <a:gdLst/>
              <a:ahLst/>
              <a:cxnLst/>
              <a:rect l="l" t="t" r="r" b="b"/>
              <a:pathLst>
                <a:path w="10813" h="3068" extrusionOk="0">
                  <a:moveTo>
                    <a:pt x="6516" y="0"/>
                  </a:moveTo>
                  <a:cubicBezTo>
                    <a:pt x="5781" y="0"/>
                    <a:pt x="5147" y="406"/>
                    <a:pt x="4817" y="1014"/>
                  </a:cubicBezTo>
                  <a:cubicBezTo>
                    <a:pt x="4665" y="976"/>
                    <a:pt x="4500" y="950"/>
                    <a:pt x="4336" y="950"/>
                  </a:cubicBezTo>
                  <a:cubicBezTo>
                    <a:pt x="3714" y="950"/>
                    <a:pt x="3182" y="1280"/>
                    <a:pt x="2891" y="1775"/>
                  </a:cubicBezTo>
                  <a:cubicBezTo>
                    <a:pt x="2675" y="1547"/>
                    <a:pt x="2371" y="1420"/>
                    <a:pt x="2029" y="1420"/>
                  </a:cubicBezTo>
                  <a:cubicBezTo>
                    <a:pt x="1534" y="1420"/>
                    <a:pt x="1103" y="1711"/>
                    <a:pt x="925" y="2142"/>
                  </a:cubicBezTo>
                  <a:lnTo>
                    <a:pt x="457" y="2142"/>
                  </a:lnTo>
                  <a:cubicBezTo>
                    <a:pt x="330" y="2142"/>
                    <a:pt x="216" y="2192"/>
                    <a:pt x="127" y="2282"/>
                  </a:cubicBezTo>
                  <a:cubicBezTo>
                    <a:pt x="51" y="2370"/>
                    <a:pt x="1" y="2485"/>
                    <a:pt x="1" y="2611"/>
                  </a:cubicBezTo>
                  <a:cubicBezTo>
                    <a:pt x="1" y="2865"/>
                    <a:pt x="203" y="3068"/>
                    <a:pt x="457" y="3068"/>
                  </a:cubicBezTo>
                  <a:lnTo>
                    <a:pt x="10356" y="3068"/>
                  </a:lnTo>
                  <a:cubicBezTo>
                    <a:pt x="10483" y="3068"/>
                    <a:pt x="10598" y="3017"/>
                    <a:pt x="10686" y="2941"/>
                  </a:cubicBezTo>
                  <a:cubicBezTo>
                    <a:pt x="10762" y="2852"/>
                    <a:pt x="10813" y="2738"/>
                    <a:pt x="10813" y="2611"/>
                  </a:cubicBezTo>
                  <a:cubicBezTo>
                    <a:pt x="10813" y="2358"/>
                    <a:pt x="10610" y="2142"/>
                    <a:pt x="10356" y="2142"/>
                  </a:cubicBezTo>
                  <a:lnTo>
                    <a:pt x="10052" y="2142"/>
                  </a:lnTo>
                  <a:cubicBezTo>
                    <a:pt x="9913" y="1648"/>
                    <a:pt x="9444" y="1280"/>
                    <a:pt x="8899" y="1280"/>
                  </a:cubicBezTo>
                  <a:cubicBezTo>
                    <a:pt x="8708" y="1280"/>
                    <a:pt x="8519" y="1318"/>
                    <a:pt x="8354" y="1407"/>
                  </a:cubicBezTo>
                  <a:cubicBezTo>
                    <a:pt x="8139" y="595"/>
                    <a:pt x="7390" y="0"/>
                    <a:pt x="6516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835725" y="344600"/>
              <a:ext cx="330250" cy="93825"/>
            </a:xfrm>
            <a:custGeom>
              <a:avLst/>
              <a:gdLst/>
              <a:ahLst/>
              <a:cxnLst/>
              <a:rect l="l" t="t" r="r" b="b"/>
              <a:pathLst>
                <a:path w="13210" h="3753" extrusionOk="0">
                  <a:moveTo>
                    <a:pt x="7948" y="0"/>
                  </a:moveTo>
                  <a:cubicBezTo>
                    <a:pt x="7061" y="0"/>
                    <a:pt x="6288" y="507"/>
                    <a:pt x="5895" y="1242"/>
                  </a:cubicBezTo>
                  <a:cubicBezTo>
                    <a:pt x="5705" y="1192"/>
                    <a:pt x="5502" y="1154"/>
                    <a:pt x="5299" y="1154"/>
                  </a:cubicBezTo>
                  <a:cubicBezTo>
                    <a:pt x="4539" y="1154"/>
                    <a:pt x="3892" y="1560"/>
                    <a:pt x="3537" y="2168"/>
                  </a:cubicBezTo>
                  <a:cubicBezTo>
                    <a:pt x="3271" y="1901"/>
                    <a:pt x="2891" y="1737"/>
                    <a:pt x="2485" y="1737"/>
                  </a:cubicBezTo>
                  <a:cubicBezTo>
                    <a:pt x="1877" y="1737"/>
                    <a:pt x="1357" y="2104"/>
                    <a:pt x="1142" y="2624"/>
                  </a:cubicBezTo>
                  <a:lnTo>
                    <a:pt x="571" y="2624"/>
                  </a:lnTo>
                  <a:cubicBezTo>
                    <a:pt x="407" y="2624"/>
                    <a:pt x="267" y="2687"/>
                    <a:pt x="165" y="2789"/>
                  </a:cubicBezTo>
                  <a:cubicBezTo>
                    <a:pt x="64" y="2890"/>
                    <a:pt x="1" y="3030"/>
                    <a:pt x="1" y="3182"/>
                  </a:cubicBezTo>
                  <a:cubicBezTo>
                    <a:pt x="1" y="3499"/>
                    <a:pt x="255" y="3752"/>
                    <a:pt x="571" y="3752"/>
                  </a:cubicBezTo>
                  <a:lnTo>
                    <a:pt x="12638" y="3752"/>
                  </a:lnTo>
                  <a:cubicBezTo>
                    <a:pt x="12804" y="3752"/>
                    <a:pt x="12942" y="3689"/>
                    <a:pt x="13044" y="3588"/>
                  </a:cubicBezTo>
                  <a:cubicBezTo>
                    <a:pt x="13145" y="3486"/>
                    <a:pt x="13209" y="3347"/>
                    <a:pt x="13209" y="3182"/>
                  </a:cubicBezTo>
                  <a:cubicBezTo>
                    <a:pt x="13209" y="2878"/>
                    <a:pt x="12956" y="2624"/>
                    <a:pt x="12638" y="2624"/>
                  </a:cubicBezTo>
                  <a:lnTo>
                    <a:pt x="12283" y="2624"/>
                  </a:lnTo>
                  <a:cubicBezTo>
                    <a:pt x="12106" y="2016"/>
                    <a:pt x="11536" y="1560"/>
                    <a:pt x="10864" y="1560"/>
                  </a:cubicBezTo>
                  <a:cubicBezTo>
                    <a:pt x="10623" y="1560"/>
                    <a:pt x="10407" y="1623"/>
                    <a:pt x="10205" y="1712"/>
                  </a:cubicBezTo>
                  <a:cubicBezTo>
                    <a:pt x="9939" y="735"/>
                    <a:pt x="9026" y="0"/>
                    <a:pt x="7948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2670000" y="438775"/>
              <a:ext cx="246550" cy="293725"/>
            </a:xfrm>
            <a:custGeom>
              <a:avLst/>
              <a:gdLst/>
              <a:ahLst/>
              <a:cxnLst/>
              <a:rect l="l" t="t" r="r" b="b"/>
              <a:pathLst>
                <a:path w="9862" h="11749" extrusionOk="0">
                  <a:moveTo>
                    <a:pt x="3255" y="1"/>
                  </a:moveTo>
                  <a:cubicBezTo>
                    <a:pt x="2779" y="1"/>
                    <a:pt x="2377" y="286"/>
                    <a:pt x="2143" y="734"/>
                  </a:cubicBezTo>
                  <a:cubicBezTo>
                    <a:pt x="0" y="4903"/>
                    <a:pt x="8696" y="11748"/>
                    <a:pt x="8696" y="11748"/>
                  </a:cubicBezTo>
                  <a:lnTo>
                    <a:pt x="9267" y="11559"/>
                  </a:lnTo>
                  <a:lnTo>
                    <a:pt x="9469" y="11483"/>
                  </a:lnTo>
                  <a:lnTo>
                    <a:pt x="9862" y="11356"/>
                  </a:lnTo>
                  <a:cubicBezTo>
                    <a:pt x="9862" y="11356"/>
                    <a:pt x="7188" y="7692"/>
                    <a:pt x="6072" y="3750"/>
                  </a:cubicBezTo>
                  <a:cubicBezTo>
                    <a:pt x="5281" y="988"/>
                    <a:pt x="4140" y="1"/>
                    <a:pt x="325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2762225" y="506925"/>
              <a:ext cx="144525" cy="220825"/>
            </a:xfrm>
            <a:custGeom>
              <a:avLst/>
              <a:gdLst/>
              <a:ahLst/>
              <a:cxnLst/>
              <a:rect l="l" t="t" r="r" b="b"/>
              <a:pathLst>
                <a:path w="5781" h="8833" extrusionOk="0">
                  <a:moveTo>
                    <a:pt x="117" y="0"/>
                  </a:moveTo>
                  <a:cubicBezTo>
                    <a:pt x="103" y="0"/>
                    <a:pt x="90" y="4"/>
                    <a:pt x="76" y="10"/>
                  </a:cubicBezTo>
                  <a:cubicBezTo>
                    <a:pt x="26" y="36"/>
                    <a:pt x="0" y="86"/>
                    <a:pt x="12" y="137"/>
                  </a:cubicBezTo>
                  <a:cubicBezTo>
                    <a:pt x="26" y="149"/>
                    <a:pt x="583" y="1544"/>
                    <a:pt x="1610" y="3369"/>
                  </a:cubicBezTo>
                  <a:cubicBezTo>
                    <a:pt x="2471" y="4903"/>
                    <a:pt x="3828" y="7033"/>
                    <a:pt x="5578" y="8833"/>
                  </a:cubicBezTo>
                  <a:lnTo>
                    <a:pt x="5780" y="8757"/>
                  </a:lnTo>
                  <a:cubicBezTo>
                    <a:pt x="4018" y="6969"/>
                    <a:pt x="2637" y="4814"/>
                    <a:pt x="1775" y="3267"/>
                  </a:cubicBezTo>
                  <a:cubicBezTo>
                    <a:pt x="761" y="1468"/>
                    <a:pt x="203" y="73"/>
                    <a:pt x="203" y="61"/>
                  </a:cubicBezTo>
                  <a:cubicBezTo>
                    <a:pt x="184" y="24"/>
                    <a:pt x="152" y="0"/>
                    <a:pt x="117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559400" y="471375"/>
              <a:ext cx="371425" cy="323875"/>
            </a:xfrm>
            <a:custGeom>
              <a:avLst/>
              <a:gdLst/>
              <a:ahLst/>
              <a:cxnLst/>
              <a:rect l="l" t="t" r="r" b="b"/>
              <a:pathLst>
                <a:path w="14857" h="12955" extrusionOk="0">
                  <a:moveTo>
                    <a:pt x="2534" y="1"/>
                  </a:moveTo>
                  <a:cubicBezTo>
                    <a:pt x="1513" y="1"/>
                    <a:pt x="862" y="704"/>
                    <a:pt x="736" y="1647"/>
                  </a:cubicBezTo>
                  <a:cubicBezTo>
                    <a:pt x="1" y="7086"/>
                    <a:pt x="9736" y="11472"/>
                    <a:pt x="13538" y="12954"/>
                  </a:cubicBezTo>
                  <a:cubicBezTo>
                    <a:pt x="13982" y="12396"/>
                    <a:pt x="14426" y="11839"/>
                    <a:pt x="14857" y="11256"/>
                  </a:cubicBezTo>
                  <a:cubicBezTo>
                    <a:pt x="12993" y="9798"/>
                    <a:pt x="9837" y="7086"/>
                    <a:pt x="7555" y="3866"/>
                  </a:cubicBezTo>
                  <a:cubicBezTo>
                    <a:pt x="5526" y="1020"/>
                    <a:pt x="3762" y="1"/>
                    <a:pt x="2534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55400" y="560425"/>
              <a:ext cx="262750" cy="214875"/>
            </a:xfrm>
            <a:custGeom>
              <a:avLst/>
              <a:gdLst/>
              <a:ahLst/>
              <a:cxnLst/>
              <a:rect l="l" t="t" r="r" b="b"/>
              <a:pathLst>
                <a:path w="10510" h="8595" extrusionOk="0">
                  <a:moveTo>
                    <a:pt x="164" y="1"/>
                  </a:moveTo>
                  <a:cubicBezTo>
                    <a:pt x="130" y="1"/>
                    <a:pt x="94" y="13"/>
                    <a:pt x="65" y="37"/>
                  </a:cubicBezTo>
                  <a:cubicBezTo>
                    <a:pt x="14" y="88"/>
                    <a:pt x="1" y="177"/>
                    <a:pt x="52" y="240"/>
                  </a:cubicBezTo>
                  <a:cubicBezTo>
                    <a:pt x="65" y="253"/>
                    <a:pt x="1510" y="1888"/>
                    <a:pt x="3792" y="3879"/>
                  </a:cubicBezTo>
                  <a:cubicBezTo>
                    <a:pt x="5401" y="5285"/>
                    <a:pt x="7708" y="7098"/>
                    <a:pt x="10332" y="8594"/>
                  </a:cubicBezTo>
                  <a:cubicBezTo>
                    <a:pt x="10395" y="8518"/>
                    <a:pt x="10446" y="8442"/>
                    <a:pt x="10510" y="8366"/>
                  </a:cubicBezTo>
                  <a:cubicBezTo>
                    <a:pt x="7885" y="6882"/>
                    <a:pt x="5578" y="5070"/>
                    <a:pt x="3969" y="3663"/>
                  </a:cubicBezTo>
                  <a:cubicBezTo>
                    <a:pt x="1713" y="1685"/>
                    <a:pt x="280" y="63"/>
                    <a:pt x="268" y="51"/>
                  </a:cubicBezTo>
                  <a:cubicBezTo>
                    <a:pt x="241" y="17"/>
                    <a:pt x="203" y="1"/>
                    <a:pt x="16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1745275" y="1356700"/>
              <a:ext cx="364800" cy="268750"/>
            </a:xfrm>
            <a:custGeom>
              <a:avLst/>
              <a:gdLst/>
              <a:ahLst/>
              <a:cxnLst/>
              <a:rect l="l" t="t" r="r" b="b"/>
              <a:pathLst>
                <a:path w="14592" h="10750" extrusionOk="0">
                  <a:moveTo>
                    <a:pt x="1805" y="0"/>
                  </a:moveTo>
                  <a:cubicBezTo>
                    <a:pt x="777" y="0"/>
                    <a:pt x="1" y="586"/>
                    <a:pt x="432" y="1828"/>
                  </a:cubicBezTo>
                  <a:cubicBezTo>
                    <a:pt x="1155" y="3907"/>
                    <a:pt x="3259" y="3755"/>
                    <a:pt x="3285" y="5467"/>
                  </a:cubicBezTo>
                  <a:cubicBezTo>
                    <a:pt x="3317" y="6969"/>
                    <a:pt x="4192" y="8121"/>
                    <a:pt x="5401" y="8121"/>
                  </a:cubicBezTo>
                  <a:cubicBezTo>
                    <a:pt x="5569" y="8121"/>
                    <a:pt x="5742" y="8099"/>
                    <a:pt x="5921" y="8052"/>
                  </a:cubicBezTo>
                  <a:cubicBezTo>
                    <a:pt x="6543" y="7890"/>
                    <a:pt x="7094" y="7730"/>
                    <a:pt x="7579" y="7730"/>
                  </a:cubicBezTo>
                  <a:cubicBezTo>
                    <a:pt x="8230" y="7730"/>
                    <a:pt x="8763" y="8018"/>
                    <a:pt x="9191" y="8977"/>
                  </a:cubicBezTo>
                  <a:cubicBezTo>
                    <a:pt x="9669" y="10055"/>
                    <a:pt x="10738" y="10749"/>
                    <a:pt x="11652" y="10749"/>
                  </a:cubicBezTo>
                  <a:cubicBezTo>
                    <a:pt x="12168" y="10749"/>
                    <a:pt x="12635" y="10528"/>
                    <a:pt x="12918" y="10030"/>
                  </a:cubicBezTo>
                  <a:cubicBezTo>
                    <a:pt x="13121" y="9687"/>
                    <a:pt x="13336" y="9307"/>
                    <a:pt x="13539" y="8952"/>
                  </a:cubicBezTo>
                  <a:cubicBezTo>
                    <a:pt x="13603" y="8850"/>
                    <a:pt x="13653" y="8749"/>
                    <a:pt x="13716" y="8648"/>
                  </a:cubicBezTo>
                  <a:cubicBezTo>
                    <a:pt x="13729" y="8622"/>
                    <a:pt x="13742" y="8597"/>
                    <a:pt x="13755" y="8585"/>
                  </a:cubicBezTo>
                  <a:cubicBezTo>
                    <a:pt x="14591" y="7114"/>
                    <a:pt x="14211" y="5225"/>
                    <a:pt x="12829" y="4236"/>
                  </a:cubicBezTo>
                  <a:cubicBezTo>
                    <a:pt x="12437" y="3961"/>
                    <a:pt x="11995" y="3772"/>
                    <a:pt x="11517" y="3772"/>
                  </a:cubicBezTo>
                  <a:cubicBezTo>
                    <a:pt x="11314" y="3772"/>
                    <a:pt x="11105" y="3806"/>
                    <a:pt x="10890" y="3882"/>
                  </a:cubicBezTo>
                  <a:cubicBezTo>
                    <a:pt x="10579" y="3988"/>
                    <a:pt x="10324" y="4036"/>
                    <a:pt x="10113" y="4036"/>
                  </a:cubicBezTo>
                  <a:cubicBezTo>
                    <a:pt x="8792" y="4036"/>
                    <a:pt x="9162" y="2184"/>
                    <a:pt x="7949" y="1397"/>
                  </a:cubicBezTo>
                  <a:cubicBezTo>
                    <a:pt x="7436" y="1066"/>
                    <a:pt x="6954" y="975"/>
                    <a:pt x="6497" y="975"/>
                  </a:cubicBezTo>
                  <a:cubicBezTo>
                    <a:pt x="6219" y="975"/>
                    <a:pt x="5952" y="1009"/>
                    <a:pt x="5693" y="1042"/>
                  </a:cubicBezTo>
                  <a:cubicBezTo>
                    <a:pt x="5429" y="1079"/>
                    <a:pt x="5177" y="1115"/>
                    <a:pt x="4935" y="1115"/>
                  </a:cubicBezTo>
                  <a:cubicBezTo>
                    <a:pt x="4585" y="1115"/>
                    <a:pt x="4253" y="1039"/>
                    <a:pt x="3930" y="776"/>
                  </a:cubicBezTo>
                  <a:cubicBezTo>
                    <a:pt x="3303" y="266"/>
                    <a:pt x="2497" y="0"/>
                    <a:pt x="1805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1822600" y="1414325"/>
              <a:ext cx="265600" cy="166175"/>
            </a:xfrm>
            <a:custGeom>
              <a:avLst/>
              <a:gdLst/>
              <a:ahLst/>
              <a:cxnLst/>
              <a:rect l="l" t="t" r="r" b="b"/>
              <a:pathLst>
                <a:path w="10624" h="6647" extrusionOk="0">
                  <a:moveTo>
                    <a:pt x="201" y="0"/>
                  </a:moveTo>
                  <a:cubicBezTo>
                    <a:pt x="140" y="0"/>
                    <a:pt x="78" y="28"/>
                    <a:pt x="52" y="81"/>
                  </a:cubicBezTo>
                  <a:cubicBezTo>
                    <a:pt x="1" y="157"/>
                    <a:pt x="26" y="271"/>
                    <a:pt x="102" y="309"/>
                  </a:cubicBezTo>
                  <a:lnTo>
                    <a:pt x="10446" y="6647"/>
                  </a:lnTo>
                  <a:cubicBezTo>
                    <a:pt x="10510" y="6545"/>
                    <a:pt x="10560" y="6444"/>
                    <a:pt x="10623" y="6343"/>
                  </a:cubicBezTo>
                  <a:lnTo>
                    <a:pt x="280" y="18"/>
                  </a:lnTo>
                  <a:cubicBezTo>
                    <a:pt x="256" y="6"/>
                    <a:pt x="229" y="0"/>
                    <a:pt x="20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1827675" y="1122500"/>
              <a:ext cx="344175" cy="445450"/>
            </a:xfrm>
            <a:custGeom>
              <a:avLst/>
              <a:gdLst/>
              <a:ahLst/>
              <a:cxnLst/>
              <a:rect l="l" t="t" r="r" b="b"/>
              <a:pathLst>
                <a:path w="13767" h="17818" extrusionOk="0">
                  <a:moveTo>
                    <a:pt x="1800" y="0"/>
                  </a:moveTo>
                  <a:cubicBezTo>
                    <a:pt x="1076" y="0"/>
                    <a:pt x="482" y="453"/>
                    <a:pt x="343" y="1550"/>
                  </a:cubicBezTo>
                  <a:cubicBezTo>
                    <a:pt x="1" y="4263"/>
                    <a:pt x="2422" y="5238"/>
                    <a:pt x="1522" y="7153"/>
                  </a:cubicBezTo>
                  <a:cubicBezTo>
                    <a:pt x="609" y="9080"/>
                    <a:pt x="1180" y="11082"/>
                    <a:pt x="3018" y="11475"/>
                  </a:cubicBezTo>
                  <a:cubicBezTo>
                    <a:pt x="4856" y="11855"/>
                    <a:pt x="6225" y="12033"/>
                    <a:pt x="6136" y="14302"/>
                  </a:cubicBezTo>
                  <a:cubicBezTo>
                    <a:pt x="6074" y="16134"/>
                    <a:pt x="7377" y="17817"/>
                    <a:pt x="8741" y="17817"/>
                  </a:cubicBezTo>
                  <a:cubicBezTo>
                    <a:pt x="9066" y="17817"/>
                    <a:pt x="9395" y="17721"/>
                    <a:pt x="9710" y="17509"/>
                  </a:cubicBezTo>
                  <a:cubicBezTo>
                    <a:pt x="10116" y="17230"/>
                    <a:pt x="10560" y="16939"/>
                    <a:pt x="10991" y="16647"/>
                  </a:cubicBezTo>
                  <a:cubicBezTo>
                    <a:pt x="11105" y="16571"/>
                    <a:pt x="11219" y="16482"/>
                    <a:pt x="11333" y="16406"/>
                  </a:cubicBezTo>
                  <a:cubicBezTo>
                    <a:pt x="11371" y="16393"/>
                    <a:pt x="11397" y="16368"/>
                    <a:pt x="11422" y="16356"/>
                  </a:cubicBezTo>
                  <a:cubicBezTo>
                    <a:pt x="13158" y="15176"/>
                    <a:pt x="13767" y="12882"/>
                    <a:pt x="12778" y="11032"/>
                  </a:cubicBezTo>
                  <a:cubicBezTo>
                    <a:pt x="12385" y="10283"/>
                    <a:pt x="11764" y="9688"/>
                    <a:pt x="10839" y="9574"/>
                  </a:cubicBezTo>
                  <a:cubicBezTo>
                    <a:pt x="7910" y="9193"/>
                    <a:pt x="9989" y="6988"/>
                    <a:pt x="8924" y="5213"/>
                  </a:cubicBezTo>
                  <a:cubicBezTo>
                    <a:pt x="7708" y="3160"/>
                    <a:pt x="5553" y="3920"/>
                    <a:pt x="4805" y="2298"/>
                  </a:cubicBezTo>
                  <a:cubicBezTo>
                    <a:pt x="4196" y="966"/>
                    <a:pt x="2858" y="0"/>
                    <a:pt x="1800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1900575" y="1213050"/>
              <a:ext cx="210425" cy="325625"/>
            </a:xfrm>
            <a:custGeom>
              <a:avLst/>
              <a:gdLst/>
              <a:ahLst/>
              <a:cxnLst/>
              <a:rect l="l" t="t" r="r" b="b"/>
              <a:pathLst>
                <a:path w="8417" h="13025" extrusionOk="0">
                  <a:moveTo>
                    <a:pt x="239" y="1"/>
                  </a:moveTo>
                  <a:cubicBezTo>
                    <a:pt x="201" y="1"/>
                    <a:pt x="162" y="11"/>
                    <a:pt x="127" y="32"/>
                  </a:cubicBezTo>
                  <a:cubicBezTo>
                    <a:pt x="39" y="95"/>
                    <a:pt x="0" y="222"/>
                    <a:pt x="64" y="323"/>
                  </a:cubicBezTo>
                  <a:lnTo>
                    <a:pt x="8075" y="13025"/>
                  </a:lnTo>
                  <a:cubicBezTo>
                    <a:pt x="8189" y="12949"/>
                    <a:pt x="8303" y="12860"/>
                    <a:pt x="8417" y="12784"/>
                  </a:cubicBezTo>
                  <a:lnTo>
                    <a:pt x="419" y="95"/>
                  </a:lnTo>
                  <a:cubicBezTo>
                    <a:pt x="386" y="37"/>
                    <a:pt x="314" y="1"/>
                    <a:pt x="239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268925" y="1009575"/>
              <a:ext cx="123300" cy="358300"/>
            </a:xfrm>
            <a:custGeom>
              <a:avLst/>
              <a:gdLst/>
              <a:ahLst/>
              <a:cxnLst/>
              <a:rect l="l" t="t" r="r" b="b"/>
              <a:pathLst>
                <a:path w="4932" h="14332" extrusionOk="0">
                  <a:moveTo>
                    <a:pt x="807" y="0"/>
                  </a:moveTo>
                  <a:cubicBezTo>
                    <a:pt x="735" y="0"/>
                    <a:pt x="665" y="39"/>
                    <a:pt x="634" y="110"/>
                  </a:cubicBezTo>
                  <a:cubicBezTo>
                    <a:pt x="76" y="1516"/>
                    <a:pt x="228" y="3620"/>
                    <a:pt x="1078" y="6371"/>
                  </a:cubicBezTo>
                  <a:cubicBezTo>
                    <a:pt x="1737" y="8476"/>
                    <a:pt x="2789" y="10960"/>
                    <a:pt x="4234" y="13774"/>
                  </a:cubicBezTo>
                  <a:lnTo>
                    <a:pt x="4932" y="14332"/>
                  </a:lnTo>
                  <a:cubicBezTo>
                    <a:pt x="1369" y="7563"/>
                    <a:pt x="0" y="2695"/>
                    <a:pt x="964" y="249"/>
                  </a:cubicBezTo>
                  <a:cubicBezTo>
                    <a:pt x="1002" y="160"/>
                    <a:pt x="964" y="46"/>
                    <a:pt x="862" y="8"/>
                  </a:cubicBezTo>
                  <a:cubicBezTo>
                    <a:pt x="844" y="3"/>
                    <a:pt x="825" y="0"/>
                    <a:pt x="807" y="0"/>
                  </a:cubicBezTo>
                  <a:close/>
                </a:path>
              </a:pathLst>
            </a:custGeom>
            <a:solidFill>
              <a:srgbClr val="0E1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223625" y="1058475"/>
              <a:ext cx="59375" cy="49225"/>
            </a:xfrm>
            <a:custGeom>
              <a:avLst/>
              <a:gdLst/>
              <a:ahLst/>
              <a:cxnLst/>
              <a:rect l="l" t="t" r="r" b="b"/>
              <a:pathLst>
                <a:path w="2375" h="1969" extrusionOk="0">
                  <a:moveTo>
                    <a:pt x="302" y="1"/>
                  </a:moveTo>
                  <a:cubicBezTo>
                    <a:pt x="119" y="1"/>
                    <a:pt x="0" y="16"/>
                    <a:pt x="0" y="16"/>
                  </a:cubicBezTo>
                  <a:cubicBezTo>
                    <a:pt x="643" y="1696"/>
                    <a:pt x="1488" y="1968"/>
                    <a:pt x="1968" y="1968"/>
                  </a:cubicBezTo>
                  <a:cubicBezTo>
                    <a:pt x="2198" y="1968"/>
                    <a:pt x="2345" y="1906"/>
                    <a:pt x="2345" y="1906"/>
                  </a:cubicBezTo>
                  <a:cubicBezTo>
                    <a:pt x="2375" y="192"/>
                    <a:pt x="942" y="1"/>
                    <a:pt x="302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275900" y="1077575"/>
              <a:ext cx="71625" cy="61175"/>
            </a:xfrm>
            <a:custGeom>
              <a:avLst/>
              <a:gdLst/>
              <a:ahLst/>
              <a:cxnLst/>
              <a:rect l="l" t="t" r="r" b="b"/>
              <a:pathLst>
                <a:path w="2865" h="2447" extrusionOk="0">
                  <a:moveTo>
                    <a:pt x="2422" y="1"/>
                  </a:moveTo>
                  <a:lnTo>
                    <a:pt x="2422" y="1"/>
                  </a:lnTo>
                  <a:cubicBezTo>
                    <a:pt x="0" y="1091"/>
                    <a:pt x="673" y="2447"/>
                    <a:pt x="673" y="2447"/>
                  </a:cubicBezTo>
                  <a:cubicBezTo>
                    <a:pt x="2865" y="2359"/>
                    <a:pt x="2422" y="1"/>
                    <a:pt x="2422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3255300" y="969500"/>
              <a:ext cx="78300" cy="72275"/>
            </a:xfrm>
            <a:custGeom>
              <a:avLst/>
              <a:gdLst/>
              <a:ahLst/>
              <a:cxnLst/>
              <a:rect l="l" t="t" r="r" b="b"/>
              <a:pathLst>
                <a:path w="3132" h="2891" extrusionOk="0">
                  <a:moveTo>
                    <a:pt x="1927" y="1"/>
                  </a:moveTo>
                  <a:cubicBezTo>
                    <a:pt x="1" y="1839"/>
                    <a:pt x="1091" y="2891"/>
                    <a:pt x="1091" y="2891"/>
                  </a:cubicBezTo>
                  <a:cubicBezTo>
                    <a:pt x="3131" y="2080"/>
                    <a:pt x="1928" y="1"/>
                    <a:pt x="1927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3241025" y="1173125"/>
              <a:ext cx="71025" cy="38400"/>
            </a:xfrm>
            <a:custGeom>
              <a:avLst/>
              <a:gdLst/>
              <a:ahLst/>
              <a:cxnLst/>
              <a:rect l="l" t="t" r="r" b="b"/>
              <a:pathLst>
                <a:path w="2841" h="1536" extrusionOk="0">
                  <a:moveTo>
                    <a:pt x="1204" y="0"/>
                  </a:moveTo>
                  <a:cubicBezTo>
                    <a:pt x="562" y="0"/>
                    <a:pt x="1" y="286"/>
                    <a:pt x="1" y="286"/>
                  </a:cubicBezTo>
                  <a:cubicBezTo>
                    <a:pt x="861" y="1284"/>
                    <a:pt x="1566" y="1536"/>
                    <a:pt x="2058" y="1536"/>
                  </a:cubicBezTo>
                  <a:cubicBezTo>
                    <a:pt x="2560" y="1536"/>
                    <a:pt x="2840" y="1275"/>
                    <a:pt x="2840" y="1275"/>
                  </a:cubicBezTo>
                  <a:cubicBezTo>
                    <a:pt x="2500" y="260"/>
                    <a:pt x="1816" y="0"/>
                    <a:pt x="1204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305375" y="1168850"/>
              <a:ext cx="76075" cy="67500"/>
            </a:xfrm>
            <a:custGeom>
              <a:avLst/>
              <a:gdLst/>
              <a:ahLst/>
              <a:cxnLst/>
              <a:rect l="l" t="t" r="r" b="b"/>
              <a:pathLst>
                <a:path w="3043" h="2700" extrusionOk="0">
                  <a:moveTo>
                    <a:pt x="2206" y="0"/>
                  </a:moveTo>
                  <a:lnTo>
                    <a:pt x="2206" y="0"/>
                  </a:lnTo>
                  <a:cubicBezTo>
                    <a:pt x="1" y="1483"/>
                    <a:pt x="900" y="2700"/>
                    <a:pt x="900" y="2700"/>
                  </a:cubicBezTo>
                  <a:cubicBezTo>
                    <a:pt x="3043" y="2244"/>
                    <a:pt x="2206" y="1"/>
                    <a:pt x="2206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3273675" y="1250850"/>
              <a:ext cx="71650" cy="38100"/>
            </a:xfrm>
            <a:custGeom>
              <a:avLst/>
              <a:gdLst/>
              <a:ahLst/>
              <a:cxnLst/>
              <a:rect l="l" t="t" r="r" b="b"/>
              <a:pathLst>
                <a:path w="2866" h="1524" extrusionOk="0">
                  <a:moveTo>
                    <a:pt x="1235" y="0"/>
                  </a:moveTo>
                  <a:cubicBezTo>
                    <a:pt x="578" y="0"/>
                    <a:pt x="1" y="307"/>
                    <a:pt x="1" y="307"/>
                  </a:cubicBezTo>
                  <a:cubicBezTo>
                    <a:pt x="863" y="1275"/>
                    <a:pt x="1564" y="1523"/>
                    <a:pt x="2057" y="1523"/>
                  </a:cubicBezTo>
                  <a:cubicBezTo>
                    <a:pt x="2578" y="1523"/>
                    <a:pt x="2866" y="1245"/>
                    <a:pt x="2866" y="1245"/>
                  </a:cubicBezTo>
                  <a:cubicBezTo>
                    <a:pt x="2508" y="258"/>
                    <a:pt x="1838" y="0"/>
                    <a:pt x="1235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2699150" y="940675"/>
              <a:ext cx="192700" cy="747900"/>
            </a:xfrm>
            <a:custGeom>
              <a:avLst/>
              <a:gdLst/>
              <a:ahLst/>
              <a:cxnLst/>
              <a:rect l="l" t="t" r="r" b="b"/>
              <a:pathLst>
                <a:path w="7708" h="29916" extrusionOk="0">
                  <a:moveTo>
                    <a:pt x="0" y="1"/>
                  </a:moveTo>
                  <a:lnTo>
                    <a:pt x="0" y="10142"/>
                  </a:lnTo>
                  <a:lnTo>
                    <a:pt x="0" y="29916"/>
                  </a:lnTo>
                  <a:lnTo>
                    <a:pt x="7707" y="29916"/>
                  </a:lnTo>
                  <a:lnTo>
                    <a:pt x="7707" y="12714"/>
                  </a:lnTo>
                  <a:lnTo>
                    <a:pt x="7707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3014125" y="1185950"/>
              <a:ext cx="192700" cy="502625"/>
            </a:xfrm>
            <a:custGeom>
              <a:avLst/>
              <a:gdLst/>
              <a:ahLst/>
              <a:cxnLst/>
              <a:rect l="l" t="t" r="r" b="b"/>
              <a:pathLst>
                <a:path w="7708" h="20105" extrusionOk="0">
                  <a:moveTo>
                    <a:pt x="1" y="1"/>
                  </a:moveTo>
                  <a:lnTo>
                    <a:pt x="1" y="3728"/>
                  </a:lnTo>
                  <a:lnTo>
                    <a:pt x="1" y="20105"/>
                  </a:lnTo>
                  <a:lnTo>
                    <a:pt x="7708" y="20105"/>
                  </a:lnTo>
                  <a:lnTo>
                    <a:pt x="7708" y="3410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2384150" y="667525"/>
              <a:ext cx="192700" cy="1021050"/>
            </a:xfrm>
            <a:custGeom>
              <a:avLst/>
              <a:gdLst/>
              <a:ahLst/>
              <a:cxnLst/>
              <a:rect l="l" t="t" r="r" b="b"/>
              <a:pathLst>
                <a:path w="7708" h="40842" extrusionOk="0">
                  <a:moveTo>
                    <a:pt x="0" y="0"/>
                  </a:moveTo>
                  <a:lnTo>
                    <a:pt x="0" y="12600"/>
                  </a:lnTo>
                  <a:lnTo>
                    <a:pt x="0" y="40842"/>
                  </a:lnTo>
                  <a:lnTo>
                    <a:pt x="7707" y="40842"/>
                  </a:lnTo>
                  <a:lnTo>
                    <a:pt x="7707" y="18570"/>
                  </a:lnTo>
                  <a:lnTo>
                    <a:pt x="7707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2072950" y="444100"/>
              <a:ext cx="192700" cy="1244475"/>
            </a:xfrm>
            <a:custGeom>
              <a:avLst/>
              <a:gdLst/>
              <a:ahLst/>
              <a:cxnLst/>
              <a:rect l="l" t="t" r="r" b="b"/>
              <a:pathLst>
                <a:path w="7708" h="49779" extrusionOk="0">
                  <a:moveTo>
                    <a:pt x="1" y="0"/>
                  </a:moveTo>
                  <a:lnTo>
                    <a:pt x="1" y="16555"/>
                  </a:lnTo>
                  <a:lnTo>
                    <a:pt x="1" y="49779"/>
                  </a:lnTo>
                  <a:lnTo>
                    <a:pt x="7708" y="49779"/>
                  </a:lnTo>
                  <a:lnTo>
                    <a:pt x="7708" y="18241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106250" y="461525"/>
              <a:ext cx="1608575" cy="661075"/>
            </a:xfrm>
            <a:custGeom>
              <a:avLst/>
              <a:gdLst/>
              <a:ahLst/>
              <a:cxnLst/>
              <a:rect l="l" t="t" r="r" b="b"/>
              <a:pathLst>
                <a:path w="64343" h="26443" extrusionOk="0">
                  <a:moveTo>
                    <a:pt x="61224" y="1"/>
                  </a:moveTo>
                  <a:lnTo>
                    <a:pt x="48028" y="13196"/>
                  </a:lnTo>
                  <a:lnTo>
                    <a:pt x="36874" y="2041"/>
                  </a:lnTo>
                  <a:lnTo>
                    <a:pt x="19635" y="19268"/>
                  </a:lnTo>
                  <a:lnTo>
                    <a:pt x="11839" y="11472"/>
                  </a:lnTo>
                  <a:lnTo>
                    <a:pt x="0" y="23325"/>
                  </a:lnTo>
                  <a:lnTo>
                    <a:pt x="3119" y="26443"/>
                  </a:lnTo>
                  <a:lnTo>
                    <a:pt x="11839" y="17709"/>
                  </a:lnTo>
                  <a:lnTo>
                    <a:pt x="19635" y="25505"/>
                  </a:lnTo>
                  <a:lnTo>
                    <a:pt x="36874" y="8278"/>
                  </a:lnTo>
                  <a:lnTo>
                    <a:pt x="48028" y="19433"/>
                  </a:lnTo>
                  <a:lnTo>
                    <a:pt x="64343" y="3119"/>
                  </a:lnTo>
                  <a:lnTo>
                    <a:pt x="6122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2149350" y="992950"/>
              <a:ext cx="106175" cy="87825"/>
            </a:xfrm>
            <a:custGeom>
              <a:avLst/>
              <a:gdLst/>
              <a:ahLst/>
              <a:cxnLst/>
              <a:rect l="l" t="t" r="r" b="b"/>
              <a:pathLst>
                <a:path w="4247" h="3513" extrusionOk="0">
                  <a:moveTo>
                    <a:pt x="342" y="1"/>
                  </a:moveTo>
                  <a:lnTo>
                    <a:pt x="0" y="330"/>
                  </a:lnTo>
                  <a:lnTo>
                    <a:pt x="3055" y="3513"/>
                  </a:lnTo>
                  <a:lnTo>
                    <a:pt x="4246" y="232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2006400" y="918800"/>
              <a:ext cx="290950" cy="288400"/>
            </a:xfrm>
            <a:custGeom>
              <a:avLst/>
              <a:gdLst/>
              <a:ahLst/>
              <a:cxnLst/>
              <a:rect l="l" t="t" r="r" b="b"/>
              <a:pathLst>
                <a:path w="11638" h="11536" extrusionOk="0">
                  <a:moveTo>
                    <a:pt x="2549" y="1"/>
                  </a:moveTo>
                  <a:lnTo>
                    <a:pt x="1" y="11536"/>
                  </a:lnTo>
                  <a:lnTo>
                    <a:pt x="11637" y="9445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1832450" y="53950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85" y="215"/>
                  </a:moveTo>
                  <a:cubicBezTo>
                    <a:pt x="951" y="215"/>
                    <a:pt x="1167" y="431"/>
                    <a:pt x="1167" y="697"/>
                  </a:cubicBezTo>
                  <a:cubicBezTo>
                    <a:pt x="1167" y="950"/>
                    <a:pt x="951" y="1166"/>
                    <a:pt x="685" y="1166"/>
                  </a:cubicBezTo>
                  <a:cubicBezTo>
                    <a:pt x="431" y="1166"/>
                    <a:pt x="215" y="950"/>
                    <a:pt x="215" y="697"/>
                  </a:cubicBezTo>
                  <a:cubicBezTo>
                    <a:pt x="215" y="431"/>
                    <a:pt x="431" y="215"/>
                    <a:pt x="685" y="215"/>
                  </a:cubicBezTo>
                  <a:close/>
                  <a:moveTo>
                    <a:pt x="685" y="0"/>
                  </a:moveTo>
                  <a:cubicBezTo>
                    <a:pt x="305" y="0"/>
                    <a:pt x="0" y="317"/>
                    <a:pt x="0" y="697"/>
                  </a:cubicBezTo>
                  <a:cubicBezTo>
                    <a:pt x="0" y="1077"/>
                    <a:pt x="305" y="1381"/>
                    <a:pt x="685" y="1381"/>
                  </a:cubicBezTo>
                  <a:cubicBezTo>
                    <a:pt x="1065" y="1381"/>
                    <a:pt x="1382" y="1077"/>
                    <a:pt x="1382" y="697"/>
                  </a:cubicBezTo>
                  <a:cubicBezTo>
                    <a:pt x="1382" y="317"/>
                    <a:pt x="1065" y="0"/>
                    <a:pt x="68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1902800" y="516350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85" y="216"/>
                  </a:moveTo>
                  <a:cubicBezTo>
                    <a:pt x="951" y="216"/>
                    <a:pt x="1167" y="431"/>
                    <a:pt x="1167" y="685"/>
                  </a:cubicBezTo>
                  <a:cubicBezTo>
                    <a:pt x="1167" y="952"/>
                    <a:pt x="951" y="1167"/>
                    <a:pt x="685" y="1167"/>
                  </a:cubicBezTo>
                  <a:cubicBezTo>
                    <a:pt x="431" y="1167"/>
                    <a:pt x="215" y="952"/>
                    <a:pt x="215" y="685"/>
                  </a:cubicBezTo>
                  <a:cubicBezTo>
                    <a:pt x="215" y="431"/>
                    <a:pt x="431" y="216"/>
                    <a:pt x="685" y="216"/>
                  </a:cubicBezTo>
                  <a:close/>
                  <a:moveTo>
                    <a:pt x="685" y="0"/>
                  </a:moveTo>
                  <a:cubicBezTo>
                    <a:pt x="305" y="0"/>
                    <a:pt x="0" y="305"/>
                    <a:pt x="0" y="685"/>
                  </a:cubicBezTo>
                  <a:cubicBezTo>
                    <a:pt x="0" y="1065"/>
                    <a:pt x="305" y="1383"/>
                    <a:pt x="685" y="1383"/>
                  </a:cubicBezTo>
                  <a:cubicBezTo>
                    <a:pt x="1065" y="1383"/>
                    <a:pt x="1382" y="1065"/>
                    <a:pt x="1382" y="685"/>
                  </a:cubicBezTo>
                  <a:cubicBezTo>
                    <a:pt x="1382" y="305"/>
                    <a:pt x="1065" y="0"/>
                    <a:pt x="68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1936700" y="459625"/>
              <a:ext cx="5425" cy="17150"/>
            </a:xfrm>
            <a:custGeom>
              <a:avLst/>
              <a:gdLst/>
              <a:ahLst/>
              <a:cxnLst/>
              <a:rect l="l" t="t" r="r" b="b"/>
              <a:pathLst>
                <a:path w="217" h="686" extrusionOk="0">
                  <a:moveTo>
                    <a:pt x="115" y="1"/>
                  </a:moveTo>
                  <a:cubicBezTo>
                    <a:pt x="51" y="1"/>
                    <a:pt x="0" y="52"/>
                    <a:pt x="0" y="102"/>
                  </a:cubicBezTo>
                  <a:lnTo>
                    <a:pt x="0" y="584"/>
                  </a:lnTo>
                  <a:cubicBezTo>
                    <a:pt x="0" y="647"/>
                    <a:pt x="51" y="685"/>
                    <a:pt x="115" y="685"/>
                  </a:cubicBezTo>
                  <a:cubicBezTo>
                    <a:pt x="165" y="685"/>
                    <a:pt x="216" y="647"/>
                    <a:pt x="216" y="584"/>
                  </a:cubicBezTo>
                  <a:lnTo>
                    <a:pt x="216" y="102"/>
                  </a:lnTo>
                  <a:cubicBezTo>
                    <a:pt x="216" y="52"/>
                    <a:pt x="165" y="1"/>
                    <a:pt x="1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936700" y="438725"/>
              <a:ext cx="5425" cy="17425"/>
            </a:xfrm>
            <a:custGeom>
              <a:avLst/>
              <a:gdLst/>
              <a:ahLst/>
              <a:cxnLst/>
              <a:rect l="l" t="t" r="r" b="b"/>
              <a:pathLst>
                <a:path w="217" h="697" extrusionOk="0">
                  <a:moveTo>
                    <a:pt x="115" y="0"/>
                  </a:moveTo>
                  <a:cubicBezTo>
                    <a:pt x="51" y="0"/>
                    <a:pt x="0" y="51"/>
                    <a:pt x="0" y="114"/>
                  </a:cubicBezTo>
                  <a:lnTo>
                    <a:pt x="0" y="583"/>
                  </a:lnTo>
                  <a:cubicBezTo>
                    <a:pt x="0" y="646"/>
                    <a:pt x="51" y="697"/>
                    <a:pt x="115" y="697"/>
                  </a:cubicBezTo>
                  <a:cubicBezTo>
                    <a:pt x="165" y="697"/>
                    <a:pt x="216" y="646"/>
                    <a:pt x="216" y="583"/>
                  </a:cubicBezTo>
                  <a:lnTo>
                    <a:pt x="216" y="114"/>
                  </a:lnTo>
                  <a:cubicBezTo>
                    <a:pt x="216" y="51"/>
                    <a:pt x="165" y="0"/>
                    <a:pt x="11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1942725" y="455200"/>
              <a:ext cx="16175" cy="5400"/>
            </a:xfrm>
            <a:custGeom>
              <a:avLst/>
              <a:gdLst/>
              <a:ahLst/>
              <a:cxnLst/>
              <a:rect l="l" t="t" r="r" b="b"/>
              <a:pathLst>
                <a:path w="647" h="216" extrusionOk="0">
                  <a:moveTo>
                    <a:pt x="114" y="0"/>
                  </a:moveTo>
                  <a:cubicBezTo>
                    <a:pt x="51" y="0"/>
                    <a:pt x="1" y="51"/>
                    <a:pt x="1" y="102"/>
                  </a:cubicBezTo>
                  <a:cubicBezTo>
                    <a:pt x="1" y="165"/>
                    <a:pt x="51" y="215"/>
                    <a:pt x="114" y="215"/>
                  </a:cubicBezTo>
                  <a:lnTo>
                    <a:pt x="533" y="215"/>
                  </a:lnTo>
                  <a:cubicBezTo>
                    <a:pt x="596" y="215"/>
                    <a:pt x="646" y="165"/>
                    <a:pt x="646" y="102"/>
                  </a:cubicBezTo>
                  <a:cubicBezTo>
                    <a:pt x="646" y="51"/>
                    <a:pt x="596" y="0"/>
                    <a:pt x="53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919900" y="455200"/>
              <a:ext cx="16175" cy="5400"/>
            </a:xfrm>
            <a:custGeom>
              <a:avLst/>
              <a:gdLst/>
              <a:ahLst/>
              <a:cxnLst/>
              <a:rect l="l" t="t" r="r" b="b"/>
              <a:pathLst>
                <a:path w="647" h="216" extrusionOk="0">
                  <a:moveTo>
                    <a:pt x="114" y="0"/>
                  </a:moveTo>
                  <a:cubicBezTo>
                    <a:pt x="52" y="0"/>
                    <a:pt x="1" y="51"/>
                    <a:pt x="1" y="102"/>
                  </a:cubicBezTo>
                  <a:cubicBezTo>
                    <a:pt x="1" y="165"/>
                    <a:pt x="52" y="215"/>
                    <a:pt x="114" y="215"/>
                  </a:cubicBezTo>
                  <a:lnTo>
                    <a:pt x="545" y="215"/>
                  </a:lnTo>
                  <a:cubicBezTo>
                    <a:pt x="596" y="215"/>
                    <a:pt x="647" y="165"/>
                    <a:pt x="647" y="102"/>
                  </a:cubicBezTo>
                  <a:cubicBezTo>
                    <a:pt x="647" y="51"/>
                    <a:pt x="596" y="0"/>
                    <a:pt x="54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863800" y="478650"/>
              <a:ext cx="5425" cy="17450"/>
            </a:xfrm>
            <a:custGeom>
              <a:avLst/>
              <a:gdLst/>
              <a:ahLst/>
              <a:cxnLst/>
              <a:rect l="l" t="t" r="r" b="b"/>
              <a:pathLst>
                <a:path w="217" h="698" extrusionOk="0">
                  <a:moveTo>
                    <a:pt x="102" y="0"/>
                  </a:moveTo>
                  <a:cubicBezTo>
                    <a:pt x="51" y="0"/>
                    <a:pt x="1" y="51"/>
                    <a:pt x="1" y="114"/>
                  </a:cubicBezTo>
                  <a:lnTo>
                    <a:pt x="1" y="584"/>
                  </a:lnTo>
                  <a:cubicBezTo>
                    <a:pt x="1" y="646"/>
                    <a:pt x="51" y="697"/>
                    <a:pt x="102" y="697"/>
                  </a:cubicBezTo>
                  <a:cubicBezTo>
                    <a:pt x="166" y="697"/>
                    <a:pt x="217" y="646"/>
                    <a:pt x="217" y="584"/>
                  </a:cubicBezTo>
                  <a:lnTo>
                    <a:pt x="217" y="114"/>
                  </a:lnTo>
                  <a:cubicBezTo>
                    <a:pt x="217" y="51"/>
                    <a:pt x="166" y="0"/>
                    <a:pt x="10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863800" y="457725"/>
              <a:ext cx="5425" cy="17450"/>
            </a:xfrm>
            <a:custGeom>
              <a:avLst/>
              <a:gdLst/>
              <a:ahLst/>
              <a:cxnLst/>
              <a:rect l="l" t="t" r="r" b="b"/>
              <a:pathLst>
                <a:path w="217" h="698" extrusionOk="0">
                  <a:moveTo>
                    <a:pt x="102" y="1"/>
                  </a:moveTo>
                  <a:cubicBezTo>
                    <a:pt x="51" y="1"/>
                    <a:pt x="1" y="52"/>
                    <a:pt x="1" y="114"/>
                  </a:cubicBezTo>
                  <a:lnTo>
                    <a:pt x="1" y="584"/>
                  </a:lnTo>
                  <a:cubicBezTo>
                    <a:pt x="1" y="647"/>
                    <a:pt x="51" y="698"/>
                    <a:pt x="102" y="698"/>
                  </a:cubicBezTo>
                  <a:cubicBezTo>
                    <a:pt x="166" y="698"/>
                    <a:pt x="217" y="647"/>
                    <a:pt x="217" y="584"/>
                  </a:cubicBezTo>
                  <a:lnTo>
                    <a:pt x="217" y="114"/>
                  </a:lnTo>
                  <a:cubicBezTo>
                    <a:pt x="217" y="52"/>
                    <a:pt x="166" y="1"/>
                    <a:pt x="102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869850" y="474225"/>
              <a:ext cx="16175" cy="5375"/>
            </a:xfrm>
            <a:custGeom>
              <a:avLst/>
              <a:gdLst/>
              <a:ahLst/>
              <a:cxnLst/>
              <a:rect l="l" t="t" r="r" b="b"/>
              <a:pathLst>
                <a:path w="647" h="215" extrusionOk="0">
                  <a:moveTo>
                    <a:pt x="102" y="0"/>
                  </a:moveTo>
                  <a:cubicBezTo>
                    <a:pt x="51" y="0"/>
                    <a:pt x="0" y="51"/>
                    <a:pt x="0" y="101"/>
                  </a:cubicBezTo>
                  <a:cubicBezTo>
                    <a:pt x="0" y="164"/>
                    <a:pt x="51" y="215"/>
                    <a:pt x="102" y="215"/>
                  </a:cubicBezTo>
                  <a:lnTo>
                    <a:pt x="532" y="215"/>
                  </a:lnTo>
                  <a:cubicBezTo>
                    <a:pt x="595" y="215"/>
                    <a:pt x="646" y="164"/>
                    <a:pt x="646" y="101"/>
                  </a:cubicBezTo>
                  <a:cubicBezTo>
                    <a:pt x="646" y="51"/>
                    <a:pt x="595" y="0"/>
                    <a:pt x="53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847025" y="474225"/>
              <a:ext cx="16175" cy="5375"/>
            </a:xfrm>
            <a:custGeom>
              <a:avLst/>
              <a:gdLst/>
              <a:ahLst/>
              <a:cxnLst/>
              <a:rect l="l" t="t" r="r" b="b"/>
              <a:pathLst>
                <a:path w="647" h="215" extrusionOk="0">
                  <a:moveTo>
                    <a:pt x="102" y="0"/>
                  </a:moveTo>
                  <a:cubicBezTo>
                    <a:pt x="51" y="0"/>
                    <a:pt x="0" y="51"/>
                    <a:pt x="0" y="101"/>
                  </a:cubicBezTo>
                  <a:cubicBezTo>
                    <a:pt x="0" y="164"/>
                    <a:pt x="51" y="215"/>
                    <a:pt x="102" y="215"/>
                  </a:cubicBezTo>
                  <a:lnTo>
                    <a:pt x="533" y="215"/>
                  </a:lnTo>
                  <a:cubicBezTo>
                    <a:pt x="596" y="215"/>
                    <a:pt x="646" y="164"/>
                    <a:pt x="646" y="101"/>
                  </a:cubicBezTo>
                  <a:cubicBezTo>
                    <a:pt x="646" y="51"/>
                    <a:pt x="596" y="0"/>
                    <a:pt x="53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46150" y="1164075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85" y="217"/>
                  </a:moveTo>
                  <a:cubicBezTo>
                    <a:pt x="950" y="217"/>
                    <a:pt x="1166" y="432"/>
                    <a:pt x="1166" y="699"/>
                  </a:cubicBezTo>
                  <a:cubicBezTo>
                    <a:pt x="1166" y="952"/>
                    <a:pt x="950" y="1167"/>
                    <a:pt x="685" y="1167"/>
                  </a:cubicBezTo>
                  <a:cubicBezTo>
                    <a:pt x="431" y="1167"/>
                    <a:pt x="215" y="952"/>
                    <a:pt x="215" y="699"/>
                  </a:cubicBezTo>
                  <a:cubicBezTo>
                    <a:pt x="215" y="432"/>
                    <a:pt x="431" y="217"/>
                    <a:pt x="685" y="217"/>
                  </a:cubicBezTo>
                  <a:close/>
                  <a:moveTo>
                    <a:pt x="685" y="1"/>
                  </a:moveTo>
                  <a:cubicBezTo>
                    <a:pt x="304" y="1"/>
                    <a:pt x="0" y="318"/>
                    <a:pt x="0" y="699"/>
                  </a:cubicBezTo>
                  <a:cubicBezTo>
                    <a:pt x="0" y="1079"/>
                    <a:pt x="304" y="1383"/>
                    <a:pt x="685" y="1383"/>
                  </a:cubicBezTo>
                  <a:cubicBezTo>
                    <a:pt x="1065" y="1383"/>
                    <a:pt x="1381" y="1079"/>
                    <a:pt x="1381" y="699"/>
                  </a:cubicBezTo>
                  <a:cubicBezTo>
                    <a:pt x="1381" y="318"/>
                    <a:pt x="1065" y="1"/>
                    <a:pt x="68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016500" y="1140950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85" y="216"/>
                  </a:moveTo>
                  <a:cubicBezTo>
                    <a:pt x="950" y="216"/>
                    <a:pt x="1166" y="432"/>
                    <a:pt x="1166" y="685"/>
                  </a:cubicBezTo>
                  <a:cubicBezTo>
                    <a:pt x="1166" y="951"/>
                    <a:pt x="950" y="1167"/>
                    <a:pt x="685" y="1167"/>
                  </a:cubicBezTo>
                  <a:cubicBezTo>
                    <a:pt x="431" y="1167"/>
                    <a:pt x="215" y="951"/>
                    <a:pt x="215" y="685"/>
                  </a:cubicBezTo>
                  <a:cubicBezTo>
                    <a:pt x="215" y="432"/>
                    <a:pt x="431" y="216"/>
                    <a:pt x="685" y="216"/>
                  </a:cubicBezTo>
                  <a:close/>
                  <a:moveTo>
                    <a:pt x="685" y="1"/>
                  </a:moveTo>
                  <a:cubicBezTo>
                    <a:pt x="304" y="1"/>
                    <a:pt x="0" y="305"/>
                    <a:pt x="0" y="685"/>
                  </a:cubicBezTo>
                  <a:cubicBezTo>
                    <a:pt x="0" y="1066"/>
                    <a:pt x="304" y="1382"/>
                    <a:pt x="685" y="1382"/>
                  </a:cubicBezTo>
                  <a:cubicBezTo>
                    <a:pt x="1065" y="1382"/>
                    <a:pt x="1381" y="1066"/>
                    <a:pt x="1381" y="685"/>
                  </a:cubicBezTo>
                  <a:cubicBezTo>
                    <a:pt x="1381" y="305"/>
                    <a:pt x="1065" y="1"/>
                    <a:pt x="68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4050375" y="1084225"/>
              <a:ext cx="5425" cy="17475"/>
            </a:xfrm>
            <a:custGeom>
              <a:avLst/>
              <a:gdLst/>
              <a:ahLst/>
              <a:cxnLst/>
              <a:rect l="l" t="t" r="r" b="b"/>
              <a:pathLst>
                <a:path w="217" h="699" extrusionOk="0">
                  <a:moveTo>
                    <a:pt x="115" y="1"/>
                  </a:moveTo>
                  <a:cubicBezTo>
                    <a:pt x="52" y="1"/>
                    <a:pt x="1" y="51"/>
                    <a:pt x="1" y="102"/>
                  </a:cubicBezTo>
                  <a:lnTo>
                    <a:pt x="1" y="584"/>
                  </a:lnTo>
                  <a:cubicBezTo>
                    <a:pt x="1" y="647"/>
                    <a:pt x="52" y="698"/>
                    <a:pt x="115" y="698"/>
                  </a:cubicBezTo>
                  <a:cubicBezTo>
                    <a:pt x="166" y="698"/>
                    <a:pt x="217" y="647"/>
                    <a:pt x="217" y="584"/>
                  </a:cubicBezTo>
                  <a:lnTo>
                    <a:pt x="217" y="102"/>
                  </a:lnTo>
                  <a:cubicBezTo>
                    <a:pt x="217" y="51"/>
                    <a:pt x="166" y="1"/>
                    <a:pt x="1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50375" y="1063300"/>
              <a:ext cx="5425" cy="17475"/>
            </a:xfrm>
            <a:custGeom>
              <a:avLst/>
              <a:gdLst/>
              <a:ahLst/>
              <a:cxnLst/>
              <a:rect l="l" t="t" r="r" b="b"/>
              <a:pathLst>
                <a:path w="217" h="699" extrusionOk="0">
                  <a:moveTo>
                    <a:pt x="115" y="1"/>
                  </a:moveTo>
                  <a:cubicBezTo>
                    <a:pt x="52" y="1"/>
                    <a:pt x="1" y="52"/>
                    <a:pt x="1" y="115"/>
                  </a:cubicBezTo>
                  <a:lnTo>
                    <a:pt x="1" y="584"/>
                  </a:lnTo>
                  <a:cubicBezTo>
                    <a:pt x="1" y="648"/>
                    <a:pt x="52" y="699"/>
                    <a:pt x="115" y="699"/>
                  </a:cubicBezTo>
                  <a:cubicBezTo>
                    <a:pt x="166" y="699"/>
                    <a:pt x="217" y="648"/>
                    <a:pt x="217" y="584"/>
                  </a:cubicBezTo>
                  <a:lnTo>
                    <a:pt x="217" y="115"/>
                  </a:lnTo>
                  <a:cubicBezTo>
                    <a:pt x="217" y="52"/>
                    <a:pt x="166" y="1"/>
                    <a:pt x="1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56425" y="1079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14" y="0"/>
                  </a:moveTo>
                  <a:cubicBezTo>
                    <a:pt x="51" y="0"/>
                    <a:pt x="0" y="51"/>
                    <a:pt x="0" y="101"/>
                  </a:cubicBezTo>
                  <a:cubicBezTo>
                    <a:pt x="0" y="165"/>
                    <a:pt x="51" y="216"/>
                    <a:pt x="114" y="216"/>
                  </a:cubicBezTo>
                  <a:lnTo>
                    <a:pt x="533" y="216"/>
                  </a:lnTo>
                  <a:cubicBezTo>
                    <a:pt x="595" y="216"/>
                    <a:pt x="646" y="165"/>
                    <a:pt x="646" y="101"/>
                  </a:cubicBezTo>
                  <a:cubicBezTo>
                    <a:pt x="646" y="51"/>
                    <a:pt x="595" y="0"/>
                    <a:pt x="53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33600" y="1079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14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65"/>
                    <a:pt x="51" y="216"/>
                    <a:pt x="114" y="216"/>
                  </a:cubicBezTo>
                  <a:lnTo>
                    <a:pt x="545" y="216"/>
                  </a:lnTo>
                  <a:cubicBezTo>
                    <a:pt x="596" y="216"/>
                    <a:pt x="647" y="165"/>
                    <a:pt x="647" y="101"/>
                  </a:cubicBezTo>
                  <a:cubicBezTo>
                    <a:pt x="647" y="51"/>
                    <a:pt x="596" y="0"/>
                    <a:pt x="54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3977500" y="1103250"/>
              <a:ext cx="5425" cy="17450"/>
            </a:xfrm>
            <a:custGeom>
              <a:avLst/>
              <a:gdLst/>
              <a:ahLst/>
              <a:cxnLst/>
              <a:rect l="l" t="t" r="r" b="b"/>
              <a:pathLst>
                <a:path w="217" h="698" extrusionOk="0">
                  <a:moveTo>
                    <a:pt x="102" y="0"/>
                  </a:moveTo>
                  <a:cubicBezTo>
                    <a:pt x="39" y="0"/>
                    <a:pt x="0" y="51"/>
                    <a:pt x="0" y="115"/>
                  </a:cubicBezTo>
                  <a:lnTo>
                    <a:pt x="0" y="583"/>
                  </a:lnTo>
                  <a:cubicBezTo>
                    <a:pt x="0" y="647"/>
                    <a:pt x="39" y="698"/>
                    <a:pt x="102" y="698"/>
                  </a:cubicBezTo>
                  <a:cubicBezTo>
                    <a:pt x="166" y="698"/>
                    <a:pt x="216" y="647"/>
                    <a:pt x="216" y="583"/>
                  </a:cubicBezTo>
                  <a:lnTo>
                    <a:pt x="216" y="115"/>
                  </a:lnTo>
                  <a:cubicBezTo>
                    <a:pt x="216" y="51"/>
                    <a:pt x="166" y="0"/>
                    <a:pt x="10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3977500" y="1082325"/>
              <a:ext cx="5425" cy="17475"/>
            </a:xfrm>
            <a:custGeom>
              <a:avLst/>
              <a:gdLst/>
              <a:ahLst/>
              <a:cxnLst/>
              <a:rect l="l" t="t" r="r" b="b"/>
              <a:pathLst>
                <a:path w="217" h="699" extrusionOk="0">
                  <a:moveTo>
                    <a:pt x="102" y="0"/>
                  </a:moveTo>
                  <a:cubicBezTo>
                    <a:pt x="39" y="0"/>
                    <a:pt x="0" y="51"/>
                    <a:pt x="0" y="115"/>
                  </a:cubicBezTo>
                  <a:lnTo>
                    <a:pt x="0" y="584"/>
                  </a:lnTo>
                  <a:cubicBezTo>
                    <a:pt x="0" y="647"/>
                    <a:pt x="39" y="698"/>
                    <a:pt x="102" y="698"/>
                  </a:cubicBezTo>
                  <a:cubicBezTo>
                    <a:pt x="166" y="698"/>
                    <a:pt x="216" y="647"/>
                    <a:pt x="216" y="584"/>
                  </a:cubicBezTo>
                  <a:lnTo>
                    <a:pt x="216" y="115"/>
                  </a:lnTo>
                  <a:cubicBezTo>
                    <a:pt x="216" y="51"/>
                    <a:pt x="166" y="0"/>
                    <a:pt x="10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3983525" y="1098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02" y="1"/>
                  </a:moveTo>
                  <a:cubicBezTo>
                    <a:pt x="52" y="1"/>
                    <a:pt x="1" y="51"/>
                    <a:pt x="1" y="115"/>
                  </a:cubicBezTo>
                  <a:cubicBezTo>
                    <a:pt x="1" y="166"/>
                    <a:pt x="52" y="217"/>
                    <a:pt x="102" y="217"/>
                  </a:cubicBezTo>
                  <a:lnTo>
                    <a:pt x="533" y="217"/>
                  </a:lnTo>
                  <a:cubicBezTo>
                    <a:pt x="596" y="217"/>
                    <a:pt x="647" y="166"/>
                    <a:pt x="647" y="115"/>
                  </a:cubicBezTo>
                  <a:cubicBezTo>
                    <a:pt x="647" y="51"/>
                    <a:pt x="596" y="1"/>
                    <a:pt x="533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3960725" y="1098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02" y="1"/>
                  </a:moveTo>
                  <a:cubicBezTo>
                    <a:pt x="51" y="1"/>
                    <a:pt x="0" y="51"/>
                    <a:pt x="0" y="115"/>
                  </a:cubicBezTo>
                  <a:cubicBezTo>
                    <a:pt x="0" y="166"/>
                    <a:pt x="51" y="217"/>
                    <a:pt x="102" y="217"/>
                  </a:cubicBezTo>
                  <a:lnTo>
                    <a:pt x="533" y="217"/>
                  </a:lnTo>
                  <a:cubicBezTo>
                    <a:pt x="595" y="217"/>
                    <a:pt x="646" y="166"/>
                    <a:pt x="646" y="115"/>
                  </a:cubicBezTo>
                  <a:cubicBezTo>
                    <a:pt x="646" y="51"/>
                    <a:pt x="595" y="1"/>
                    <a:pt x="533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845425" y="808450"/>
              <a:ext cx="149300" cy="131050"/>
            </a:xfrm>
            <a:custGeom>
              <a:avLst/>
              <a:gdLst/>
              <a:ahLst/>
              <a:cxnLst/>
              <a:rect l="l" t="t" r="r" b="b"/>
              <a:pathLst>
                <a:path w="5972" h="5242" extrusionOk="0">
                  <a:moveTo>
                    <a:pt x="2977" y="1"/>
                  </a:moveTo>
                  <a:cubicBezTo>
                    <a:pt x="2505" y="1"/>
                    <a:pt x="2027" y="129"/>
                    <a:pt x="1598" y="397"/>
                  </a:cubicBezTo>
                  <a:lnTo>
                    <a:pt x="1586" y="409"/>
                  </a:lnTo>
                  <a:cubicBezTo>
                    <a:pt x="369" y="1183"/>
                    <a:pt x="1" y="2792"/>
                    <a:pt x="761" y="4009"/>
                  </a:cubicBezTo>
                  <a:lnTo>
                    <a:pt x="774" y="4022"/>
                  </a:lnTo>
                  <a:cubicBezTo>
                    <a:pt x="1275" y="4810"/>
                    <a:pt x="2120" y="5242"/>
                    <a:pt x="2989" y="5242"/>
                  </a:cubicBezTo>
                  <a:cubicBezTo>
                    <a:pt x="3461" y="5242"/>
                    <a:pt x="3941" y="5114"/>
                    <a:pt x="4374" y="4846"/>
                  </a:cubicBezTo>
                  <a:lnTo>
                    <a:pt x="4386" y="4834"/>
                  </a:lnTo>
                  <a:cubicBezTo>
                    <a:pt x="5603" y="4060"/>
                    <a:pt x="5971" y="2450"/>
                    <a:pt x="5198" y="1234"/>
                  </a:cubicBezTo>
                  <a:lnTo>
                    <a:pt x="5198" y="1220"/>
                  </a:lnTo>
                  <a:cubicBezTo>
                    <a:pt x="4697" y="433"/>
                    <a:pt x="3846" y="1"/>
                    <a:pt x="297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884725" y="831675"/>
              <a:ext cx="73225" cy="82725"/>
            </a:xfrm>
            <a:custGeom>
              <a:avLst/>
              <a:gdLst/>
              <a:ahLst/>
              <a:cxnLst/>
              <a:rect l="l" t="t" r="r" b="b"/>
              <a:pathLst>
                <a:path w="2929" h="3309" extrusionOk="0">
                  <a:moveTo>
                    <a:pt x="825" y="0"/>
                  </a:moveTo>
                  <a:lnTo>
                    <a:pt x="368" y="266"/>
                  </a:lnTo>
                  <a:lnTo>
                    <a:pt x="571" y="621"/>
                  </a:lnTo>
                  <a:cubicBezTo>
                    <a:pt x="90" y="1014"/>
                    <a:pt x="0" y="1471"/>
                    <a:pt x="229" y="1838"/>
                  </a:cubicBezTo>
                  <a:cubicBezTo>
                    <a:pt x="292" y="1965"/>
                    <a:pt x="381" y="2054"/>
                    <a:pt x="482" y="2105"/>
                  </a:cubicBezTo>
                  <a:cubicBezTo>
                    <a:pt x="597" y="2181"/>
                    <a:pt x="736" y="2193"/>
                    <a:pt x="875" y="2193"/>
                  </a:cubicBezTo>
                  <a:cubicBezTo>
                    <a:pt x="1116" y="2181"/>
                    <a:pt x="1369" y="2091"/>
                    <a:pt x="1572" y="2015"/>
                  </a:cubicBezTo>
                  <a:cubicBezTo>
                    <a:pt x="1705" y="1977"/>
                    <a:pt x="1818" y="1943"/>
                    <a:pt x="1898" y="1943"/>
                  </a:cubicBezTo>
                  <a:cubicBezTo>
                    <a:pt x="1947" y="1943"/>
                    <a:pt x="1984" y="1956"/>
                    <a:pt x="2003" y="1990"/>
                  </a:cubicBezTo>
                  <a:cubicBezTo>
                    <a:pt x="2054" y="2079"/>
                    <a:pt x="2003" y="2167"/>
                    <a:pt x="1788" y="2294"/>
                  </a:cubicBezTo>
                  <a:cubicBezTo>
                    <a:pt x="1699" y="2345"/>
                    <a:pt x="1598" y="2396"/>
                    <a:pt x="1484" y="2434"/>
                  </a:cubicBezTo>
                  <a:cubicBezTo>
                    <a:pt x="1306" y="2497"/>
                    <a:pt x="1104" y="2536"/>
                    <a:pt x="913" y="2536"/>
                  </a:cubicBezTo>
                  <a:lnTo>
                    <a:pt x="1002" y="3232"/>
                  </a:lnTo>
                  <a:cubicBezTo>
                    <a:pt x="1104" y="3232"/>
                    <a:pt x="1205" y="3220"/>
                    <a:pt x="1319" y="3195"/>
                  </a:cubicBezTo>
                  <a:cubicBezTo>
                    <a:pt x="1521" y="3156"/>
                    <a:pt x="1750" y="3080"/>
                    <a:pt x="1966" y="2967"/>
                  </a:cubicBezTo>
                  <a:lnTo>
                    <a:pt x="2079" y="3156"/>
                  </a:lnTo>
                  <a:lnTo>
                    <a:pt x="2168" y="3308"/>
                  </a:lnTo>
                  <a:lnTo>
                    <a:pt x="2625" y="3043"/>
                  </a:lnTo>
                  <a:lnTo>
                    <a:pt x="2409" y="2674"/>
                  </a:lnTo>
                  <a:cubicBezTo>
                    <a:pt x="2865" y="2294"/>
                    <a:pt x="2929" y="1838"/>
                    <a:pt x="2726" y="1496"/>
                  </a:cubicBezTo>
                  <a:cubicBezTo>
                    <a:pt x="2662" y="1382"/>
                    <a:pt x="2586" y="1305"/>
                    <a:pt x="2498" y="1243"/>
                  </a:cubicBezTo>
                  <a:cubicBezTo>
                    <a:pt x="2387" y="1170"/>
                    <a:pt x="2259" y="1142"/>
                    <a:pt x="2126" y="1142"/>
                  </a:cubicBezTo>
                  <a:cubicBezTo>
                    <a:pt x="2001" y="1142"/>
                    <a:pt x="1872" y="1167"/>
                    <a:pt x="1750" y="1204"/>
                  </a:cubicBezTo>
                  <a:cubicBezTo>
                    <a:pt x="1459" y="1280"/>
                    <a:pt x="1192" y="1407"/>
                    <a:pt x="1053" y="1407"/>
                  </a:cubicBezTo>
                  <a:cubicBezTo>
                    <a:pt x="1002" y="1407"/>
                    <a:pt x="977" y="1382"/>
                    <a:pt x="952" y="1356"/>
                  </a:cubicBezTo>
                  <a:cubicBezTo>
                    <a:pt x="913" y="1280"/>
                    <a:pt x="938" y="1179"/>
                    <a:pt x="1129" y="1065"/>
                  </a:cubicBezTo>
                  <a:cubicBezTo>
                    <a:pt x="1141" y="1052"/>
                    <a:pt x="1154" y="1052"/>
                    <a:pt x="1167" y="1040"/>
                  </a:cubicBezTo>
                  <a:cubicBezTo>
                    <a:pt x="1344" y="925"/>
                    <a:pt x="1572" y="862"/>
                    <a:pt x="1839" y="837"/>
                  </a:cubicBezTo>
                  <a:lnTo>
                    <a:pt x="1890" y="837"/>
                  </a:lnTo>
                  <a:lnTo>
                    <a:pt x="1864" y="672"/>
                  </a:lnTo>
                  <a:lnTo>
                    <a:pt x="1788" y="139"/>
                  </a:lnTo>
                  <a:cubicBezTo>
                    <a:pt x="1636" y="152"/>
                    <a:pt x="1471" y="178"/>
                    <a:pt x="1306" y="229"/>
                  </a:cubicBezTo>
                  <a:cubicBezTo>
                    <a:pt x="1205" y="266"/>
                    <a:pt x="1116" y="305"/>
                    <a:pt x="1028" y="342"/>
                  </a:cubicBezTo>
                  <a:lnTo>
                    <a:pt x="901" y="139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3243900" y="502550"/>
              <a:ext cx="146425" cy="130925"/>
            </a:xfrm>
            <a:custGeom>
              <a:avLst/>
              <a:gdLst/>
              <a:ahLst/>
              <a:cxnLst/>
              <a:rect l="l" t="t" r="r" b="b"/>
              <a:pathLst>
                <a:path w="5857" h="5237" extrusionOk="0">
                  <a:moveTo>
                    <a:pt x="2920" y="1"/>
                  </a:moveTo>
                  <a:cubicBezTo>
                    <a:pt x="1812" y="1"/>
                    <a:pt x="781" y="711"/>
                    <a:pt x="431" y="1820"/>
                  </a:cubicBezTo>
                  <a:lnTo>
                    <a:pt x="431" y="1845"/>
                  </a:lnTo>
                  <a:cubicBezTo>
                    <a:pt x="0" y="3214"/>
                    <a:pt x="761" y="4673"/>
                    <a:pt x="2130" y="5104"/>
                  </a:cubicBezTo>
                  <a:lnTo>
                    <a:pt x="2155" y="5116"/>
                  </a:lnTo>
                  <a:cubicBezTo>
                    <a:pt x="2415" y="5197"/>
                    <a:pt x="2678" y="5236"/>
                    <a:pt x="2936" y="5236"/>
                  </a:cubicBezTo>
                  <a:cubicBezTo>
                    <a:pt x="4040" y="5236"/>
                    <a:pt x="5063" y="4526"/>
                    <a:pt x="5413" y="3417"/>
                  </a:cubicBezTo>
                  <a:lnTo>
                    <a:pt x="5426" y="3392"/>
                  </a:lnTo>
                  <a:cubicBezTo>
                    <a:pt x="5857" y="2023"/>
                    <a:pt x="5096" y="552"/>
                    <a:pt x="3727" y="121"/>
                  </a:cubicBezTo>
                  <a:lnTo>
                    <a:pt x="3702" y="121"/>
                  </a:lnTo>
                  <a:cubicBezTo>
                    <a:pt x="3442" y="40"/>
                    <a:pt x="3179" y="1"/>
                    <a:pt x="2920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3280975" y="524925"/>
              <a:ext cx="71950" cy="87775"/>
            </a:xfrm>
            <a:custGeom>
              <a:avLst/>
              <a:gdLst/>
              <a:ahLst/>
              <a:cxnLst/>
              <a:rect l="l" t="t" r="r" b="b"/>
              <a:pathLst>
                <a:path w="2878" h="3511" extrusionOk="0">
                  <a:moveTo>
                    <a:pt x="1851" y="0"/>
                  </a:moveTo>
                  <a:lnTo>
                    <a:pt x="1712" y="393"/>
                  </a:lnTo>
                  <a:cubicBezTo>
                    <a:pt x="1601" y="370"/>
                    <a:pt x="1498" y="359"/>
                    <a:pt x="1401" y="359"/>
                  </a:cubicBezTo>
                  <a:cubicBezTo>
                    <a:pt x="965" y="359"/>
                    <a:pt x="672" y="581"/>
                    <a:pt x="558" y="913"/>
                  </a:cubicBezTo>
                  <a:cubicBezTo>
                    <a:pt x="507" y="1052"/>
                    <a:pt x="507" y="1166"/>
                    <a:pt x="520" y="1280"/>
                  </a:cubicBezTo>
                  <a:cubicBezTo>
                    <a:pt x="546" y="1420"/>
                    <a:pt x="622" y="1533"/>
                    <a:pt x="723" y="1635"/>
                  </a:cubicBezTo>
                  <a:cubicBezTo>
                    <a:pt x="887" y="1812"/>
                    <a:pt x="1115" y="1952"/>
                    <a:pt x="1306" y="2054"/>
                  </a:cubicBezTo>
                  <a:cubicBezTo>
                    <a:pt x="1496" y="2167"/>
                    <a:pt x="1636" y="2269"/>
                    <a:pt x="1597" y="2370"/>
                  </a:cubicBezTo>
                  <a:cubicBezTo>
                    <a:pt x="1583" y="2421"/>
                    <a:pt x="1544" y="2451"/>
                    <a:pt x="1468" y="2451"/>
                  </a:cubicBezTo>
                  <a:cubicBezTo>
                    <a:pt x="1411" y="2451"/>
                    <a:pt x="1333" y="2434"/>
                    <a:pt x="1230" y="2395"/>
                  </a:cubicBezTo>
                  <a:cubicBezTo>
                    <a:pt x="1129" y="2358"/>
                    <a:pt x="1027" y="2319"/>
                    <a:pt x="926" y="2256"/>
                  </a:cubicBezTo>
                  <a:cubicBezTo>
                    <a:pt x="761" y="2155"/>
                    <a:pt x="608" y="2028"/>
                    <a:pt x="482" y="1888"/>
                  </a:cubicBezTo>
                  <a:lnTo>
                    <a:pt x="0" y="2409"/>
                  </a:lnTo>
                  <a:cubicBezTo>
                    <a:pt x="64" y="2485"/>
                    <a:pt x="140" y="2561"/>
                    <a:pt x="241" y="2624"/>
                  </a:cubicBezTo>
                  <a:cubicBezTo>
                    <a:pt x="406" y="2750"/>
                    <a:pt x="608" y="2877"/>
                    <a:pt x="837" y="2966"/>
                  </a:cubicBezTo>
                  <a:lnTo>
                    <a:pt x="761" y="3181"/>
                  </a:lnTo>
                  <a:lnTo>
                    <a:pt x="698" y="3347"/>
                  </a:lnTo>
                  <a:lnTo>
                    <a:pt x="1205" y="3511"/>
                  </a:lnTo>
                  <a:lnTo>
                    <a:pt x="1344" y="3118"/>
                  </a:lnTo>
                  <a:cubicBezTo>
                    <a:pt x="1434" y="3134"/>
                    <a:pt x="1520" y="3142"/>
                    <a:pt x="1601" y="3142"/>
                  </a:cubicBezTo>
                  <a:cubicBezTo>
                    <a:pt x="2042" y="3142"/>
                    <a:pt x="2340" y="2919"/>
                    <a:pt x="2447" y="2598"/>
                  </a:cubicBezTo>
                  <a:cubicBezTo>
                    <a:pt x="2484" y="2471"/>
                    <a:pt x="2498" y="2358"/>
                    <a:pt x="2484" y="2256"/>
                  </a:cubicBezTo>
                  <a:cubicBezTo>
                    <a:pt x="2447" y="2003"/>
                    <a:pt x="2256" y="1812"/>
                    <a:pt x="2041" y="1660"/>
                  </a:cubicBezTo>
                  <a:cubicBezTo>
                    <a:pt x="1788" y="1496"/>
                    <a:pt x="1521" y="1369"/>
                    <a:pt x="1433" y="1255"/>
                  </a:cubicBezTo>
                  <a:cubicBezTo>
                    <a:pt x="1408" y="1229"/>
                    <a:pt x="1394" y="1192"/>
                    <a:pt x="1408" y="1153"/>
                  </a:cubicBezTo>
                  <a:cubicBezTo>
                    <a:pt x="1425" y="1101"/>
                    <a:pt x="1471" y="1061"/>
                    <a:pt x="1568" y="1061"/>
                  </a:cubicBezTo>
                  <a:cubicBezTo>
                    <a:pt x="1613" y="1061"/>
                    <a:pt x="1668" y="1070"/>
                    <a:pt x="1737" y="1090"/>
                  </a:cubicBezTo>
                  <a:cubicBezTo>
                    <a:pt x="1749" y="1102"/>
                    <a:pt x="1762" y="1102"/>
                    <a:pt x="1775" y="1102"/>
                  </a:cubicBezTo>
                  <a:cubicBezTo>
                    <a:pt x="1977" y="1178"/>
                    <a:pt x="2180" y="1305"/>
                    <a:pt x="2371" y="1483"/>
                  </a:cubicBezTo>
                  <a:cubicBezTo>
                    <a:pt x="2383" y="1496"/>
                    <a:pt x="2396" y="1521"/>
                    <a:pt x="2408" y="1533"/>
                  </a:cubicBezTo>
                  <a:lnTo>
                    <a:pt x="2523" y="1407"/>
                  </a:lnTo>
                  <a:lnTo>
                    <a:pt x="2878" y="1014"/>
                  </a:lnTo>
                  <a:cubicBezTo>
                    <a:pt x="2763" y="887"/>
                    <a:pt x="2637" y="786"/>
                    <a:pt x="2484" y="697"/>
                  </a:cubicBezTo>
                  <a:cubicBezTo>
                    <a:pt x="2396" y="646"/>
                    <a:pt x="2307" y="595"/>
                    <a:pt x="2219" y="558"/>
                  </a:cubicBezTo>
                  <a:lnTo>
                    <a:pt x="2295" y="330"/>
                  </a:lnTo>
                  <a:lnTo>
                    <a:pt x="2346" y="178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2616750" y="1702175"/>
              <a:ext cx="781825" cy="88450"/>
            </a:xfrm>
            <a:custGeom>
              <a:avLst/>
              <a:gdLst/>
              <a:ahLst/>
              <a:cxnLst/>
              <a:rect l="l" t="t" r="r" b="b"/>
              <a:pathLst>
                <a:path w="31273" h="3538" extrusionOk="0">
                  <a:moveTo>
                    <a:pt x="15642" y="0"/>
                  </a:moveTo>
                  <a:cubicBezTo>
                    <a:pt x="6998" y="0"/>
                    <a:pt x="0" y="786"/>
                    <a:pt x="0" y="1763"/>
                  </a:cubicBezTo>
                  <a:cubicBezTo>
                    <a:pt x="0" y="2738"/>
                    <a:pt x="6998" y="3537"/>
                    <a:pt x="15642" y="3537"/>
                  </a:cubicBezTo>
                  <a:cubicBezTo>
                    <a:pt x="24275" y="3537"/>
                    <a:pt x="31272" y="2738"/>
                    <a:pt x="31272" y="1763"/>
                  </a:cubicBezTo>
                  <a:cubicBezTo>
                    <a:pt x="31272" y="786"/>
                    <a:pt x="24275" y="0"/>
                    <a:pt x="1564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2761325" y="781575"/>
              <a:ext cx="425250" cy="97325"/>
            </a:xfrm>
            <a:custGeom>
              <a:avLst/>
              <a:gdLst/>
              <a:ahLst/>
              <a:cxnLst/>
              <a:rect l="l" t="t" r="r" b="b"/>
              <a:pathLst>
                <a:path w="17010" h="3893" extrusionOk="0">
                  <a:moveTo>
                    <a:pt x="3378" y="0"/>
                  </a:moveTo>
                  <a:cubicBezTo>
                    <a:pt x="0" y="0"/>
                    <a:pt x="974" y="2524"/>
                    <a:pt x="974" y="2524"/>
                  </a:cubicBezTo>
                  <a:cubicBezTo>
                    <a:pt x="974" y="2524"/>
                    <a:pt x="1228" y="2664"/>
                    <a:pt x="1760" y="2866"/>
                  </a:cubicBezTo>
                  <a:cubicBezTo>
                    <a:pt x="2850" y="3284"/>
                    <a:pt x="5107" y="3893"/>
                    <a:pt x="8845" y="3893"/>
                  </a:cubicBezTo>
                  <a:cubicBezTo>
                    <a:pt x="13371" y="3893"/>
                    <a:pt x="15577" y="2473"/>
                    <a:pt x="16363" y="1802"/>
                  </a:cubicBezTo>
                  <a:cubicBezTo>
                    <a:pt x="16603" y="1599"/>
                    <a:pt x="16718" y="1472"/>
                    <a:pt x="16718" y="1472"/>
                  </a:cubicBezTo>
                  <a:cubicBezTo>
                    <a:pt x="17009" y="895"/>
                    <a:pt x="16432" y="660"/>
                    <a:pt x="15561" y="660"/>
                  </a:cubicBezTo>
                  <a:cubicBezTo>
                    <a:pt x="14689" y="660"/>
                    <a:pt x="13523" y="895"/>
                    <a:pt x="12636" y="1256"/>
                  </a:cubicBezTo>
                  <a:cubicBezTo>
                    <a:pt x="12307" y="1390"/>
                    <a:pt x="11957" y="1446"/>
                    <a:pt x="11577" y="1446"/>
                  </a:cubicBezTo>
                  <a:cubicBezTo>
                    <a:pt x="9905" y="1446"/>
                    <a:pt x="7657" y="360"/>
                    <a:pt x="4155" y="39"/>
                  </a:cubicBezTo>
                  <a:cubicBezTo>
                    <a:pt x="3874" y="13"/>
                    <a:pt x="3615" y="0"/>
                    <a:pt x="3378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2764250" y="795425"/>
              <a:ext cx="408025" cy="83475"/>
            </a:xfrm>
            <a:custGeom>
              <a:avLst/>
              <a:gdLst/>
              <a:ahLst/>
              <a:cxnLst/>
              <a:rect l="l" t="t" r="r" b="b"/>
              <a:pathLst>
                <a:path w="16321" h="3339" extrusionOk="0">
                  <a:moveTo>
                    <a:pt x="3219" y="1"/>
                  </a:moveTo>
                  <a:cubicBezTo>
                    <a:pt x="0" y="1"/>
                    <a:pt x="1643" y="2312"/>
                    <a:pt x="1643" y="2312"/>
                  </a:cubicBezTo>
                  <a:cubicBezTo>
                    <a:pt x="2733" y="2730"/>
                    <a:pt x="4990" y="3339"/>
                    <a:pt x="8728" y="3339"/>
                  </a:cubicBezTo>
                  <a:cubicBezTo>
                    <a:pt x="13254" y="3339"/>
                    <a:pt x="15460" y="1919"/>
                    <a:pt x="16246" y="1248"/>
                  </a:cubicBezTo>
                  <a:cubicBezTo>
                    <a:pt x="16321" y="797"/>
                    <a:pt x="15902" y="633"/>
                    <a:pt x="15264" y="633"/>
                  </a:cubicBezTo>
                  <a:cubicBezTo>
                    <a:pt x="14503" y="633"/>
                    <a:pt x="13430" y="865"/>
                    <a:pt x="12506" y="1121"/>
                  </a:cubicBezTo>
                  <a:cubicBezTo>
                    <a:pt x="12188" y="1208"/>
                    <a:pt x="11856" y="1245"/>
                    <a:pt x="11502" y="1245"/>
                  </a:cubicBezTo>
                  <a:cubicBezTo>
                    <a:pt x="9799" y="1245"/>
                    <a:pt x="7597" y="379"/>
                    <a:pt x="4038" y="43"/>
                  </a:cubicBezTo>
                  <a:cubicBezTo>
                    <a:pt x="3736" y="14"/>
                    <a:pt x="3464" y="1"/>
                    <a:pt x="321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3071800" y="961000"/>
              <a:ext cx="175300" cy="134125"/>
            </a:xfrm>
            <a:custGeom>
              <a:avLst/>
              <a:gdLst/>
              <a:ahLst/>
              <a:cxnLst/>
              <a:rect l="l" t="t" r="r" b="b"/>
              <a:pathLst>
                <a:path w="7012" h="5365" extrusionOk="0">
                  <a:moveTo>
                    <a:pt x="619" y="1"/>
                  </a:moveTo>
                  <a:cubicBezTo>
                    <a:pt x="401" y="1"/>
                    <a:pt x="193" y="25"/>
                    <a:pt x="1" y="62"/>
                  </a:cubicBezTo>
                  <a:lnTo>
                    <a:pt x="1" y="481"/>
                  </a:lnTo>
                  <a:lnTo>
                    <a:pt x="1" y="823"/>
                  </a:lnTo>
                  <a:lnTo>
                    <a:pt x="1" y="1191"/>
                  </a:lnTo>
                  <a:cubicBezTo>
                    <a:pt x="331" y="1267"/>
                    <a:pt x="825" y="1419"/>
                    <a:pt x="1358" y="1799"/>
                  </a:cubicBezTo>
                  <a:cubicBezTo>
                    <a:pt x="1383" y="1811"/>
                    <a:pt x="1408" y="1837"/>
                    <a:pt x="1421" y="1850"/>
                  </a:cubicBezTo>
                  <a:cubicBezTo>
                    <a:pt x="2080" y="2394"/>
                    <a:pt x="2980" y="4284"/>
                    <a:pt x="4133" y="4980"/>
                  </a:cubicBezTo>
                  <a:cubicBezTo>
                    <a:pt x="4607" y="5264"/>
                    <a:pt x="5076" y="5364"/>
                    <a:pt x="5478" y="5364"/>
                  </a:cubicBezTo>
                  <a:cubicBezTo>
                    <a:pt x="5776" y="5364"/>
                    <a:pt x="6038" y="5309"/>
                    <a:pt x="6237" y="5234"/>
                  </a:cubicBezTo>
                  <a:cubicBezTo>
                    <a:pt x="6403" y="5183"/>
                    <a:pt x="6491" y="5044"/>
                    <a:pt x="6491" y="4879"/>
                  </a:cubicBezTo>
                  <a:cubicBezTo>
                    <a:pt x="6491" y="4853"/>
                    <a:pt x="6491" y="4816"/>
                    <a:pt x="6479" y="4791"/>
                  </a:cubicBezTo>
                  <a:cubicBezTo>
                    <a:pt x="6436" y="4618"/>
                    <a:pt x="6282" y="4501"/>
                    <a:pt x="6113" y="4501"/>
                  </a:cubicBezTo>
                  <a:cubicBezTo>
                    <a:pt x="6083" y="4501"/>
                    <a:pt x="6053" y="4504"/>
                    <a:pt x="6022" y="4512"/>
                  </a:cubicBezTo>
                  <a:cubicBezTo>
                    <a:pt x="5853" y="4555"/>
                    <a:pt x="5685" y="4577"/>
                    <a:pt x="5519" y="4577"/>
                  </a:cubicBezTo>
                  <a:cubicBezTo>
                    <a:pt x="4426" y="4577"/>
                    <a:pt x="3399" y="3654"/>
                    <a:pt x="2485" y="2014"/>
                  </a:cubicBezTo>
                  <a:cubicBezTo>
                    <a:pt x="2308" y="1698"/>
                    <a:pt x="2080" y="1431"/>
                    <a:pt x="1839" y="1228"/>
                  </a:cubicBezTo>
                  <a:cubicBezTo>
                    <a:pt x="1637" y="1051"/>
                    <a:pt x="1421" y="912"/>
                    <a:pt x="1192" y="810"/>
                  </a:cubicBezTo>
                  <a:lnTo>
                    <a:pt x="1192" y="810"/>
                  </a:lnTo>
                  <a:cubicBezTo>
                    <a:pt x="1395" y="861"/>
                    <a:pt x="1637" y="949"/>
                    <a:pt x="1916" y="1064"/>
                  </a:cubicBezTo>
                  <a:cubicBezTo>
                    <a:pt x="2805" y="1440"/>
                    <a:pt x="3994" y="2040"/>
                    <a:pt x="4964" y="2040"/>
                  </a:cubicBezTo>
                  <a:cubicBezTo>
                    <a:pt x="4974" y="2040"/>
                    <a:pt x="4985" y="2040"/>
                    <a:pt x="4995" y="2039"/>
                  </a:cubicBezTo>
                  <a:cubicBezTo>
                    <a:pt x="5959" y="2039"/>
                    <a:pt x="6618" y="1558"/>
                    <a:pt x="6935" y="1165"/>
                  </a:cubicBezTo>
                  <a:cubicBezTo>
                    <a:pt x="6986" y="1101"/>
                    <a:pt x="7011" y="1013"/>
                    <a:pt x="7011" y="924"/>
                  </a:cubicBezTo>
                  <a:cubicBezTo>
                    <a:pt x="7011" y="823"/>
                    <a:pt x="6973" y="734"/>
                    <a:pt x="6897" y="658"/>
                  </a:cubicBezTo>
                  <a:cubicBezTo>
                    <a:pt x="6822" y="584"/>
                    <a:pt x="6727" y="549"/>
                    <a:pt x="6632" y="549"/>
                  </a:cubicBezTo>
                  <a:cubicBezTo>
                    <a:pt x="6533" y="549"/>
                    <a:pt x="6436" y="587"/>
                    <a:pt x="6364" y="658"/>
                  </a:cubicBezTo>
                  <a:cubicBezTo>
                    <a:pt x="5960" y="1080"/>
                    <a:pt x="5433" y="1279"/>
                    <a:pt x="4809" y="1279"/>
                  </a:cubicBezTo>
                  <a:cubicBezTo>
                    <a:pt x="4027" y="1279"/>
                    <a:pt x="3092" y="965"/>
                    <a:pt x="2054" y="379"/>
                  </a:cubicBezTo>
                  <a:lnTo>
                    <a:pt x="2042" y="379"/>
                  </a:lnTo>
                  <a:cubicBezTo>
                    <a:pt x="1550" y="99"/>
                    <a:pt x="1063" y="1"/>
                    <a:pt x="61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3071800" y="961000"/>
              <a:ext cx="51375" cy="46250"/>
            </a:xfrm>
            <a:custGeom>
              <a:avLst/>
              <a:gdLst/>
              <a:ahLst/>
              <a:cxnLst/>
              <a:rect l="l" t="t" r="r" b="b"/>
              <a:pathLst>
                <a:path w="2055" h="1850" extrusionOk="0">
                  <a:moveTo>
                    <a:pt x="619" y="1"/>
                  </a:moveTo>
                  <a:cubicBezTo>
                    <a:pt x="401" y="1"/>
                    <a:pt x="193" y="25"/>
                    <a:pt x="1" y="62"/>
                  </a:cubicBezTo>
                  <a:lnTo>
                    <a:pt x="1" y="1191"/>
                  </a:lnTo>
                  <a:cubicBezTo>
                    <a:pt x="331" y="1267"/>
                    <a:pt x="825" y="1419"/>
                    <a:pt x="1358" y="1799"/>
                  </a:cubicBezTo>
                  <a:cubicBezTo>
                    <a:pt x="1383" y="1811"/>
                    <a:pt x="1408" y="1837"/>
                    <a:pt x="1421" y="1850"/>
                  </a:cubicBezTo>
                  <a:cubicBezTo>
                    <a:pt x="1611" y="1659"/>
                    <a:pt x="1750" y="1444"/>
                    <a:pt x="1839" y="1228"/>
                  </a:cubicBezTo>
                  <a:cubicBezTo>
                    <a:pt x="1637" y="1051"/>
                    <a:pt x="1421" y="912"/>
                    <a:pt x="1192" y="810"/>
                  </a:cubicBezTo>
                  <a:lnTo>
                    <a:pt x="1192" y="810"/>
                  </a:lnTo>
                  <a:cubicBezTo>
                    <a:pt x="1395" y="861"/>
                    <a:pt x="1637" y="949"/>
                    <a:pt x="1916" y="1064"/>
                  </a:cubicBezTo>
                  <a:cubicBezTo>
                    <a:pt x="1992" y="810"/>
                    <a:pt x="2029" y="569"/>
                    <a:pt x="2054" y="379"/>
                  </a:cubicBezTo>
                  <a:lnTo>
                    <a:pt x="2042" y="379"/>
                  </a:lnTo>
                  <a:cubicBezTo>
                    <a:pt x="1550" y="99"/>
                    <a:pt x="1063" y="1"/>
                    <a:pt x="61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785675" y="808500"/>
              <a:ext cx="393600" cy="186050"/>
            </a:xfrm>
            <a:custGeom>
              <a:avLst/>
              <a:gdLst/>
              <a:ahLst/>
              <a:cxnLst/>
              <a:rect l="l" t="t" r="r" b="b"/>
              <a:pathLst>
                <a:path w="15744" h="7442" extrusionOk="0">
                  <a:moveTo>
                    <a:pt x="3913" y="0"/>
                  </a:moveTo>
                  <a:cubicBezTo>
                    <a:pt x="3876" y="0"/>
                    <a:pt x="3840" y="1"/>
                    <a:pt x="3803" y="2"/>
                  </a:cubicBezTo>
                  <a:cubicBezTo>
                    <a:pt x="545" y="103"/>
                    <a:pt x="0" y="1447"/>
                    <a:pt x="0" y="1447"/>
                  </a:cubicBezTo>
                  <a:cubicBezTo>
                    <a:pt x="849" y="3196"/>
                    <a:pt x="5197" y="6505"/>
                    <a:pt x="5197" y="6505"/>
                  </a:cubicBezTo>
                  <a:cubicBezTo>
                    <a:pt x="5552" y="6860"/>
                    <a:pt x="5995" y="7088"/>
                    <a:pt x="6465" y="7240"/>
                  </a:cubicBezTo>
                  <a:cubicBezTo>
                    <a:pt x="6948" y="7386"/>
                    <a:pt x="7469" y="7442"/>
                    <a:pt x="7981" y="7442"/>
                  </a:cubicBezTo>
                  <a:cubicBezTo>
                    <a:pt x="9550" y="7442"/>
                    <a:pt x="11028" y="6923"/>
                    <a:pt x="11028" y="6923"/>
                  </a:cubicBezTo>
                  <a:cubicBezTo>
                    <a:pt x="15034" y="4603"/>
                    <a:pt x="15744" y="395"/>
                    <a:pt x="15744" y="395"/>
                  </a:cubicBezTo>
                  <a:lnTo>
                    <a:pt x="15744" y="395"/>
                  </a:lnTo>
                  <a:cubicBezTo>
                    <a:pt x="14147" y="1004"/>
                    <a:pt x="12722" y="1218"/>
                    <a:pt x="11430" y="1218"/>
                  </a:cubicBezTo>
                  <a:cubicBezTo>
                    <a:pt x="9172" y="1218"/>
                    <a:pt x="7319" y="564"/>
                    <a:pt x="5666" y="218"/>
                  </a:cubicBezTo>
                  <a:cubicBezTo>
                    <a:pt x="5060" y="86"/>
                    <a:pt x="4475" y="0"/>
                    <a:pt x="3913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3071800" y="830075"/>
              <a:ext cx="94175" cy="110000"/>
            </a:xfrm>
            <a:custGeom>
              <a:avLst/>
              <a:gdLst/>
              <a:ahLst/>
              <a:cxnLst/>
              <a:rect l="l" t="t" r="r" b="b"/>
              <a:pathLst>
                <a:path w="3767" h="4400" extrusionOk="0">
                  <a:moveTo>
                    <a:pt x="3766" y="0"/>
                  </a:moveTo>
                  <a:lnTo>
                    <a:pt x="3766" y="0"/>
                  </a:lnTo>
                  <a:cubicBezTo>
                    <a:pt x="2054" y="3284"/>
                    <a:pt x="1" y="4107"/>
                    <a:pt x="1" y="4107"/>
                  </a:cubicBezTo>
                  <a:cubicBezTo>
                    <a:pt x="470" y="4349"/>
                    <a:pt x="952" y="4400"/>
                    <a:pt x="952" y="4400"/>
                  </a:cubicBezTo>
                  <a:cubicBezTo>
                    <a:pt x="2803" y="3322"/>
                    <a:pt x="3766" y="1"/>
                    <a:pt x="376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603125" y="964450"/>
              <a:ext cx="751700" cy="803350"/>
            </a:xfrm>
            <a:custGeom>
              <a:avLst/>
              <a:gdLst/>
              <a:ahLst/>
              <a:cxnLst/>
              <a:rect l="l" t="t" r="r" b="b"/>
              <a:pathLst>
                <a:path w="30068" h="32134" extrusionOk="0">
                  <a:moveTo>
                    <a:pt x="12588" y="0"/>
                  </a:moveTo>
                  <a:cubicBezTo>
                    <a:pt x="12588" y="0"/>
                    <a:pt x="9773" y="5527"/>
                    <a:pt x="4881" y="12904"/>
                  </a:cubicBezTo>
                  <a:cubicBezTo>
                    <a:pt x="1" y="20269"/>
                    <a:pt x="241" y="32134"/>
                    <a:pt x="15909" y="32134"/>
                  </a:cubicBezTo>
                  <a:cubicBezTo>
                    <a:pt x="26544" y="32134"/>
                    <a:pt x="30068" y="26683"/>
                    <a:pt x="29713" y="20864"/>
                  </a:cubicBezTo>
                  <a:cubicBezTo>
                    <a:pt x="29548" y="18114"/>
                    <a:pt x="28508" y="15275"/>
                    <a:pt x="26937" y="12904"/>
                  </a:cubicBezTo>
                  <a:cubicBezTo>
                    <a:pt x="24491" y="9216"/>
                    <a:pt x="22449" y="5996"/>
                    <a:pt x="21043" y="3689"/>
                  </a:cubicBezTo>
                  <a:cubicBezTo>
                    <a:pt x="19623" y="1382"/>
                    <a:pt x="18812" y="0"/>
                    <a:pt x="18812" y="0"/>
                  </a:cubicBezTo>
                  <a:cubicBezTo>
                    <a:pt x="17787" y="195"/>
                    <a:pt x="16755" y="293"/>
                    <a:pt x="15715" y="293"/>
                  </a:cubicBezTo>
                  <a:cubicBezTo>
                    <a:pt x="15405" y="293"/>
                    <a:pt x="15093" y="284"/>
                    <a:pt x="14781" y="267"/>
                  </a:cubicBezTo>
                  <a:cubicBezTo>
                    <a:pt x="14185" y="228"/>
                    <a:pt x="13589" y="165"/>
                    <a:pt x="12993" y="64"/>
                  </a:cubicBezTo>
                  <a:lnTo>
                    <a:pt x="12588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3074050" y="1011975"/>
              <a:ext cx="268425" cy="562525"/>
            </a:xfrm>
            <a:custGeom>
              <a:avLst/>
              <a:gdLst/>
              <a:ahLst/>
              <a:cxnLst/>
              <a:rect l="l" t="t" r="r" b="b"/>
              <a:pathLst>
                <a:path w="10737" h="22501" extrusionOk="0">
                  <a:moveTo>
                    <a:pt x="0" y="0"/>
                  </a:moveTo>
                  <a:cubicBezTo>
                    <a:pt x="1026" y="3448"/>
                    <a:pt x="5172" y="8950"/>
                    <a:pt x="6744" y="11890"/>
                  </a:cubicBezTo>
                  <a:cubicBezTo>
                    <a:pt x="10128" y="18254"/>
                    <a:pt x="8531" y="22501"/>
                    <a:pt x="8531" y="22501"/>
                  </a:cubicBezTo>
                  <a:cubicBezTo>
                    <a:pt x="10736" y="19661"/>
                    <a:pt x="9862" y="15605"/>
                    <a:pt x="7504" y="11611"/>
                  </a:cubicBezTo>
                  <a:cubicBezTo>
                    <a:pt x="4728" y="68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909900" y="1166625"/>
              <a:ext cx="224375" cy="334025"/>
            </a:xfrm>
            <a:custGeom>
              <a:avLst/>
              <a:gdLst/>
              <a:ahLst/>
              <a:cxnLst/>
              <a:rect l="l" t="t" r="r" b="b"/>
              <a:pathLst>
                <a:path w="8975" h="13361" extrusionOk="0">
                  <a:moveTo>
                    <a:pt x="3651" y="0"/>
                  </a:moveTo>
                  <a:lnTo>
                    <a:pt x="3651" y="1547"/>
                  </a:lnTo>
                  <a:cubicBezTo>
                    <a:pt x="1318" y="1876"/>
                    <a:pt x="152" y="3233"/>
                    <a:pt x="152" y="4842"/>
                  </a:cubicBezTo>
                  <a:cubicBezTo>
                    <a:pt x="164" y="8544"/>
                    <a:pt x="5654" y="7530"/>
                    <a:pt x="5654" y="8785"/>
                  </a:cubicBezTo>
                  <a:cubicBezTo>
                    <a:pt x="5654" y="9127"/>
                    <a:pt x="5324" y="9317"/>
                    <a:pt x="4361" y="9330"/>
                  </a:cubicBezTo>
                  <a:cubicBezTo>
                    <a:pt x="3270" y="9330"/>
                    <a:pt x="2015" y="8975"/>
                    <a:pt x="1077" y="8417"/>
                  </a:cubicBezTo>
                  <a:lnTo>
                    <a:pt x="0" y="10864"/>
                  </a:lnTo>
                  <a:cubicBezTo>
                    <a:pt x="862" y="11383"/>
                    <a:pt x="2231" y="11777"/>
                    <a:pt x="3663" y="11853"/>
                  </a:cubicBezTo>
                  <a:lnTo>
                    <a:pt x="3663" y="13361"/>
                  </a:lnTo>
                  <a:lnTo>
                    <a:pt x="5666" y="13361"/>
                  </a:lnTo>
                  <a:lnTo>
                    <a:pt x="5666" y="11777"/>
                  </a:lnTo>
                  <a:cubicBezTo>
                    <a:pt x="7859" y="11396"/>
                    <a:pt x="8975" y="10065"/>
                    <a:pt x="8975" y="8518"/>
                  </a:cubicBezTo>
                  <a:cubicBezTo>
                    <a:pt x="8961" y="4856"/>
                    <a:pt x="3473" y="5856"/>
                    <a:pt x="3460" y="4665"/>
                  </a:cubicBezTo>
                  <a:cubicBezTo>
                    <a:pt x="3460" y="4323"/>
                    <a:pt x="3778" y="4044"/>
                    <a:pt x="4753" y="4044"/>
                  </a:cubicBezTo>
                  <a:cubicBezTo>
                    <a:pt x="4776" y="4044"/>
                    <a:pt x="4798" y="4044"/>
                    <a:pt x="4821" y="4044"/>
                  </a:cubicBezTo>
                  <a:cubicBezTo>
                    <a:pt x="5676" y="4044"/>
                    <a:pt x="6578" y="4286"/>
                    <a:pt x="7530" y="4780"/>
                  </a:cubicBezTo>
                  <a:lnTo>
                    <a:pt x="8544" y="2346"/>
                  </a:lnTo>
                  <a:cubicBezTo>
                    <a:pt x="7732" y="1889"/>
                    <a:pt x="6705" y="1623"/>
                    <a:pt x="5654" y="1521"/>
                  </a:cubicBezTo>
                  <a:lnTo>
                    <a:pt x="5654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2603125" y="964450"/>
              <a:ext cx="748975" cy="803350"/>
            </a:xfrm>
            <a:custGeom>
              <a:avLst/>
              <a:gdLst/>
              <a:ahLst/>
              <a:cxnLst/>
              <a:rect l="l" t="t" r="r" b="b"/>
              <a:pathLst>
                <a:path w="29959" h="32134" extrusionOk="0">
                  <a:moveTo>
                    <a:pt x="29713" y="20864"/>
                  </a:moveTo>
                  <a:cubicBezTo>
                    <a:pt x="29714" y="20876"/>
                    <a:pt x="29715" y="20888"/>
                    <a:pt x="29715" y="20900"/>
                  </a:cubicBezTo>
                  <a:lnTo>
                    <a:pt x="29715" y="20900"/>
                  </a:lnTo>
                  <a:cubicBezTo>
                    <a:pt x="29715" y="20888"/>
                    <a:pt x="29714" y="20876"/>
                    <a:pt x="29713" y="20864"/>
                  </a:cubicBezTo>
                  <a:close/>
                  <a:moveTo>
                    <a:pt x="12588" y="0"/>
                  </a:moveTo>
                  <a:cubicBezTo>
                    <a:pt x="12588" y="0"/>
                    <a:pt x="9773" y="5527"/>
                    <a:pt x="4881" y="12904"/>
                  </a:cubicBezTo>
                  <a:cubicBezTo>
                    <a:pt x="1" y="20269"/>
                    <a:pt x="241" y="32134"/>
                    <a:pt x="15909" y="32134"/>
                  </a:cubicBezTo>
                  <a:cubicBezTo>
                    <a:pt x="20954" y="32134"/>
                    <a:pt x="24401" y="30917"/>
                    <a:pt x="26582" y="29002"/>
                  </a:cubicBezTo>
                  <a:cubicBezTo>
                    <a:pt x="29006" y="26894"/>
                    <a:pt x="29896" y="23943"/>
                    <a:pt x="29715" y="20900"/>
                  </a:cubicBezTo>
                  <a:lnTo>
                    <a:pt x="29715" y="20900"/>
                  </a:lnTo>
                  <a:cubicBezTo>
                    <a:pt x="29959" y="25168"/>
                    <a:pt x="24457" y="27173"/>
                    <a:pt x="19280" y="27173"/>
                  </a:cubicBezTo>
                  <a:cubicBezTo>
                    <a:pt x="18047" y="27173"/>
                    <a:pt x="16833" y="27059"/>
                    <a:pt x="15719" y="26835"/>
                  </a:cubicBezTo>
                  <a:cubicBezTo>
                    <a:pt x="7353" y="25149"/>
                    <a:pt x="6491" y="18583"/>
                    <a:pt x="10522" y="12980"/>
                  </a:cubicBezTo>
                  <a:cubicBezTo>
                    <a:pt x="14540" y="7365"/>
                    <a:pt x="14781" y="267"/>
                    <a:pt x="14781" y="267"/>
                  </a:cubicBezTo>
                  <a:cubicBezTo>
                    <a:pt x="14401" y="241"/>
                    <a:pt x="14020" y="203"/>
                    <a:pt x="13640" y="165"/>
                  </a:cubicBezTo>
                  <a:cubicBezTo>
                    <a:pt x="13424" y="127"/>
                    <a:pt x="13209" y="101"/>
                    <a:pt x="12993" y="64"/>
                  </a:cubicBezTo>
                  <a:lnTo>
                    <a:pt x="12588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2927300" y="813600"/>
              <a:ext cx="350" cy="35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0"/>
                  </a:moveTo>
                  <a:cubicBezTo>
                    <a:pt x="1" y="0"/>
                    <a:pt x="1" y="14"/>
                    <a:pt x="1" y="14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D7E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785675" y="808500"/>
              <a:ext cx="190150" cy="157550"/>
            </a:xfrm>
            <a:custGeom>
              <a:avLst/>
              <a:gdLst/>
              <a:ahLst/>
              <a:cxnLst/>
              <a:rect l="l" t="t" r="r" b="b"/>
              <a:pathLst>
                <a:path w="7606" h="6302" extrusionOk="0">
                  <a:moveTo>
                    <a:pt x="3913" y="0"/>
                  </a:moveTo>
                  <a:cubicBezTo>
                    <a:pt x="3876" y="0"/>
                    <a:pt x="3840" y="1"/>
                    <a:pt x="3803" y="2"/>
                  </a:cubicBezTo>
                  <a:cubicBezTo>
                    <a:pt x="2738" y="40"/>
                    <a:pt x="1964" y="204"/>
                    <a:pt x="1407" y="407"/>
                  </a:cubicBezTo>
                  <a:cubicBezTo>
                    <a:pt x="254" y="838"/>
                    <a:pt x="0" y="1447"/>
                    <a:pt x="0" y="1447"/>
                  </a:cubicBezTo>
                  <a:cubicBezTo>
                    <a:pt x="722" y="2942"/>
                    <a:pt x="3993" y="5554"/>
                    <a:pt x="4944" y="6302"/>
                  </a:cubicBezTo>
                  <a:lnTo>
                    <a:pt x="7516" y="6302"/>
                  </a:lnTo>
                  <a:cubicBezTo>
                    <a:pt x="7606" y="4818"/>
                    <a:pt x="5425" y="4337"/>
                    <a:pt x="4361" y="2537"/>
                  </a:cubicBezTo>
                  <a:cubicBezTo>
                    <a:pt x="3232" y="674"/>
                    <a:pt x="5666" y="218"/>
                    <a:pt x="5666" y="218"/>
                  </a:cubicBezTo>
                  <a:cubicBezTo>
                    <a:pt x="5060" y="86"/>
                    <a:pt x="4475" y="0"/>
                    <a:pt x="391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2896250" y="950900"/>
              <a:ext cx="197775" cy="43675"/>
            </a:xfrm>
            <a:custGeom>
              <a:avLst/>
              <a:gdLst/>
              <a:ahLst/>
              <a:cxnLst/>
              <a:rect l="l" t="t" r="r" b="b"/>
              <a:pathLst>
                <a:path w="7911" h="1747" extrusionOk="0">
                  <a:moveTo>
                    <a:pt x="4019" y="1"/>
                  </a:moveTo>
                  <a:cubicBezTo>
                    <a:pt x="1809" y="1"/>
                    <a:pt x="217" y="454"/>
                    <a:pt x="217" y="454"/>
                  </a:cubicBezTo>
                  <a:cubicBezTo>
                    <a:pt x="90" y="657"/>
                    <a:pt x="39" y="846"/>
                    <a:pt x="26" y="1024"/>
                  </a:cubicBezTo>
                  <a:cubicBezTo>
                    <a:pt x="1" y="1443"/>
                    <a:pt x="229" y="1747"/>
                    <a:pt x="229" y="1747"/>
                  </a:cubicBezTo>
                  <a:cubicBezTo>
                    <a:pt x="1613" y="1244"/>
                    <a:pt x="2994" y="1086"/>
                    <a:pt x="4185" y="1086"/>
                  </a:cubicBezTo>
                  <a:cubicBezTo>
                    <a:pt x="6209" y="1086"/>
                    <a:pt x="7682" y="1544"/>
                    <a:pt x="7682" y="1544"/>
                  </a:cubicBezTo>
                  <a:cubicBezTo>
                    <a:pt x="7860" y="1366"/>
                    <a:pt x="7910" y="1176"/>
                    <a:pt x="7910" y="1012"/>
                  </a:cubicBezTo>
                  <a:cubicBezTo>
                    <a:pt x="7910" y="707"/>
                    <a:pt x="7721" y="466"/>
                    <a:pt x="7721" y="466"/>
                  </a:cubicBezTo>
                  <a:cubicBezTo>
                    <a:pt x="6413" y="117"/>
                    <a:pt x="5137" y="1"/>
                    <a:pt x="401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2896250" y="962925"/>
              <a:ext cx="197775" cy="31650"/>
            </a:xfrm>
            <a:custGeom>
              <a:avLst/>
              <a:gdLst/>
              <a:ahLst/>
              <a:cxnLst/>
              <a:rect l="l" t="t" r="r" b="b"/>
              <a:pathLst>
                <a:path w="7911" h="1266" extrusionOk="0">
                  <a:moveTo>
                    <a:pt x="4077" y="1"/>
                  </a:moveTo>
                  <a:cubicBezTo>
                    <a:pt x="2136" y="1"/>
                    <a:pt x="569" y="362"/>
                    <a:pt x="26" y="543"/>
                  </a:cubicBezTo>
                  <a:cubicBezTo>
                    <a:pt x="1" y="962"/>
                    <a:pt x="229" y="1266"/>
                    <a:pt x="229" y="1266"/>
                  </a:cubicBezTo>
                  <a:cubicBezTo>
                    <a:pt x="1613" y="763"/>
                    <a:pt x="2994" y="605"/>
                    <a:pt x="4185" y="605"/>
                  </a:cubicBezTo>
                  <a:cubicBezTo>
                    <a:pt x="6209" y="605"/>
                    <a:pt x="7682" y="1063"/>
                    <a:pt x="7682" y="1063"/>
                  </a:cubicBezTo>
                  <a:cubicBezTo>
                    <a:pt x="7860" y="885"/>
                    <a:pt x="7910" y="695"/>
                    <a:pt x="7910" y="531"/>
                  </a:cubicBezTo>
                  <a:cubicBezTo>
                    <a:pt x="6592" y="136"/>
                    <a:pt x="5265" y="1"/>
                    <a:pt x="407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2888975" y="935925"/>
              <a:ext cx="214550" cy="30125"/>
            </a:xfrm>
            <a:custGeom>
              <a:avLst/>
              <a:gdLst/>
              <a:ahLst/>
              <a:cxnLst/>
              <a:rect l="l" t="t" r="r" b="b"/>
              <a:pathLst>
                <a:path w="8582" h="1205" extrusionOk="0">
                  <a:moveTo>
                    <a:pt x="4442" y="1"/>
                  </a:moveTo>
                  <a:cubicBezTo>
                    <a:pt x="1942" y="1"/>
                    <a:pt x="1" y="685"/>
                    <a:pt x="1" y="685"/>
                  </a:cubicBezTo>
                  <a:cubicBezTo>
                    <a:pt x="1" y="811"/>
                    <a:pt x="38" y="913"/>
                    <a:pt x="89" y="977"/>
                  </a:cubicBezTo>
                  <a:cubicBezTo>
                    <a:pt x="241" y="1180"/>
                    <a:pt x="508" y="1192"/>
                    <a:pt x="508" y="1192"/>
                  </a:cubicBezTo>
                  <a:cubicBezTo>
                    <a:pt x="1867" y="760"/>
                    <a:pt x="3149" y="615"/>
                    <a:pt x="4256" y="615"/>
                  </a:cubicBezTo>
                  <a:cubicBezTo>
                    <a:pt x="6492" y="615"/>
                    <a:pt x="8012" y="1205"/>
                    <a:pt x="8012" y="1205"/>
                  </a:cubicBezTo>
                  <a:cubicBezTo>
                    <a:pt x="8265" y="1205"/>
                    <a:pt x="8392" y="1129"/>
                    <a:pt x="8468" y="1027"/>
                  </a:cubicBezTo>
                  <a:cubicBezTo>
                    <a:pt x="8582" y="901"/>
                    <a:pt x="8569" y="735"/>
                    <a:pt x="8569" y="735"/>
                  </a:cubicBezTo>
                  <a:cubicBezTo>
                    <a:pt x="7171" y="183"/>
                    <a:pt x="5732" y="1"/>
                    <a:pt x="4442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2891175" y="944250"/>
              <a:ext cx="209500" cy="21800"/>
            </a:xfrm>
            <a:custGeom>
              <a:avLst/>
              <a:gdLst/>
              <a:ahLst/>
              <a:cxnLst/>
              <a:rect l="l" t="t" r="r" b="b"/>
              <a:pathLst>
                <a:path w="8380" h="872" extrusionOk="0">
                  <a:moveTo>
                    <a:pt x="4354" y="1"/>
                  </a:moveTo>
                  <a:cubicBezTo>
                    <a:pt x="2177" y="1"/>
                    <a:pt x="418" y="515"/>
                    <a:pt x="1" y="644"/>
                  </a:cubicBezTo>
                  <a:cubicBezTo>
                    <a:pt x="153" y="847"/>
                    <a:pt x="420" y="859"/>
                    <a:pt x="420" y="859"/>
                  </a:cubicBezTo>
                  <a:cubicBezTo>
                    <a:pt x="1779" y="427"/>
                    <a:pt x="3061" y="282"/>
                    <a:pt x="4168" y="282"/>
                  </a:cubicBezTo>
                  <a:cubicBezTo>
                    <a:pt x="6404" y="282"/>
                    <a:pt x="7924" y="872"/>
                    <a:pt x="7924" y="872"/>
                  </a:cubicBezTo>
                  <a:cubicBezTo>
                    <a:pt x="8177" y="872"/>
                    <a:pt x="8304" y="796"/>
                    <a:pt x="8380" y="694"/>
                  </a:cubicBezTo>
                  <a:cubicBezTo>
                    <a:pt x="7017" y="174"/>
                    <a:pt x="5615" y="1"/>
                    <a:pt x="4354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1855900" y="1701550"/>
              <a:ext cx="877200" cy="83050"/>
            </a:xfrm>
            <a:custGeom>
              <a:avLst/>
              <a:gdLst/>
              <a:ahLst/>
              <a:cxnLst/>
              <a:rect l="l" t="t" r="r" b="b"/>
              <a:pathLst>
                <a:path w="35088" h="3322" extrusionOk="0">
                  <a:moveTo>
                    <a:pt x="17544" y="0"/>
                  </a:moveTo>
                  <a:cubicBezTo>
                    <a:pt x="7859" y="0"/>
                    <a:pt x="0" y="748"/>
                    <a:pt x="0" y="1661"/>
                  </a:cubicBezTo>
                  <a:cubicBezTo>
                    <a:pt x="0" y="2586"/>
                    <a:pt x="7859" y="3321"/>
                    <a:pt x="17544" y="3321"/>
                  </a:cubicBezTo>
                  <a:cubicBezTo>
                    <a:pt x="27240" y="3321"/>
                    <a:pt x="35087" y="2586"/>
                    <a:pt x="35087" y="1661"/>
                  </a:cubicBezTo>
                  <a:cubicBezTo>
                    <a:pt x="35087" y="748"/>
                    <a:pt x="27240" y="0"/>
                    <a:pt x="1754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1938925" y="1659400"/>
              <a:ext cx="402475" cy="107450"/>
            </a:xfrm>
            <a:custGeom>
              <a:avLst/>
              <a:gdLst/>
              <a:ahLst/>
              <a:cxnLst/>
              <a:rect l="l" t="t" r="r" b="b"/>
              <a:pathLst>
                <a:path w="16099" h="4298" extrusionOk="0">
                  <a:moveTo>
                    <a:pt x="11180" y="1"/>
                  </a:moveTo>
                  <a:lnTo>
                    <a:pt x="10331" y="13"/>
                  </a:lnTo>
                  <a:lnTo>
                    <a:pt x="2637" y="13"/>
                  </a:lnTo>
                  <a:lnTo>
                    <a:pt x="2446" y="26"/>
                  </a:lnTo>
                  <a:lnTo>
                    <a:pt x="0" y="26"/>
                  </a:lnTo>
                  <a:lnTo>
                    <a:pt x="0" y="1737"/>
                  </a:lnTo>
                  <a:lnTo>
                    <a:pt x="0" y="1801"/>
                  </a:lnTo>
                  <a:cubicBezTo>
                    <a:pt x="0" y="2105"/>
                    <a:pt x="178" y="2396"/>
                    <a:pt x="494" y="2663"/>
                  </a:cubicBezTo>
                  <a:cubicBezTo>
                    <a:pt x="533" y="2700"/>
                    <a:pt x="570" y="2725"/>
                    <a:pt x="609" y="2751"/>
                  </a:cubicBezTo>
                  <a:cubicBezTo>
                    <a:pt x="646" y="2789"/>
                    <a:pt x="685" y="2815"/>
                    <a:pt x="722" y="2840"/>
                  </a:cubicBezTo>
                  <a:cubicBezTo>
                    <a:pt x="748" y="2852"/>
                    <a:pt x="786" y="2878"/>
                    <a:pt x="812" y="2903"/>
                  </a:cubicBezTo>
                  <a:cubicBezTo>
                    <a:pt x="1027" y="3030"/>
                    <a:pt x="1280" y="3156"/>
                    <a:pt x="1559" y="3283"/>
                  </a:cubicBezTo>
                  <a:cubicBezTo>
                    <a:pt x="1635" y="3309"/>
                    <a:pt x="1711" y="3334"/>
                    <a:pt x="1787" y="3372"/>
                  </a:cubicBezTo>
                  <a:cubicBezTo>
                    <a:pt x="1939" y="3423"/>
                    <a:pt x="2105" y="3486"/>
                    <a:pt x="2282" y="3537"/>
                  </a:cubicBezTo>
                  <a:cubicBezTo>
                    <a:pt x="2396" y="3575"/>
                    <a:pt x="2510" y="3613"/>
                    <a:pt x="2637" y="3651"/>
                  </a:cubicBezTo>
                  <a:cubicBezTo>
                    <a:pt x="2662" y="3651"/>
                    <a:pt x="2675" y="3663"/>
                    <a:pt x="2700" y="3663"/>
                  </a:cubicBezTo>
                  <a:lnTo>
                    <a:pt x="2852" y="3702"/>
                  </a:lnTo>
                  <a:cubicBezTo>
                    <a:pt x="3119" y="3778"/>
                    <a:pt x="3410" y="3841"/>
                    <a:pt x="3702" y="3905"/>
                  </a:cubicBezTo>
                  <a:lnTo>
                    <a:pt x="3930" y="3942"/>
                  </a:lnTo>
                  <a:cubicBezTo>
                    <a:pt x="4031" y="3956"/>
                    <a:pt x="4145" y="3981"/>
                    <a:pt x="4259" y="3993"/>
                  </a:cubicBezTo>
                  <a:cubicBezTo>
                    <a:pt x="4424" y="4032"/>
                    <a:pt x="4601" y="4057"/>
                    <a:pt x="4767" y="4082"/>
                  </a:cubicBezTo>
                  <a:cubicBezTo>
                    <a:pt x="4843" y="4082"/>
                    <a:pt x="4919" y="4094"/>
                    <a:pt x="4995" y="4108"/>
                  </a:cubicBezTo>
                  <a:cubicBezTo>
                    <a:pt x="5274" y="4145"/>
                    <a:pt x="5552" y="4171"/>
                    <a:pt x="5843" y="4196"/>
                  </a:cubicBezTo>
                  <a:cubicBezTo>
                    <a:pt x="5907" y="4209"/>
                    <a:pt x="5983" y="4209"/>
                    <a:pt x="6059" y="4221"/>
                  </a:cubicBezTo>
                  <a:cubicBezTo>
                    <a:pt x="6136" y="4221"/>
                    <a:pt x="6212" y="4221"/>
                    <a:pt x="6274" y="4234"/>
                  </a:cubicBezTo>
                  <a:cubicBezTo>
                    <a:pt x="6490" y="4247"/>
                    <a:pt x="6693" y="4260"/>
                    <a:pt x="6908" y="4272"/>
                  </a:cubicBezTo>
                  <a:lnTo>
                    <a:pt x="7124" y="4272"/>
                  </a:lnTo>
                  <a:cubicBezTo>
                    <a:pt x="7403" y="4285"/>
                    <a:pt x="7694" y="4285"/>
                    <a:pt x="7973" y="4297"/>
                  </a:cubicBezTo>
                  <a:lnTo>
                    <a:pt x="8201" y="4297"/>
                  </a:lnTo>
                  <a:cubicBezTo>
                    <a:pt x="8480" y="4285"/>
                    <a:pt x="8772" y="4285"/>
                    <a:pt x="9038" y="4272"/>
                  </a:cubicBezTo>
                  <a:cubicBezTo>
                    <a:pt x="9114" y="4272"/>
                    <a:pt x="9190" y="4272"/>
                    <a:pt x="9266" y="4260"/>
                  </a:cubicBezTo>
                  <a:cubicBezTo>
                    <a:pt x="9558" y="4247"/>
                    <a:pt x="9837" y="4234"/>
                    <a:pt x="10116" y="4209"/>
                  </a:cubicBezTo>
                  <a:cubicBezTo>
                    <a:pt x="10192" y="4209"/>
                    <a:pt x="10255" y="4196"/>
                    <a:pt x="10331" y="4196"/>
                  </a:cubicBezTo>
                  <a:cubicBezTo>
                    <a:pt x="10623" y="4158"/>
                    <a:pt x="10902" y="4133"/>
                    <a:pt x="11180" y="4094"/>
                  </a:cubicBezTo>
                  <a:cubicBezTo>
                    <a:pt x="11257" y="4082"/>
                    <a:pt x="11333" y="4082"/>
                    <a:pt x="11409" y="4069"/>
                  </a:cubicBezTo>
                  <a:cubicBezTo>
                    <a:pt x="11700" y="4032"/>
                    <a:pt x="11979" y="3981"/>
                    <a:pt x="12245" y="3930"/>
                  </a:cubicBezTo>
                  <a:cubicBezTo>
                    <a:pt x="12321" y="3917"/>
                    <a:pt x="12397" y="3905"/>
                    <a:pt x="12473" y="3879"/>
                  </a:cubicBezTo>
                  <a:cubicBezTo>
                    <a:pt x="12764" y="3829"/>
                    <a:pt x="13043" y="3753"/>
                    <a:pt x="13322" y="3689"/>
                  </a:cubicBezTo>
                  <a:cubicBezTo>
                    <a:pt x="13386" y="3663"/>
                    <a:pt x="13462" y="3651"/>
                    <a:pt x="13538" y="3626"/>
                  </a:cubicBezTo>
                  <a:cubicBezTo>
                    <a:pt x="13842" y="3537"/>
                    <a:pt x="14121" y="3435"/>
                    <a:pt x="14387" y="3334"/>
                  </a:cubicBezTo>
                  <a:cubicBezTo>
                    <a:pt x="14463" y="3309"/>
                    <a:pt x="14539" y="3283"/>
                    <a:pt x="14603" y="3246"/>
                  </a:cubicBezTo>
                  <a:cubicBezTo>
                    <a:pt x="14945" y="3106"/>
                    <a:pt x="15224" y="2954"/>
                    <a:pt x="15452" y="2789"/>
                  </a:cubicBezTo>
                  <a:lnTo>
                    <a:pt x="15680" y="2599"/>
                  </a:lnTo>
                  <a:cubicBezTo>
                    <a:pt x="15947" y="2358"/>
                    <a:pt x="16099" y="2080"/>
                    <a:pt x="16099" y="1801"/>
                  </a:cubicBezTo>
                  <a:lnTo>
                    <a:pt x="16099" y="1787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1951275" y="1660050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0" y="0"/>
                  </a:moveTo>
                  <a:lnTo>
                    <a:pt x="0" y="2637"/>
                  </a:lnTo>
                  <a:cubicBezTo>
                    <a:pt x="39" y="2674"/>
                    <a:pt x="76" y="2699"/>
                    <a:pt x="115" y="2725"/>
                  </a:cubicBezTo>
                  <a:cubicBezTo>
                    <a:pt x="152" y="2763"/>
                    <a:pt x="191" y="2789"/>
                    <a:pt x="228" y="2814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1977900" y="166005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0" y="0"/>
                  </a:moveTo>
                  <a:lnTo>
                    <a:pt x="0" y="3257"/>
                  </a:lnTo>
                  <a:cubicBezTo>
                    <a:pt x="76" y="3283"/>
                    <a:pt x="152" y="3308"/>
                    <a:pt x="228" y="334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2004825" y="1659700"/>
              <a:ext cx="5400" cy="92275"/>
            </a:xfrm>
            <a:custGeom>
              <a:avLst/>
              <a:gdLst/>
              <a:ahLst/>
              <a:cxnLst/>
              <a:rect l="l" t="t" r="r" b="b"/>
              <a:pathLst>
                <a:path w="216" h="3691" extrusionOk="0">
                  <a:moveTo>
                    <a:pt x="1" y="1"/>
                  </a:moveTo>
                  <a:lnTo>
                    <a:pt x="1" y="3639"/>
                  </a:lnTo>
                  <a:cubicBezTo>
                    <a:pt x="26" y="3639"/>
                    <a:pt x="39" y="3651"/>
                    <a:pt x="64" y="3651"/>
                  </a:cubicBezTo>
                  <a:lnTo>
                    <a:pt x="216" y="369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2031450" y="1659700"/>
              <a:ext cx="5725" cy="98275"/>
            </a:xfrm>
            <a:custGeom>
              <a:avLst/>
              <a:gdLst/>
              <a:ahLst/>
              <a:cxnLst/>
              <a:rect l="l" t="t" r="r" b="b"/>
              <a:pathLst>
                <a:path w="229" h="3931" extrusionOk="0">
                  <a:moveTo>
                    <a:pt x="1" y="1"/>
                  </a:moveTo>
                  <a:lnTo>
                    <a:pt x="1" y="3893"/>
                  </a:lnTo>
                  <a:lnTo>
                    <a:pt x="229" y="393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2058075" y="1659700"/>
              <a:ext cx="5725" cy="102400"/>
            </a:xfrm>
            <a:custGeom>
              <a:avLst/>
              <a:gdLst/>
              <a:ahLst/>
              <a:cxnLst/>
              <a:rect l="l" t="t" r="r" b="b"/>
              <a:pathLst>
                <a:path w="229" h="4096" extrusionOk="0">
                  <a:moveTo>
                    <a:pt x="1" y="1"/>
                  </a:moveTo>
                  <a:lnTo>
                    <a:pt x="1" y="4070"/>
                  </a:lnTo>
                  <a:cubicBezTo>
                    <a:pt x="77" y="4070"/>
                    <a:pt x="153" y="4082"/>
                    <a:pt x="229" y="409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2085000" y="1659700"/>
              <a:ext cx="5425" cy="105250"/>
            </a:xfrm>
            <a:custGeom>
              <a:avLst/>
              <a:gdLst/>
              <a:ahLst/>
              <a:cxnLst/>
              <a:rect l="l" t="t" r="r" b="b"/>
              <a:pathLst>
                <a:path w="217" h="4210" extrusionOk="0">
                  <a:moveTo>
                    <a:pt x="0" y="1"/>
                  </a:moveTo>
                  <a:lnTo>
                    <a:pt x="0" y="4184"/>
                  </a:lnTo>
                  <a:cubicBezTo>
                    <a:pt x="64" y="4197"/>
                    <a:pt x="140" y="4197"/>
                    <a:pt x="216" y="4209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2111625" y="165970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0" y="1"/>
                  </a:moveTo>
                  <a:lnTo>
                    <a:pt x="0" y="4260"/>
                  </a:lnTo>
                  <a:lnTo>
                    <a:pt x="216" y="426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2138250" y="1659700"/>
              <a:ext cx="5725" cy="107150"/>
            </a:xfrm>
            <a:custGeom>
              <a:avLst/>
              <a:gdLst/>
              <a:ahLst/>
              <a:cxnLst/>
              <a:rect l="l" t="t" r="r" b="b"/>
              <a:pathLst>
                <a:path w="229" h="4286" extrusionOk="0">
                  <a:moveTo>
                    <a:pt x="0" y="1"/>
                  </a:moveTo>
                  <a:lnTo>
                    <a:pt x="0" y="4285"/>
                  </a:lnTo>
                  <a:lnTo>
                    <a:pt x="228" y="428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2164850" y="16597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1"/>
                  </a:moveTo>
                  <a:lnTo>
                    <a:pt x="1" y="4260"/>
                  </a:lnTo>
                  <a:cubicBezTo>
                    <a:pt x="77" y="4260"/>
                    <a:pt x="153" y="4260"/>
                    <a:pt x="229" y="4248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2191800" y="1659700"/>
              <a:ext cx="5400" cy="104950"/>
            </a:xfrm>
            <a:custGeom>
              <a:avLst/>
              <a:gdLst/>
              <a:ahLst/>
              <a:cxnLst/>
              <a:rect l="l" t="t" r="r" b="b"/>
              <a:pathLst>
                <a:path w="216" h="4198" extrusionOk="0">
                  <a:moveTo>
                    <a:pt x="1" y="1"/>
                  </a:moveTo>
                  <a:lnTo>
                    <a:pt x="1" y="4197"/>
                  </a:lnTo>
                  <a:cubicBezTo>
                    <a:pt x="77" y="4197"/>
                    <a:pt x="140" y="4184"/>
                    <a:pt x="216" y="418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2218425" y="1659400"/>
              <a:ext cx="5725" cy="102375"/>
            </a:xfrm>
            <a:custGeom>
              <a:avLst/>
              <a:gdLst/>
              <a:ahLst/>
              <a:cxnLst/>
              <a:rect l="l" t="t" r="r" b="b"/>
              <a:pathLst>
                <a:path w="229" h="4095" extrusionOk="0">
                  <a:moveTo>
                    <a:pt x="0" y="1"/>
                  </a:moveTo>
                  <a:lnTo>
                    <a:pt x="0" y="4094"/>
                  </a:lnTo>
                  <a:cubicBezTo>
                    <a:pt x="77" y="4082"/>
                    <a:pt x="153" y="4082"/>
                    <a:pt x="229" y="406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2245050" y="1659400"/>
              <a:ext cx="5725" cy="98275"/>
            </a:xfrm>
            <a:custGeom>
              <a:avLst/>
              <a:gdLst/>
              <a:ahLst/>
              <a:cxnLst/>
              <a:rect l="l" t="t" r="r" b="b"/>
              <a:pathLst>
                <a:path w="229" h="3931" extrusionOk="0">
                  <a:moveTo>
                    <a:pt x="0" y="1"/>
                  </a:moveTo>
                  <a:lnTo>
                    <a:pt x="0" y="3930"/>
                  </a:lnTo>
                  <a:cubicBezTo>
                    <a:pt x="76" y="3917"/>
                    <a:pt x="152" y="3905"/>
                    <a:pt x="228" y="3879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2271975" y="1659400"/>
              <a:ext cx="5425" cy="92225"/>
            </a:xfrm>
            <a:custGeom>
              <a:avLst/>
              <a:gdLst/>
              <a:ahLst/>
              <a:cxnLst/>
              <a:rect l="l" t="t" r="r" b="b"/>
              <a:pathLst>
                <a:path w="217" h="3689" extrusionOk="0">
                  <a:moveTo>
                    <a:pt x="0" y="1"/>
                  </a:moveTo>
                  <a:lnTo>
                    <a:pt x="0" y="3689"/>
                  </a:lnTo>
                  <a:cubicBezTo>
                    <a:pt x="64" y="3663"/>
                    <a:pt x="140" y="3651"/>
                    <a:pt x="216" y="3626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2298575" y="1659400"/>
              <a:ext cx="5425" cy="83350"/>
            </a:xfrm>
            <a:custGeom>
              <a:avLst/>
              <a:gdLst/>
              <a:ahLst/>
              <a:cxnLst/>
              <a:rect l="l" t="t" r="r" b="b"/>
              <a:pathLst>
                <a:path w="217" h="3334" extrusionOk="0">
                  <a:moveTo>
                    <a:pt x="1" y="1"/>
                  </a:moveTo>
                  <a:lnTo>
                    <a:pt x="1" y="3334"/>
                  </a:lnTo>
                  <a:cubicBezTo>
                    <a:pt x="77" y="3309"/>
                    <a:pt x="153" y="3283"/>
                    <a:pt x="217" y="3246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2325200" y="1659400"/>
              <a:ext cx="5725" cy="69750"/>
            </a:xfrm>
            <a:custGeom>
              <a:avLst/>
              <a:gdLst/>
              <a:ahLst/>
              <a:cxnLst/>
              <a:rect l="l" t="t" r="r" b="b"/>
              <a:pathLst>
                <a:path w="229" h="2790" extrusionOk="0">
                  <a:moveTo>
                    <a:pt x="1" y="1"/>
                  </a:moveTo>
                  <a:lnTo>
                    <a:pt x="1" y="2789"/>
                  </a:lnTo>
                  <a:lnTo>
                    <a:pt x="229" y="259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1938925" y="1602675"/>
              <a:ext cx="402475" cy="114425"/>
            </a:xfrm>
            <a:custGeom>
              <a:avLst/>
              <a:gdLst/>
              <a:ahLst/>
              <a:cxnLst/>
              <a:rect l="l" t="t" r="r" b="b"/>
              <a:pathLst>
                <a:path w="16099" h="4577" extrusionOk="0">
                  <a:moveTo>
                    <a:pt x="8049" y="0"/>
                  </a:moveTo>
                  <a:cubicBezTo>
                    <a:pt x="3702" y="0"/>
                    <a:pt x="165" y="977"/>
                    <a:pt x="13" y="2206"/>
                  </a:cubicBezTo>
                  <a:cubicBezTo>
                    <a:pt x="0" y="2231"/>
                    <a:pt x="0" y="2257"/>
                    <a:pt x="0" y="2295"/>
                  </a:cubicBezTo>
                  <a:cubicBezTo>
                    <a:pt x="0" y="2599"/>
                    <a:pt x="215" y="2890"/>
                    <a:pt x="609" y="3169"/>
                  </a:cubicBezTo>
                  <a:cubicBezTo>
                    <a:pt x="672" y="3208"/>
                    <a:pt x="748" y="3245"/>
                    <a:pt x="824" y="3296"/>
                  </a:cubicBezTo>
                  <a:cubicBezTo>
                    <a:pt x="1192" y="3512"/>
                    <a:pt x="1686" y="3715"/>
                    <a:pt x="2282" y="3879"/>
                  </a:cubicBezTo>
                  <a:cubicBezTo>
                    <a:pt x="2421" y="3930"/>
                    <a:pt x="2561" y="3955"/>
                    <a:pt x="2700" y="3994"/>
                  </a:cubicBezTo>
                  <a:cubicBezTo>
                    <a:pt x="3169" y="4120"/>
                    <a:pt x="3702" y="4222"/>
                    <a:pt x="4259" y="4310"/>
                  </a:cubicBezTo>
                  <a:cubicBezTo>
                    <a:pt x="4893" y="4399"/>
                    <a:pt x="5565" y="4475"/>
                    <a:pt x="6288" y="4526"/>
                  </a:cubicBezTo>
                  <a:cubicBezTo>
                    <a:pt x="6845" y="4551"/>
                    <a:pt x="7441" y="4577"/>
                    <a:pt x="8049" y="4577"/>
                  </a:cubicBezTo>
                  <a:cubicBezTo>
                    <a:pt x="12499" y="4577"/>
                    <a:pt x="16099" y="3549"/>
                    <a:pt x="16099" y="2295"/>
                  </a:cubicBezTo>
                  <a:cubicBezTo>
                    <a:pt x="16099" y="2257"/>
                    <a:pt x="16099" y="2231"/>
                    <a:pt x="16086" y="2206"/>
                  </a:cubicBezTo>
                  <a:cubicBezTo>
                    <a:pt x="16073" y="2054"/>
                    <a:pt x="15997" y="1915"/>
                    <a:pt x="15883" y="1763"/>
                  </a:cubicBezTo>
                  <a:cubicBezTo>
                    <a:pt x="15731" y="1572"/>
                    <a:pt x="15477" y="1395"/>
                    <a:pt x="15161" y="1217"/>
                  </a:cubicBezTo>
                  <a:cubicBezTo>
                    <a:pt x="14856" y="1053"/>
                    <a:pt x="14476" y="901"/>
                    <a:pt x="14032" y="761"/>
                  </a:cubicBezTo>
                  <a:lnTo>
                    <a:pt x="13652" y="647"/>
                  </a:lnTo>
                  <a:cubicBezTo>
                    <a:pt x="13057" y="482"/>
                    <a:pt x="12359" y="343"/>
                    <a:pt x="11598" y="242"/>
                  </a:cubicBezTo>
                  <a:cubicBezTo>
                    <a:pt x="11434" y="216"/>
                    <a:pt x="11257" y="191"/>
                    <a:pt x="11066" y="165"/>
                  </a:cubicBezTo>
                  <a:cubicBezTo>
                    <a:pt x="10141" y="64"/>
                    <a:pt x="9114" y="0"/>
                    <a:pt x="804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2045400" y="1701875"/>
              <a:ext cx="85900" cy="13950"/>
            </a:xfrm>
            <a:custGeom>
              <a:avLst/>
              <a:gdLst/>
              <a:ahLst/>
              <a:cxnLst/>
              <a:rect l="l" t="t" r="r" b="b"/>
              <a:pathLst>
                <a:path w="3436" h="558" extrusionOk="0">
                  <a:moveTo>
                    <a:pt x="1204" y="0"/>
                  </a:moveTo>
                  <a:lnTo>
                    <a:pt x="0" y="342"/>
                  </a:lnTo>
                  <a:cubicBezTo>
                    <a:pt x="634" y="431"/>
                    <a:pt x="1306" y="507"/>
                    <a:pt x="2029" y="558"/>
                  </a:cubicBezTo>
                  <a:lnTo>
                    <a:pt x="3435" y="152"/>
                  </a:lnTo>
                  <a:cubicBezTo>
                    <a:pt x="2649" y="139"/>
                    <a:pt x="1902" y="76"/>
                    <a:pt x="1204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1954125" y="1673025"/>
              <a:ext cx="35825" cy="12050"/>
            </a:xfrm>
            <a:custGeom>
              <a:avLst/>
              <a:gdLst/>
              <a:ahLst/>
              <a:cxnLst/>
              <a:rect l="l" t="t" r="r" b="b"/>
              <a:pathLst>
                <a:path w="1433" h="482" extrusionOk="0">
                  <a:moveTo>
                    <a:pt x="1205" y="0"/>
                  </a:moveTo>
                  <a:lnTo>
                    <a:pt x="1" y="355"/>
                  </a:lnTo>
                  <a:cubicBezTo>
                    <a:pt x="64" y="394"/>
                    <a:pt x="140" y="431"/>
                    <a:pt x="216" y="482"/>
                  </a:cubicBezTo>
                  <a:lnTo>
                    <a:pt x="1433" y="127"/>
                  </a:lnTo>
                  <a:cubicBezTo>
                    <a:pt x="1407" y="115"/>
                    <a:pt x="1382" y="89"/>
                    <a:pt x="1357" y="76"/>
                  </a:cubicBezTo>
                  <a:lnTo>
                    <a:pt x="1205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1995975" y="1691725"/>
              <a:ext cx="38975" cy="10800"/>
            </a:xfrm>
            <a:custGeom>
              <a:avLst/>
              <a:gdLst/>
              <a:ahLst/>
              <a:cxnLst/>
              <a:rect l="l" t="t" r="r" b="b"/>
              <a:pathLst>
                <a:path w="1559" h="432" extrusionOk="0">
                  <a:moveTo>
                    <a:pt x="1141" y="1"/>
                  </a:moveTo>
                  <a:lnTo>
                    <a:pt x="0" y="317"/>
                  </a:lnTo>
                  <a:cubicBezTo>
                    <a:pt x="139" y="368"/>
                    <a:pt x="279" y="393"/>
                    <a:pt x="418" y="432"/>
                  </a:cubicBezTo>
                  <a:lnTo>
                    <a:pt x="1559" y="114"/>
                  </a:lnTo>
                  <a:cubicBezTo>
                    <a:pt x="1457" y="77"/>
                    <a:pt x="1344" y="51"/>
                    <a:pt x="1242" y="26"/>
                  </a:cubicBezTo>
                  <a:cubicBezTo>
                    <a:pt x="1204" y="13"/>
                    <a:pt x="1178" y="1"/>
                    <a:pt x="1141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979475" y="1614400"/>
              <a:ext cx="321375" cy="91300"/>
            </a:xfrm>
            <a:custGeom>
              <a:avLst/>
              <a:gdLst/>
              <a:ahLst/>
              <a:cxnLst/>
              <a:rect l="l" t="t" r="r" b="b"/>
              <a:pathLst>
                <a:path w="12855" h="3652" extrusionOk="0">
                  <a:moveTo>
                    <a:pt x="6427" y="1"/>
                  </a:moveTo>
                  <a:cubicBezTo>
                    <a:pt x="2878" y="1"/>
                    <a:pt x="1" y="812"/>
                    <a:pt x="1" y="1826"/>
                  </a:cubicBezTo>
                  <a:lnTo>
                    <a:pt x="1" y="1902"/>
                  </a:lnTo>
                  <a:cubicBezTo>
                    <a:pt x="153" y="2878"/>
                    <a:pt x="2979" y="3651"/>
                    <a:pt x="6427" y="3651"/>
                  </a:cubicBezTo>
                  <a:cubicBezTo>
                    <a:pt x="9875" y="3651"/>
                    <a:pt x="12702" y="2878"/>
                    <a:pt x="12854" y="1902"/>
                  </a:cubicBezTo>
                  <a:lnTo>
                    <a:pt x="12854" y="1826"/>
                  </a:lnTo>
                  <a:cubicBezTo>
                    <a:pt x="12854" y="812"/>
                    <a:pt x="9976" y="1"/>
                    <a:pt x="642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979475" y="1618500"/>
              <a:ext cx="321375" cy="87200"/>
            </a:xfrm>
            <a:custGeom>
              <a:avLst/>
              <a:gdLst/>
              <a:ahLst/>
              <a:cxnLst/>
              <a:rect l="l" t="t" r="r" b="b"/>
              <a:pathLst>
                <a:path w="12855" h="3488" extrusionOk="0">
                  <a:moveTo>
                    <a:pt x="6427" y="1"/>
                  </a:moveTo>
                  <a:cubicBezTo>
                    <a:pt x="2979" y="1"/>
                    <a:pt x="153" y="775"/>
                    <a:pt x="1" y="1738"/>
                  </a:cubicBezTo>
                  <a:cubicBezTo>
                    <a:pt x="26" y="1877"/>
                    <a:pt x="102" y="2017"/>
                    <a:pt x="241" y="2156"/>
                  </a:cubicBezTo>
                  <a:cubicBezTo>
                    <a:pt x="292" y="2207"/>
                    <a:pt x="356" y="2270"/>
                    <a:pt x="432" y="2321"/>
                  </a:cubicBezTo>
                  <a:cubicBezTo>
                    <a:pt x="736" y="2549"/>
                    <a:pt x="1205" y="2752"/>
                    <a:pt x="1776" y="2916"/>
                  </a:cubicBezTo>
                  <a:cubicBezTo>
                    <a:pt x="1902" y="2955"/>
                    <a:pt x="2041" y="2992"/>
                    <a:pt x="2181" y="3031"/>
                  </a:cubicBezTo>
                  <a:cubicBezTo>
                    <a:pt x="2714" y="3158"/>
                    <a:pt x="3334" y="3271"/>
                    <a:pt x="4019" y="3347"/>
                  </a:cubicBezTo>
                  <a:cubicBezTo>
                    <a:pt x="4691" y="3423"/>
                    <a:pt x="5426" y="3474"/>
                    <a:pt x="6199" y="3487"/>
                  </a:cubicBezTo>
                  <a:lnTo>
                    <a:pt x="6427" y="3487"/>
                  </a:lnTo>
                  <a:cubicBezTo>
                    <a:pt x="9875" y="3487"/>
                    <a:pt x="12702" y="2714"/>
                    <a:pt x="12854" y="1738"/>
                  </a:cubicBezTo>
                  <a:cubicBezTo>
                    <a:pt x="12841" y="1700"/>
                    <a:pt x="12829" y="1649"/>
                    <a:pt x="12816" y="1598"/>
                  </a:cubicBezTo>
                  <a:cubicBezTo>
                    <a:pt x="12727" y="1395"/>
                    <a:pt x="12511" y="1206"/>
                    <a:pt x="12207" y="1028"/>
                  </a:cubicBezTo>
                  <a:cubicBezTo>
                    <a:pt x="11891" y="838"/>
                    <a:pt x="11472" y="673"/>
                    <a:pt x="10965" y="533"/>
                  </a:cubicBezTo>
                  <a:cubicBezTo>
                    <a:pt x="10838" y="496"/>
                    <a:pt x="10699" y="457"/>
                    <a:pt x="10559" y="420"/>
                  </a:cubicBezTo>
                  <a:cubicBezTo>
                    <a:pt x="9913" y="268"/>
                    <a:pt x="9153" y="153"/>
                    <a:pt x="8328" y="77"/>
                  </a:cubicBezTo>
                  <a:cubicBezTo>
                    <a:pt x="8126" y="65"/>
                    <a:pt x="7911" y="52"/>
                    <a:pt x="7708" y="40"/>
                  </a:cubicBezTo>
                  <a:cubicBezTo>
                    <a:pt x="7289" y="14"/>
                    <a:pt x="6858" y="1"/>
                    <a:pt x="642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2079925" y="1698375"/>
              <a:ext cx="71025" cy="7325"/>
            </a:xfrm>
            <a:custGeom>
              <a:avLst/>
              <a:gdLst/>
              <a:ahLst/>
              <a:cxnLst/>
              <a:rect l="l" t="t" r="r" b="b"/>
              <a:pathLst>
                <a:path w="2841" h="293" extrusionOk="0">
                  <a:moveTo>
                    <a:pt x="558" y="0"/>
                  </a:moveTo>
                  <a:lnTo>
                    <a:pt x="1" y="152"/>
                  </a:lnTo>
                  <a:cubicBezTo>
                    <a:pt x="673" y="228"/>
                    <a:pt x="1408" y="279"/>
                    <a:pt x="2181" y="292"/>
                  </a:cubicBezTo>
                  <a:lnTo>
                    <a:pt x="2840" y="102"/>
                  </a:lnTo>
                  <a:lnTo>
                    <a:pt x="2803" y="102"/>
                  </a:lnTo>
                  <a:cubicBezTo>
                    <a:pt x="2524" y="102"/>
                    <a:pt x="2245" y="90"/>
                    <a:pt x="1966" y="90"/>
                  </a:cubicBezTo>
                  <a:cubicBezTo>
                    <a:pt x="1890" y="76"/>
                    <a:pt x="1814" y="76"/>
                    <a:pt x="1738" y="76"/>
                  </a:cubicBezTo>
                  <a:cubicBezTo>
                    <a:pt x="1522" y="64"/>
                    <a:pt x="1319" y="51"/>
                    <a:pt x="1116" y="39"/>
                  </a:cubicBezTo>
                  <a:cubicBezTo>
                    <a:pt x="1040" y="39"/>
                    <a:pt x="964" y="26"/>
                    <a:pt x="888" y="26"/>
                  </a:cubicBezTo>
                  <a:cubicBezTo>
                    <a:pt x="812" y="13"/>
                    <a:pt x="749" y="13"/>
                    <a:pt x="673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1988025" y="1674925"/>
              <a:ext cx="3525" cy="1625"/>
            </a:xfrm>
            <a:custGeom>
              <a:avLst/>
              <a:gdLst/>
              <a:ahLst/>
              <a:cxnLst/>
              <a:rect l="l" t="t" r="r" b="b"/>
              <a:pathLst>
                <a:path w="141" h="65" extrusionOk="0">
                  <a:moveTo>
                    <a:pt x="1" y="0"/>
                  </a:moveTo>
                  <a:cubicBezTo>
                    <a:pt x="26" y="13"/>
                    <a:pt x="65" y="39"/>
                    <a:pt x="90" y="64"/>
                  </a:cubicBezTo>
                  <a:lnTo>
                    <a:pt x="141" y="51"/>
                  </a:lnTo>
                  <a:cubicBezTo>
                    <a:pt x="115" y="39"/>
                    <a:pt x="90" y="39"/>
                    <a:pt x="77" y="26"/>
                  </a:cubicBezTo>
                  <a:cubicBezTo>
                    <a:pt x="51" y="13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2023850" y="1688875"/>
              <a:ext cx="20300" cy="5425"/>
            </a:xfrm>
            <a:custGeom>
              <a:avLst/>
              <a:gdLst/>
              <a:ahLst/>
              <a:cxnLst/>
              <a:rect l="l" t="t" r="r" b="b"/>
              <a:pathLst>
                <a:path w="812" h="217" extrusionOk="0">
                  <a:moveTo>
                    <a:pt x="368" y="0"/>
                  </a:moveTo>
                  <a:lnTo>
                    <a:pt x="1" y="101"/>
                  </a:lnTo>
                  <a:cubicBezTo>
                    <a:pt x="127" y="140"/>
                    <a:pt x="266" y="177"/>
                    <a:pt x="406" y="216"/>
                  </a:cubicBezTo>
                  <a:lnTo>
                    <a:pt x="812" y="89"/>
                  </a:lnTo>
                  <a:lnTo>
                    <a:pt x="773" y="89"/>
                  </a:lnTo>
                  <a:cubicBezTo>
                    <a:pt x="634" y="64"/>
                    <a:pt x="508" y="25"/>
                    <a:pt x="368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2066625" y="1629275"/>
              <a:ext cx="152125" cy="64050"/>
            </a:xfrm>
            <a:custGeom>
              <a:avLst/>
              <a:gdLst/>
              <a:ahLst/>
              <a:cxnLst/>
              <a:rect l="l" t="t" r="r" b="b"/>
              <a:pathLst>
                <a:path w="6085" h="2562" extrusionOk="0">
                  <a:moveTo>
                    <a:pt x="2473" y="1"/>
                  </a:moveTo>
                  <a:lnTo>
                    <a:pt x="2473" y="293"/>
                  </a:lnTo>
                  <a:cubicBezTo>
                    <a:pt x="901" y="356"/>
                    <a:pt x="115" y="623"/>
                    <a:pt x="115" y="927"/>
                  </a:cubicBezTo>
                  <a:cubicBezTo>
                    <a:pt x="115" y="1637"/>
                    <a:pt x="3842" y="1446"/>
                    <a:pt x="3842" y="1687"/>
                  </a:cubicBezTo>
                  <a:cubicBezTo>
                    <a:pt x="3842" y="1750"/>
                    <a:pt x="3600" y="1789"/>
                    <a:pt x="2954" y="1789"/>
                  </a:cubicBezTo>
                  <a:cubicBezTo>
                    <a:pt x="2219" y="1789"/>
                    <a:pt x="1369" y="1725"/>
                    <a:pt x="735" y="1611"/>
                  </a:cubicBezTo>
                  <a:lnTo>
                    <a:pt x="0" y="2080"/>
                  </a:lnTo>
                  <a:cubicBezTo>
                    <a:pt x="583" y="2181"/>
                    <a:pt x="1521" y="2257"/>
                    <a:pt x="2473" y="2270"/>
                  </a:cubicBezTo>
                  <a:lnTo>
                    <a:pt x="2473" y="2561"/>
                  </a:lnTo>
                  <a:lnTo>
                    <a:pt x="3842" y="2561"/>
                  </a:lnTo>
                  <a:lnTo>
                    <a:pt x="3842" y="2257"/>
                  </a:lnTo>
                  <a:cubicBezTo>
                    <a:pt x="5324" y="2194"/>
                    <a:pt x="6085" y="1928"/>
                    <a:pt x="6085" y="1637"/>
                  </a:cubicBezTo>
                  <a:cubicBezTo>
                    <a:pt x="6085" y="927"/>
                    <a:pt x="2358" y="1116"/>
                    <a:pt x="2358" y="888"/>
                  </a:cubicBezTo>
                  <a:cubicBezTo>
                    <a:pt x="2358" y="825"/>
                    <a:pt x="2561" y="775"/>
                    <a:pt x="3233" y="775"/>
                  </a:cubicBezTo>
                  <a:cubicBezTo>
                    <a:pt x="3816" y="775"/>
                    <a:pt x="4437" y="825"/>
                    <a:pt x="5109" y="914"/>
                  </a:cubicBezTo>
                  <a:lnTo>
                    <a:pt x="5794" y="445"/>
                  </a:lnTo>
                  <a:cubicBezTo>
                    <a:pt x="5236" y="356"/>
                    <a:pt x="4551" y="305"/>
                    <a:pt x="3842" y="293"/>
                  </a:cubicBezTo>
                  <a:lnTo>
                    <a:pt x="3842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2065675" y="1626750"/>
              <a:ext cx="151800" cy="64050"/>
            </a:xfrm>
            <a:custGeom>
              <a:avLst/>
              <a:gdLst/>
              <a:ahLst/>
              <a:cxnLst/>
              <a:rect l="l" t="t" r="r" b="b"/>
              <a:pathLst>
                <a:path w="6072" h="2562" extrusionOk="0">
                  <a:moveTo>
                    <a:pt x="2472" y="1"/>
                  </a:moveTo>
                  <a:lnTo>
                    <a:pt x="2472" y="293"/>
                  </a:lnTo>
                  <a:cubicBezTo>
                    <a:pt x="900" y="355"/>
                    <a:pt x="114" y="622"/>
                    <a:pt x="114" y="926"/>
                  </a:cubicBezTo>
                  <a:cubicBezTo>
                    <a:pt x="114" y="1636"/>
                    <a:pt x="3829" y="1446"/>
                    <a:pt x="3829" y="1687"/>
                  </a:cubicBezTo>
                  <a:cubicBezTo>
                    <a:pt x="3829" y="1750"/>
                    <a:pt x="3601" y="1788"/>
                    <a:pt x="2954" y="1788"/>
                  </a:cubicBezTo>
                  <a:cubicBezTo>
                    <a:pt x="2219" y="1788"/>
                    <a:pt x="1370" y="1724"/>
                    <a:pt x="736" y="1611"/>
                  </a:cubicBezTo>
                  <a:lnTo>
                    <a:pt x="1" y="2079"/>
                  </a:lnTo>
                  <a:cubicBezTo>
                    <a:pt x="584" y="2181"/>
                    <a:pt x="1509" y="2257"/>
                    <a:pt x="2472" y="2282"/>
                  </a:cubicBezTo>
                  <a:lnTo>
                    <a:pt x="2472" y="2561"/>
                  </a:lnTo>
                  <a:lnTo>
                    <a:pt x="3829" y="2561"/>
                  </a:lnTo>
                  <a:lnTo>
                    <a:pt x="3829" y="2257"/>
                  </a:lnTo>
                  <a:cubicBezTo>
                    <a:pt x="5325" y="2194"/>
                    <a:pt x="6072" y="1927"/>
                    <a:pt x="6072" y="1636"/>
                  </a:cubicBezTo>
                  <a:cubicBezTo>
                    <a:pt x="6072" y="926"/>
                    <a:pt x="2345" y="1116"/>
                    <a:pt x="2345" y="888"/>
                  </a:cubicBezTo>
                  <a:cubicBezTo>
                    <a:pt x="2345" y="825"/>
                    <a:pt x="2561" y="774"/>
                    <a:pt x="3233" y="774"/>
                  </a:cubicBezTo>
                  <a:cubicBezTo>
                    <a:pt x="3816" y="774"/>
                    <a:pt x="4437" y="825"/>
                    <a:pt x="5109" y="913"/>
                  </a:cubicBezTo>
                  <a:lnTo>
                    <a:pt x="5793" y="445"/>
                  </a:lnTo>
                  <a:cubicBezTo>
                    <a:pt x="5235" y="355"/>
                    <a:pt x="4551" y="305"/>
                    <a:pt x="3829" y="293"/>
                  </a:cubicBezTo>
                  <a:lnTo>
                    <a:pt x="38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1950625" y="1593500"/>
              <a:ext cx="402500" cy="107425"/>
            </a:xfrm>
            <a:custGeom>
              <a:avLst/>
              <a:gdLst/>
              <a:ahLst/>
              <a:cxnLst/>
              <a:rect l="l" t="t" r="r" b="b"/>
              <a:pathLst>
                <a:path w="16100" h="4297" extrusionOk="0">
                  <a:moveTo>
                    <a:pt x="13324" y="0"/>
                  </a:moveTo>
                  <a:lnTo>
                    <a:pt x="12474" y="12"/>
                  </a:lnTo>
                  <a:lnTo>
                    <a:pt x="4780" y="12"/>
                  </a:lnTo>
                  <a:lnTo>
                    <a:pt x="3930" y="25"/>
                  </a:lnTo>
                  <a:lnTo>
                    <a:pt x="1" y="25"/>
                  </a:lnTo>
                  <a:lnTo>
                    <a:pt x="1" y="1749"/>
                  </a:lnTo>
                  <a:lnTo>
                    <a:pt x="1" y="1812"/>
                  </a:lnTo>
                  <a:cubicBezTo>
                    <a:pt x="1" y="2116"/>
                    <a:pt x="178" y="2409"/>
                    <a:pt x="496" y="2674"/>
                  </a:cubicBezTo>
                  <a:cubicBezTo>
                    <a:pt x="533" y="2700"/>
                    <a:pt x="572" y="2725"/>
                    <a:pt x="609" y="2763"/>
                  </a:cubicBezTo>
                  <a:lnTo>
                    <a:pt x="724" y="2839"/>
                  </a:lnTo>
                  <a:cubicBezTo>
                    <a:pt x="749" y="2865"/>
                    <a:pt x="787" y="2877"/>
                    <a:pt x="825" y="2902"/>
                  </a:cubicBezTo>
                  <a:cubicBezTo>
                    <a:pt x="1028" y="3029"/>
                    <a:pt x="1282" y="3169"/>
                    <a:pt x="1573" y="3283"/>
                  </a:cubicBezTo>
                  <a:cubicBezTo>
                    <a:pt x="1637" y="3308"/>
                    <a:pt x="1713" y="3347"/>
                    <a:pt x="1789" y="3372"/>
                  </a:cubicBezTo>
                  <a:cubicBezTo>
                    <a:pt x="1953" y="3435"/>
                    <a:pt x="2118" y="3485"/>
                    <a:pt x="2283" y="3536"/>
                  </a:cubicBezTo>
                  <a:cubicBezTo>
                    <a:pt x="2397" y="3575"/>
                    <a:pt x="2511" y="3612"/>
                    <a:pt x="2637" y="3651"/>
                  </a:cubicBezTo>
                  <a:cubicBezTo>
                    <a:pt x="2663" y="3651"/>
                    <a:pt x="2676" y="3663"/>
                    <a:pt x="2701" y="3663"/>
                  </a:cubicBezTo>
                  <a:cubicBezTo>
                    <a:pt x="2752" y="3676"/>
                    <a:pt x="2803" y="3688"/>
                    <a:pt x="2866" y="3714"/>
                  </a:cubicBezTo>
                  <a:cubicBezTo>
                    <a:pt x="3132" y="3778"/>
                    <a:pt x="3411" y="3840"/>
                    <a:pt x="3702" y="3904"/>
                  </a:cubicBezTo>
                  <a:lnTo>
                    <a:pt x="3930" y="3942"/>
                  </a:lnTo>
                  <a:cubicBezTo>
                    <a:pt x="4032" y="3967"/>
                    <a:pt x="4146" y="3980"/>
                    <a:pt x="4260" y="4006"/>
                  </a:cubicBezTo>
                  <a:cubicBezTo>
                    <a:pt x="4425" y="4031"/>
                    <a:pt x="4603" y="4056"/>
                    <a:pt x="4780" y="4082"/>
                  </a:cubicBezTo>
                  <a:cubicBezTo>
                    <a:pt x="4843" y="4094"/>
                    <a:pt x="4919" y="4094"/>
                    <a:pt x="4995" y="4107"/>
                  </a:cubicBezTo>
                  <a:cubicBezTo>
                    <a:pt x="5274" y="4145"/>
                    <a:pt x="5553" y="4170"/>
                    <a:pt x="5845" y="4195"/>
                  </a:cubicBezTo>
                  <a:cubicBezTo>
                    <a:pt x="5921" y="4208"/>
                    <a:pt x="5984" y="4208"/>
                    <a:pt x="6060" y="4221"/>
                  </a:cubicBezTo>
                  <a:cubicBezTo>
                    <a:pt x="6136" y="4221"/>
                    <a:pt x="6212" y="4234"/>
                    <a:pt x="6288" y="4234"/>
                  </a:cubicBezTo>
                  <a:cubicBezTo>
                    <a:pt x="6491" y="4246"/>
                    <a:pt x="6694" y="4259"/>
                    <a:pt x="6910" y="4271"/>
                  </a:cubicBezTo>
                  <a:cubicBezTo>
                    <a:pt x="6986" y="4271"/>
                    <a:pt x="7062" y="4271"/>
                    <a:pt x="7138" y="4285"/>
                  </a:cubicBezTo>
                  <a:cubicBezTo>
                    <a:pt x="7417" y="4285"/>
                    <a:pt x="7696" y="4297"/>
                    <a:pt x="7975" y="4297"/>
                  </a:cubicBezTo>
                  <a:lnTo>
                    <a:pt x="8203" y="4297"/>
                  </a:lnTo>
                  <a:cubicBezTo>
                    <a:pt x="8482" y="4297"/>
                    <a:pt x="8773" y="4285"/>
                    <a:pt x="9051" y="4271"/>
                  </a:cubicBezTo>
                  <a:lnTo>
                    <a:pt x="9267" y="4271"/>
                  </a:lnTo>
                  <a:cubicBezTo>
                    <a:pt x="9558" y="4259"/>
                    <a:pt x="9837" y="4234"/>
                    <a:pt x="10116" y="4208"/>
                  </a:cubicBezTo>
                  <a:cubicBezTo>
                    <a:pt x="10192" y="4208"/>
                    <a:pt x="10268" y="4195"/>
                    <a:pt x="10332" y="4195"/>
                  </a:cubicBezTo>
                  <a:cubicBezTo>
                    <a:pt x="10623" y="4170"/>
                    <a:pt x="10915" y="4132"/>
                    <a:pt x="11181" y="4094"/>
                  </a:cubicBezTo>
                  <a:cubicBezTo>
                    <a:pt x="11257" y="4094"/>
                    <a:pt x="11333" y="4082"/>
                    <a:pt x="11409" y="4069"/>
                  </a:cubicBezTo>
                  <a:cubicBezTo>
                    <a:pt x="11701" y="4031"/>
                    <a:pt x="11980" y="3980"/>
                    <a:pt x="12246" y="3930"/>
                  </a:cubicBezTo>
                  <a:lnTo>
                    <a:pt x="12474" y="3891"/>
                  </a:lnTo>
                  <a:cubicBezTo>
                    <a:pt x="12766" y="3828"/>
                    <a:pt x="13057" y="3764"/>
                    <a:pt x="13324" y="3688"/>
                  </a:cubicBezTo>
                  <a:cubicBezTo>
                    <a:pt x="13400" y="3663"/>
                    <a:pt x="13476" y="3651"/>
                    <a:pt x="13539" y="3625"/>
                  </a:cubicBezTo>
                  <a:cubicBezTo>
                    <a:pt x="13843" y="3536"/>
                    <a:pt x="14135" y="3448"/>
                    <a:pt x="14388" y="3347"/>
                  </a:cubicBezTo>
                  <a:cubicBezTo>
                    <a:pt x="14465" y="3308"/>
                    <a:pt x="14541" y="3283"/>
                    <a:pt x="14617" y="3245"/>
                  </a:cubicBezTo>
                  <a:cubicBezTo>
                    <a:pt x="14946" y="3105"/>
                    <a:pt x="15225" y="2953"/>
                    <a:pt x="15453" y="2789"/>
                  </a:cubicBezTo>
                  <a:cubicBezTo>
                    <a:pt x="15541" y="2725"/>
                    <a:pt x="15618" y="2662"/>
                    <a:pt x="15681" y="2611"/>
                  </a:cubicBezTo>
                  <a:cubicBezTo>
                    <a:pt x="15947" y="2358"/>
                    <a:pt x="16099" y="2091"/>
                    <a:pt x="16099" y="1812"/>
                  </a:cubicBezTo>
                  <a:lnTo>
                    <a:pt x="16099" y="1787"/>
                  </a:lnTo>
                  <a:lnTo>
                    <a:pt x="1609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1963000" y="1594125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1" y="0"/>
                  </a:moveTo>
                  <a:lnTo>
                    <a:pt x="1" y="2649"/>
                  </a:lnTo>
                  <a:cubicBezTo>
                    <a:pt x="38" y="2675"/>
                    <a:pt x="77" y="2700"/>
                    <a:pt x="114" y="2738"/>
                  </a:cubicBezTo>
                  <a:lnTo>
                    <a:pt x="229" y="281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1989925" y="1594125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1" y="0"/>
                  </a:moveTo>
                  <a:lnTo>
                    <a:pt x="1" y="3258"/>
                  </a:lnTo>
                  <a:cubicBezTo>
                    <a:pt x="65" y="3283"/>
                    <a:pt x="141" y="3322"/>
                    <a:pt x="217" y="3347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2016550" y="1594125"/>
              <a:ext cx="5725" cy="92225"/>
            </a:xfrm>
            <a:custGeom>
              <a:avLst/>
              <a:gdLst/>
              <a:ahLst/>
              <a:cxnLst/>
              <a:rect l="l" t="t" r="r" b="b"/>
              <a:pathLst>
                <a:path w="229" h="3689" extrusionOk="0">
                  <a:moveTo>
                    <a:pt x="0" y="0"/>
                  </a:moveTo>
                  <a:lnTo>
                    <a:pt x="0" y="3626"/>
                  </a:lnTo>
                  <a:cubicBezTo>
                    <a:pt x="26" y="3626"/>
                    <a:pt x="39" y="3638"/>
                    <a:pt x="64" y="3638"/>
                  </a:cubicBezTo>
                  <a:cubicBezTo>
                    <a:pt x="115" y="3651"/>
                    <a:pt x="166" y="3663"/>
                    <a:pt x="229" y="368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2043175" y="1594125"/>
              <a:ext cx="5725" cy="97925"/>
            </a:xfrm>
            <a:custGeom>
              <a:avLst/>
              <a:gdLst/>
              <a:ahLst/>
              <a:cxnLst/>
              <a:rect l="l" t="t" r="r" b="b"/>
              <a:pathLst>
                <a:path w="229" h="3917" extrusionOk="0">
                  <a:moveTo>
                    <a:pt x="0" y="0"/>
                  </a:moveTo>
                  <a:lnTo>
                    <a:pt x="0" y="3879"/>
                  </a:lnTo>
                  <a:lnTo>
                    <a:pt x="228" y="391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2070125" y="1593800"/>
              <a:ext cx="5400" cy="102400"/>
            </a:xfrm>
            <a:custGeom>
              <a:avLst/>
              <a:gdLst/>
              <a:ahLst/>
              <a:cxnLst/>
              <a:rect l="l" t="t" r="r" b="b"/>
              <a:pathLst>
                <a:path w="216" h="4096" extrusionOk="0">
                  <a:moveTo>
                    <a:pt x="0" y="0"/>
                  </a:moveTo>
                  <a:lnTo>
                    <a:pt x="0" y="4070"/>
                  </a:lnTo>
                  <a:cubicBezTo>
                    <a:pt x="63" y="4082"/>
                    <a:pt x="139" y="4082"/>
                    <a:pt x="215" y="409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2096725" y="1593800"/>
              <a:ext cx="5400" cy="105225"/>
            </a:xfrm>
            <a:custGeom>
              <a:avLst/>
              <a:gdLst/>
              <a:ahLst/>
              <a:cxnLst/>
              <a:rect l="l" t="t" r="r" b="b"/>
              <a:pathLst>
                <a:path w="216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6"/>
                    <a:pt x="140" y="4196"/>
                    <a:pt x="216" y="4209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2123350" y="159380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1" y="0"/>
                  </a:moveTo>
                  <a:lnTo>
                    <a:pt x="1" y="4259"/>
                  </a:lnTo>
                  <a:cubicBezTo>
                    <a:pt x="77" y="4259"/>
                    <a:pt x="153" y="4259"/>
                    <a:pt x="229" y="427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2149975" y="1593800"/>
              <a:ext cx="5725" cy="107125"/>
            </a:xfrm>
            <a:custGeom>
              <a:avLst/>
              <a:gdLst/>
              <a:ahLst/>
              <a:cxnLst/>
              <a:rect l="l" t="t" r="r" b="b"/>
              <a:pathLst>
                <a:path w="229" h="4285" extrusionOk="0">
                  <a:moveTo>
                    <a:pt x="1" y="0"/>
                  </a:moveTo>
                  <a:lnTo>
                    <a:pt x="1" y="4285"/>
                  </a:lnTo>
                  <a:lnTo>
                    <a:pt x="229" y="428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2176900" y="159380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16" y="425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2203525" y="1593800"/>
              <a:ext cx="5425" cy="104925"/>
            </a:xfrm>
            <a:custGeom>
              <a:avLst/>
              <a:gdLst/>
              <a:ahLst/>
              <a:cxnLst/>
              <a:rect l="l" t="t" r="r" b="b"/>
              <a:pathLst>
                <a:path w="217" h="4197" extrusionOk="0">
                  <a:moveTo>
                    <a:pt x="0" y="0"/>
                  </a:moveTo>
                  <a:lnTo>
                    <a:pt x="0" y="4196"/>
                  </a:lnTo>
                  <a:cubicBezTo>
                    <a:pt x="76" y="4196"/>
                    <a:pt x="152" y="4183"/>
                    <a:pt x="216" y="418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230125" y="1593800"/>
              <a:ext cx="5750" cy="102050"/>
            </a:xfrm>
            <a:custGeom>
              <a:avLst/>
              <a:gdLst/>
              <a:ahLst/>
              <a:cxnLst/>
              <a:rect l="l" t="t" r="r" b="b"/>
              <a:pathLst>
                <a:path w="230" h="4082" extrusionOk="0">
                  <a:moveTo>
                    <a:pt x="1" y="0"/>
                  </a:moveTo>
                  <a:lnTo>
                    <a:pt x="1" y="4082"/>
                  </a:lnTo>
                  <a:cubicBezTo>
                    <a:pt x="77" y="4082"/>
                    <a:pt x="153" y="4070"/>
                    <a:pt x="229" y="405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2256750" y="1593800"/>
              <a:ext cx="5725" cy="97950"/>
            </a:xfrm>
            <a:custGeom>
              <a:avLst/>
              <a:gdLst/>
              <a:ahLst/>
              <a:cxnLst/>
              <a:rect l="l" t="t" r="r" b="b"/>
              <a:pathLst>
                <a:path w="229" h="3918" extrusionOk="0">
                  <a:moveTo>
                    <a:pt x="1" y="0"/>
                  </a:moveTo>
                  <a:lnTo>
                    <a:pt x="1" y="3918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283700" y="1593500"/>
              <a:ext cx="5400" cy="92225"/>
            </a:xfrm>
            <a:custGeom>
              <a:avLst/>
              <a:gdLst/>
              <a:ahLst/>
              <a:cxnLst/>
              <a:rect l="l" t="t" r="r" b="b"/>
              <a:pathLst>
                <a:path w="216" h="3689" extrusionOk="0">
                  <a:moveTo>
                    <a:pt x="1" y="0"/>
                  </a:moveTo>
                  <a:lnTo>
                    <a:pt x="1" y="3688"/>
                  </a:lnTo>
                  <a:cubicBezTo>
                    <a:pt x="77" y="3663"/>
                    <a:pt x="153" y="3651"/>
                    <a:pt x="216" y="362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2310325" y="159350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0" y="0"/>
                  </a:moveTo>
                  <a:lnTo>
                    <a:pt x="0" y="3347"/>
                  </a:lnTo>
                  <a:cubicBezTo>
                    <a:pt x="77" y="3308"/>
                    <a:pt x="153" y="3283"/>
                    <a:pt x="229" y="324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2336950" y="1593500"/>
              <a:ext cx="5725" cy="69725"/>
            </a:xfrm>
            <a:custGeom>
              <a:avLst/>
              <a:gdLst/>
              <a:ahLst/>
              <a:cxnLst/>
              <a:rect l="l" t="t" r="r" b="b"/>
              <a:pathLst>
                <a:path w="229" h="2789" extrusionOk="0">
                  <a:moveTo>
                    <a:pt x="0" y="0"/>
                  </a:moveTo>
                  <a:lnTo>
                    <a:pt x="0" y="2789"/>
                  </a:lnTo>
                  <a:cubicBezTo>
                    <a:pt x="88" y="2725"/>
                    <a:pt x="165" y="2662"/>
                    <a:pt x="228" y="2611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950625" y="1537075"/>
              <a:ext cx="402500" cy="114125"/>
            </a:xfrm>
            <a:custGeom>
              <a:avLst/>
              <a:gdLst/>
              <a:ahLst/>
              <a:cxnLst/>
              <a:rect l="l" t="t" r="r" b="b"/>
              <a:pathLst>
                <a:path w="16100" h="4565" extrusionOk="0">
                  <a:moveTo>
                    <a:pt x="8051" y="1"/>
                  </a:moveTo>
                  <a:cubicBezTo>
                    <a:pt x="3702" y="1"/>
                    <a:pt x="166" y="976"/>
                    <a:pt x="14" y="2193"/>
                  </a:cubicBezTo>
                  <a:cubicBezTo>
                    <a:pt x="1" y="2219"/>
                    <a:pt x="1" y="2257"/>
                    <a:pt x="1" y="2282"/>
                  </a:cubicBezTo>
                  <a:cubicBezTo>
                    <a:pt x="1" y="2587"/>
                    <a:pt x="217" y="2891"/>
                    <a:pt x="609" y="3157"/>
                  </a:cubicBezTo>
                  <a:cubicBezTo>
                    <a:pt x="673" y="3195"/>
                    <a:pt x="749" y="3246"/>
                    <a:pt x="825" y="3283"/>
                  </a:cubicBezTo>
                  <a:cubicBezTo>
                    <a:pt x="1206" y="3499"/>
                    <a:pt x="1699" y="3702"/>
                    <a:pt x="2283" y="3880"/>
                  </a:cubicBezTo>
                  <a:lnTo>
                    <a:pt x="2701" y="3993"/>
                  </a:lnTo>
                  <a:cubicBezTo>
                    <a:pt x="3183" y="4108"/>
                    <a:pt x="3702" y="4209"/>
                    <a:pt x="4260" y="4297"/>
                  </a:cubicBezTo>
                  <a:cubicBezTo>
                    <a:pt x="4894" y="4387"/>
                    <a:pt x="5566" y="4463"/>
                    <a:pt x="6288" y="4513"/>
                  </a:cubicBezTo>
                  <a:cubicBezTo>
                    <a:pt x="6859" y="4551"/>
                    <a:pt x="7442" y="4564"/>
                    <a:pt x="8051" y="4564"/>
                  </a:cubicBezTo>
                  <a:cubicBezTo>
                    <a:pt x="12499" y="4564"/>
                    <a:pt x="16099" y="3537"/>
                    <a:pt x="16099" y="2282"/>
                  </a:cubicBezTo>
                  <a:lnTo>
                    <a:pt x="16099" y="2193"/>
                  </a:lnTo>
                  <a:cubicBezTo>
                    <a:pt x="16074" y="2041"/>
                    <a:pt x="16011" y="1902"/>
                    <a:pt x="15884" y="1762"/>
                  </a:cubicBezTo>
                  <a:cubicBezTo>
                    <a:pt x="15732" y="1559"/>
                    <a:pt x="15491" y="1382"/>
                    <a:pt x="15161" y="1205"/>
                  </a:cubicBezTo>
                  <a:cubicBezTo>
                    <a:pt x="14857" y="1040"/>
                    <a:pt x="14477" y="888"/>
                    <a:pt x="14034" y="748"/>
                  </a:cubicBezTo>
                  <a:cubicBezTo>
                    <a:pt x="13919" y="711"/>
                    <a:pt x="13792" y="672"/>
                    <a:pt x="13653" y="635"/>
                  </a:cubicBezTo>
                  <a:cubicBezTo>
                    <a:pt x="13057" y="469"/>
                    <a:pt x="12360" y="330"/>
                    <a:pt x="11612" y="229"/>
                  </a:cubicBezTo>
                  <a:cubicBezTo>
                    <a:pt x="11435" y="204"/>
                    <a:pt x="11257" y="178"/>
                    <a:pt x="11080" y="165"/>
                  </a:cubicBezTo>
                  <a:cubicBezTo>
                    <a:pt x="10142" y="52"/>
                    <a:pt x="9128" y="1"/>
                    <a:pt x="8051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2057100" y="1568150"/>
              <a:ext cx="271300" cy="81775"/>
            </a:xfrm>
            <a:custGeom>
              <a:avLst/>
              <a:gdLst/>
              <a:ahLst/>
              <a:cxnLst/>
              <a:rect l="l" t="t" r="r" b="b"/>
              <a:pathLst>
                <a:path w="10852" h="3271" extrusionOk="0">
                  <a:moveTo>
                    <a:pt x="1" y="0"/>
                  </a:moveTo>
                  <a:lnTo>
                    <a:pt x="1" y="3270"/>
                  </a:lnTo>
                  <a:lnTo>
                    <a:pt x="10851" y="3270"/>
                  </a:lnTo>
                  <a:lnTo>
                    <a:pt x="10851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965850" y="1615675"/>
              <a:ext cx="9225" cy="3500"/>
            </a:xfrm>
            <a:custGeom>
              <a:avLst/>
              <a:gdLst/>
              <a:ahLst/>
              <a:cxnLst/>
              <a:rect l="l" t="t" r="r" b="b"/>
              <a:pathLst>
                <a:path w="369" h="140" extrusionOk="0">
                  <a:moveTo>
                    <a:pt x="39" y="0"/>
                  </a:moveTo>
                  <a:lnTo>
                    <a:pt x="0" y="13"/>
                  </a:lnTo>
                  <a:cubicBezTo>
                    <a:pt x="64" y="51"/>
                    <a:pt x="140" y="102"/>
                    <a:pt x="216" y="139"/>
                  </a:cubicBezTo>
                  <a:lnTo>
                    <a:pt x="368" y="102"/>
                  </a:lnTo>
                  <a:lnTo>
                    <a:pt x="355" y="102"/>
                  </a:lnTo>
                  <a:cubicBezTo>
                    <a:pt x="254" y="63"/>
                    <a:pt x="140" y="38"/>
                    <a:pt x="39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2007675" y="1628650"/>
              <a:ext cx="32975" cy="8275"/>
            </a:xfrm>
            <a:custGeom>
              <a:avLst/>
              <a:gdLst/>
              <a:ahLst/>
              <a:cxnLst/>
              <a:rect l="l" t="t" r="r" b="b"/>
              <a:pathLst>
                <a:path w="1319" h="331" extrusionOk="0">
                  <a:moveTo>
                    <a:pt x="749" y="1"/>
                  </a:moveTo>
                  <a:lnTo>
                    <a:pt x="1" y="217"/>
                  </a:lnTo>
                  <a:lnTo>
                    <a:pt x="419" y="330"/>
                  </a:lnTo>
                  <a:lnTo>
                    <a:pt x="1319" y="77"/>
                  </a:lnTo>
                  <a:cubicBezTo>
                    <a:pt x="1217" y="65"/>
                    <a:pt x="1129" y="51"/>
                    <a:pt x="1040" y="39"/>
                  </a:cubicBezTo>
                  <a:cubicBezTo>
                    <a:pt x="964" y="26"/>
                    <a:pt x="901" y="14"/>
                    <a:pt x="825" y="14"/>
                  </a:cubicBezTo>
                  <a:cubicBezTo>
                    <a:pt x="800" y="1"/>
                    <a:pt x="774" y="1"/>
                    <a:pt x="749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991200" y="1548500"/>
              <a:ext cx="321675" cy="91275"/>
            </a:xfrm>
            <a:custGeom>
              <a:avLst/>
              <a:gdLst/>
              <a:ahLst/>
              <a:cxnLst/>
              <a:rect l="l" t="t" r="r" b="b"/>
              <a:pathLst>
                <a:path w="12867" h="3651" extrusionOk="0">
                  <a:moveTo>
                    <a:pt x="6428" y="0"/>
                  </a:moveTo>
                  <a:cubicBezTo>
                    <a:pt x="2878" y="0"/>
                    <a:pt x="0" y="811"/>
                    <a:pt x="0" y="1825"/>
                  </a:cubicBezTo>
                  <a:lnTo>
                    <a:pt x="0" y="1902"/>
                  </a:lnTo>
                  <a:cubicBezTo>
                    <a:pt x="166" y="2877"/>
                    <a:pt x="2980" y="3651"/>
                    <a:pt x="6428" y="3651"/>
                  </a:cubicBezTo>
                  <a:cubicBezTo>
                    <a:pt x="9875" y="3651"/>
                    <a:pt x="12702" y="2877"/>
                    <a:pt x="12854" y="1902"/>
                  </a:cubicBezTo>
                  <a:cubicBezTo>
                    <a:pt x="12854" y="1876"/>
                    <a:pt x="12867" y="1851"/>
                    <a:pt x="12867" y="1825"/>
                  </a:cubicBezTo>
                  <a:cubicBezTo>
                    <a:pt x="12867" y="811"/>
                    <a:pt x="9977" y="0"/>
                    <a:pt x="642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991200" y="1552600"/>
              <a:ext cx="321350" cy="87175"/>
            </a:xfrm>
            <a:custGeom>
              <a:avLst/>
              <a:gdLst/>
              <a:ahLst/>
              <a:cxnLst/>
              <a:rect l="l" t="t" r="r" b="b"/>
              <a:pathLst>
                <a:path w="12854" h="3487" extrusionOk="0">
                  <a:moveTo>
                    <a:pt x="6428" y="0"/>
                  </a:moveTo>
                  <a:cubicBezTo>
                    <a:pt x="2980" y="0"/>
                    <a:pt x="166" y="774"/>
                    <a:pt x="0" y="1738"/>
                  </a:cubicBezTo>
                  <a:cubicBezTo>
                    <a:pt x="26" y="1890"/>
                    <a:pt x="102" y="2029"/>
                    <a:pt x="242" y="2155"/>
                  </a:cubicBezTo>
                  <a:cubicBezTo>
                    <a:pt x="292" y="2219"/>
                    <a:pt x="355" y="2270"/>
                    <a:pt x="431" y="2321"/>
                  </a:cubicBezTo>
                  <a:cubicBezTo>
                    <a:pt x="749" y="2549"/>
                    <a:pt x="1205" y="2752"/>
                    <a:pt x="1775" y="2916"/>
                  </a:cubicBezTo>
                  <a:cubicBezTo>
                    <a:pt x="1915" y="2954"/>
                    <a:pt x="2042" y="2992"/>
                    <a:pt x="2181" y="3030"/>
                  </a:cubicBezTo>
                  <a:cubicBezTo>
                    <a:pt x="2713" y="3169"/>
                    <a:pt x="3335" y="3271"/>
                    <a:pt x="4019" y="3347"/>
                  </a:cubicBezTo>
                  <a:cubicBezTo>
                    <a:pt x="4690" y="3436"/>
                    <a:pt x="5426" y="3474"/>
                    <a:pt x="6199" y="3487"/>
                  </a:cubicBezTo>
                  <a:lnTo>
                    <a:pt x="6428" y="3487"/>
                  </a:lnTo>
                  <a:cubicBezTo>
                    <a:pt x="9875" y="3487"/>
                    <a:pt x="12702" y="2713"/>
                    <a:pt x="12854" y="1738"/>
                  </a:cubicBezTo>
                  <a:cubicBezTo>
                    <a:pt x="12854" y="1699"/>
                    <a:pt x="12842" y="1648"/>
                    <a:pt x="12816" y="1611"/>
                  </a:cubicBezTo>
                  <a:cubicBezTo>
                    <a:pt x="12727" y="1395"/>
                    <a:pt x="12524" y="1205"/>
                    <a:pt x="12208" y="1028"/>
                  </a:cubicBezTo>
                  <a:cubicBezTo>
                    <a:pt x="11890" y="837"/>
                    <a:pt x="11473" y="673"/>
                    <a:pt x="10966" y="533"/>
                  </a:cubicBezTo>
                  <a:cubicBezTo>
                    <a:pt x="10839" y="495"/>
                    <a:pt x="10699" y="457"/>
                    <a:pt x="10560" y="431"/>
                  </a:cubicBezTo>
                  <a:cubicBezTo>
                    <a:pt x="9913" y="267"/>
                    <a:pt x="9152" y="153"/>
                    <a:pt x="8329" y="76"/>
                  </a:cubicBezTo>
                  <a:cubicBezTo>
                    <a:pt x="8126" y="64"/>
                    <a:pt x="7910" y="51"/>
                    <a:pt x="7707" y="39"/>
                  </a:cubicBezTo>
                  <a:cubicBezTo>
                    <a:pt x="7290" y="14"/>
                    <a:pt x="6871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091675" y="1585875"/>
              <a:ext cx="219950" cy="53900"/>
            </a:xfrm>
            <a:custGeom>
              <a:avLst/>
              <a:gdLst/>
              <a:ahLst/>
              <a:cxnLst/>
              <a:rect l="l" t="t" r="r" b="b"/>
              <a:pathLst>
                <a:path w="8798" h="2156" extrusionOk="0">
                  <a:moveTo>
                    <a:pt x="8594" y="1"/>
                  </a:moveTo>
                  <a:cubicBezTo>
                    <a:pt x="8530" y="77"/>
                    <a:pt x="8454" y="165"/>
                    <a:pt x="8366" y="241"/>
                  </a:cubicBezTo>
                  <a:cubicBezTo>
                    <a:pt x="8302" y="305"/>
                    <a:pt x="8226" y="368"/>
                    <a:pt x="8150" y="432"/>
                  </a:cubicBezTo>
                  <a:cubicBezTo>
                    <a:pt x="8113" y="444"/>
                    <a:pt x="8087" y="469"/>
                    <a:pt x="8062" y="483"/>
                  </a:cubicBezTo>
                  <a:lnTo>
                    <a:pt x="8797" y="280"/>
                  </a:lnTo>
                  <a:cubicBezTo>
                    <a:pt x="8759" y="178"/>
                    <a:pt x="8683" y="89"/>
                    <a:pt x="8594" y="1"/>
                  </a:cubicBezTo>
                  <a:close/>
                  <a:moveTo>
                    <a:pt x="3460" y="1788"/>
                  </a:moveTo>
                  <a:lnTo>
                    <a:pt x="3460" y="1788"/>
                  </a:lnTo>
                  <a:cubicBezTo>
                    <a:pt x="3321" y="1801"/>
                    <a:pt x="3169" y="1826"/>
                    <a:pt x="3029" y="1838"/>
                  </a:cubicBezTo>
                  <a:cubicBezTo>
                    <a:pt x="2953" y="1838"/>
                    <a:pt x="2877" y="1852"/>
                    <a:pt x="2801" y="1852"/>
                  </a:cubicBezTo>
                  <a:cubicBezTo>
                    <a:pt x="2522" y="1877"/>
                    <a:pt x="2243" y="1889"/>
                    <a:pt x="1952" y="1902"/>
                  </a:cubicBezTo>
                  <a:cubicBezTo>
                    <a:pt x="1888" y="1914"/>
                    <a:pt x="1812" y="1914"/>
                    <a:pt x="1736" y="1914"/>
                  </a:cubicBezTo>
                  <a:cubicBezTo>
                    <a:pt x="1457" y="1928"/>
                    <a:pt x="1179" y="1928"/>
                    <a:pt x="887" y="1940"/>
                  </a:cubicBezTo>
                  <a:lnTo>
                    <a:pt x="671" y="1940"/>
                  </a:lnTo>
                  <a:cubicBezTo>
                    <a:pt x="545" y="1940"/>
                    <a:pt x="431" y="1940"/>
                    <a:pt x="317" y="1928"/>
                  </a:cubicBezTo>
                  <a:lnTo>
                    <a:pt x="0" y="2016"/>
                  </a:lnTo>
                  <a:cubicBezTo>
                    <a:pt x="671" y="2105"/>
                    <a:pt x="1407" y="2143"/>
                    <a:pt x="2180" y="2156"/>
                  </a:cubicBezTo>
                  <a:lnTo>
                    <a:pt x="3460" y="1788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078350" y="1563375"/>
              <a:ext cx="152150" cy="64375"/>
            </a:xfrm>
            <a:custGeom>
              <a:avLst/>
              <a:gdLst/>
              <a:ahLst/>
              <a:cxnLst/>
              <a:rect l="l" t="t" r="r" b="b"/>
              <a:pathLst>
                <a:path w="6086" h="2575" extrusionOk="0">
                  <a:moveTo>
                    <a:pt x="2485" y="0"/>
                  </a:moveTo>
                  <a:lnTo>
                    <a:pt x="2485" y="292"/>
                  </a:lnTo>
                  <a:cubicBezTo>
                    <a:pt x="900" y="355"/>
                    <a:pt x="114" y="622"/>
                    <a:pt x="114" y="926"/>
                  </a:cubicBezTo>
                  <a:cubicBezTo>
                    <a:pt x="114" y="1636"/>
                    <a:pt x="3841" y="1445"/>
                    <a:pt x="3841" y="1687"/>
                  </a:cubicBezTo>
                  <a:cubicBezTo>
                    <a:pt x="3841" y="1750"/>
                    <a:pt x="3613" y="1788"/>
                    <a:pt x="2967" y="1788"/>
                  </a:cubicBezTo>
                  <a:cubicBezTo>
                    <a:pt x="2219" y="1788"/>
                    <a:pt x="1370" y="1724"/>
                    <a:pt x="736" y="1623"/>
                  </a:cubicBezTo>
                  <a:lnTo>
                    <a:pt x="1" y="2092"/>
                  </a:lnTo>
                  <a:cubicBezTo>
                    <a:pt x="584" y="2194"/>
                    <a:pt x="1522" y="2257"/>
                    <a:pt x="2485" y="2282"/>
                  </a:cubicBezTo>
                  <a:lnTo>
                    <a:pt x="2485" y="2574"/>
                  </a:lnTo>
                  <a:lnTo>
                    <a:pt x="3841" y="2574"/>
                  </a:lnTo>
                  <a:lnTo>
                    <a:pt x="3841" y="2270"/>
                  </a:lnTo>
                  <a:cubicBezTo>
                    <a:pt x="5337" y="2194"/>
                    <a:pt x="6085" y="1940"/>
                    <a:pt x="6085" y="1636"/>
                  </a:cubicBezTo>
                  <a:cubicBezTo>
                    <a:pt x="6085" y="938"/>
                    <a:pt x="2358" y="1129"/>
                    <a:pt x="2358" y="901"/>
                  </a:cubicBezTo>
                  <a:cubicBezTo>
                    <a:pt x="2358" y="825"/>
                    <a:pt x="2573" y="774"/>
                    <a:pt x="3233" y="774"/>
                  </a:cubicBezTo>
                  <a:cubicBezTo>
                    <a:pt x="3816" y="774"/>
                    <a:pt x="4449" y="825"/>
                    <a:pt x="5109" y="913"/>
                  </a:cubicBezTo>
                  <a:lnTo>
                    <a:pt x="5793" y="445"/>
                  </a:lnTo>
                  <a:cubicBezTo>
                    <a:pt x="5249" y="368"/>
                    <a:pt x="4551" y="305"/>
                    <a:pt x="3841" y="292"/>
                  </a:cubicBezTo>
                  <a:lnTo>
                    <a:pt x="3841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2077400" y="1560825"/>
              <a:ext cx="152125" cy="64375"/>
            </a:xfrm>
            <a:custGeom>
              <a:avLst/>
              <a:gdLst/>
              <a:ahLst/>
              <a:cxnLst/>
              <a:rect l="l" t="t" r="r" b="b"/>
              <a:pathLst>
                <a:path w="6085" h="2575" extrusionOk="0">
                  <a:moveTo>
                    <a:pt x="2485" y="1"/>
                  </a:moveTo>
                  <a:lnTo>
                    <a:pt x="2485" y="293"/>
                  </a:lnTo>
                  <a:cubicBezTo>
                    <a:pt x="901" y="356"/>
                    <a:pt x="115" y="623"/>
                    <a:pt x="115" y="927"/>
                  </a:cubicBezTo>
                  <a:cubicBezTo>
                    <a:pt x="115" y="1637"/>
                    <a:pt x="3842" y="1446"/>
                    <a:pt x="3842" y="1687"/>
                  </a:cubicBezTo>
                  <a:cubicBezTo>
                    <a:pt x="3842" y="1750"/>
                    <a:pt x="3600" y="1789"/>
                    <a:pt x="2966" y="1789"/>
                  </a:cubicBezTo>
                  <a:cubicBezTo>
                    <a:pt x="2219" y="1789"/>
                    <a:pt x="1369" y="1725"/>
                    <a:pt x="735" y="1623"/>
                  </a:cubicBezTo>
                  <a:lnTo>
                    <a:pt x="0" y="2093"/>
                  </a:lnTo>
                  <a:cubicBezTo>
                    <a:pt x="583" y="2194"/>
                    <a:pt x="1521" y="2257"/>
                    <a:pt x="2485" y="2283"/>
                  </a:cubicBezTo>
                  <a:lnTo>
                    <a:pt x="2485" y="2575"/>
                  </a:lnTo>
                  <a:lnTo>
                    <a:pt x="3842" y="2575"/>
                  </a:lnTo>
                  <a:lnTo>
                    <a:pt x="3842" y="2270"/>
                  </a:lnTo>
                  <a:cubicBezTo>
                    <a:pt x="5324" y="2194"/>
                    <a:pt x="6085" y="1941"/>
                    <a:pt x="6085" y="1637"/>
                  </a:cubicBezTo>
                  <a:cubicBezTo>
                    <a:pt x="6085" y="939"/>
                    <a:pt x="2358" y="1130"/>
                    <a:pt x="2358" y="901"/>
                  </a:cubicBezTo>
                  <a:cubicBezTo>
                    <a:pt x="2358" y="825"/>
                    <a:pt x="2561" y="775"/>
                    <a:pt x="3233" y="775"/>
                  </a:cubicBezTo>
                  <a:cubicBezTo>
                    <a:pt x="3816" y="775"/>
                    <a:pt x="4450" y="825"/>
                    <a:pt x="5109" y="914"/>
                  </a:cubicBezTo>
                  <a:lnTo>
                    <a:pt x="5794" y="445"/>
                  </a:lnTo>
                  <a:cubicBezTo>
                    <a:pt x="5248" y="369"/>
                    <a:pt x="4551" y="305"/>
                    <a:pt x="3842" y="293"/>
                  </a:cubicBezTo>
                  <a:lnTo>
                    <a:pt x="3842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1908800" y="1526950"/>
              <a:ext cx="402475" cy="107425"/>
            </a:xfrm>
            <a:custGeom>
              <a:avLst/>
              <a:gdLst/>
              <a:ahLst/>
              <a:cxnLst/>
              <a:rect l="l" t="t" r="r" b="b"/>
              <a:pathLst>
                <a:path w="16099" h="4297" extrusionOk="0">
                  <a:moveTo>
                    <a:pt x="12259" y="0"/>
                  </a:moveTo>
                  <a:lnTo>
                    <a:pt x="11409" y="12"/>
                  </a:lnTo>
                  <a:lnTo>
                    <a:pt x="3715" y="12"/>
                  </a:lnTo>
                  <a:lnTo>
                    <a:pt x="2865" y="26"/>
                  </a:lnTo>
                  <a:lnTo>
                    <a:pt x="14" y="26"/>
                  </a:lnTo>
                  <a:lnTo>
                    <a:pt x="14" y="1736"/>
                  </a:lnTo>
                  <a:cubicBezTo>
                    <a:pt x="1" y="1762"/>
                    <a:pt x="1" y="1787"/>
                    <a:pt x="1" y="1800"/>
                  </a:cubicBezTo>
                  <a:cubicBezTo>
                    <a:pt x="1" y="2104"/>
                    <a:pt x="178" y="2395"/>
                    <a:pt x="508" y="2674"/>
                  </a:cubicBezTo>
                  <a:cubicBezTo>
                    <a:pt x="546" y="2700"/>
                    <a:pt x="572" y="2725"/>
                    <a:pt x="622" y="2750"/>
                  </a:cubicBezTo>
                  <a:cubicBezTo>
                    <a:pt x="648" y="2789"/>
                    <a:pt x="685" y="2814"/>
                    <a:pt x="724" y="2840"/>
                  </a:cubicBezTo>
                  <a:cubicBezTo>
                    <a:pt x="761" y="2852"/>
                    <a:pt x="787" y="2877"/>
                    <a:pt x="825" y="2902"/>
                  </a:cubicBezTo>
                  <a:cubicBezTo>
                    <a:pt x="1040" y="3029"/>
                    <a:pt x="1281" y="3156"/>
                    <a:pt x="1573" y="3283"/>
                  </a:cubicBezTo>
                  <a:cubicBezTo>
                    <a:pt x="1649" y="3308"/>
                    <a:pt x="1725" y="3333"/>
                    <a:pt x="1801" y="3372"/>
                  </a:cubicBezTo>
                  <a:cubicBezTo>
                    <a:pt x="1953" y="3423"/>
                    <a:pt x="2118" y="3486"/>
                    <a:pt x="2282" y="3536"/>
                  </a:cubicBezTo>
                  <a:cubicBezTo>
                    <a:pt x="2397" y="3575"/>
                    <a:pt x="2524" y="3612"/>
                    <a:pt x="2637" y="3651"/>
                  </a:cubicBezTo>
                  <a:cubicBezTo>
                    <a:pt x="2663" y="3651"/>
                    <a:pt x="2688" y="3663"/>
                    <a:pt x="2701" y="3663"/>
                  </a:cubicBezTo>
                  <a:cubicBezTo>
                    <a:pt x="2764" y="3676"/>
                    <a:pt x="2815" y="3688"/>
                    <a:pt x="2865" y="3702"/>
                  </a:cubicBezTo>
                  <a:cubicBezTo>
                    <a:pt x="3132" y="3778"/>
                    <a:pt x="3411" y="3840"/>
                    <a:pt x="3715" y="3904"/>
                  </a:cubicBezTo>
                  <a:cubicBezTo>
                    <a:pt x="3778" y="3917"/>
                    <a:pt x="3854" y="3930"/>
                    <a:pt x="3930" y="3942"/>
                  </a:cubicBezTo>
                  <a:cubicBezTo>
                    <a:pt x="4045" y="3967"/>
                    <a:pt x="4146" y="3980"/>
                    <a:pt x="4260" y="4006"/>
                  </a:cubicBezTo>
                  <a:cubicBezTo>
                    <a:pt x="4425" y="4031"/>
                    <a:pt x="4603" y="4056"/>
                    <a:pt x="4780" y="4082"/>
                  </a:cubicBezTo>
                  <a:cubicBezTo>
                    <a:pt x="4856" y="4082"/>
                    <a:pt x="4919" y="4094"/>
                    <a:pt x="4995" y="4107"/>
                  </a:cubicBezTo>
                  <a:cubicBezTo>
                    <a:pt x="5274" y="4145"/>
                    <a:pt x="5553" y="4170"/>
                    <a:pt x="5845" y="4195"/>
                  </a:cubicBezTo>
                  <a:cubicBezTo>
                    <a:pt x="5921" y="4209"/>
                    <a:pt x="5997" y="4209"/>
                    <a:pt x="6073" y="4221"/>
                  </a:cubicBezTo>
                  <a:cubicBezTo>
                    <a:pt x="6136" y="4221"/>
                    <a:pt x="6212" y="4221"/>
                    <a:pt x="6288" y="4234"/>
                  </a:cubicBezTo>
                  <a:cubicBezTo>
                    <a:pt x="6491" y="4246"/>
                    <a:pt x="6707" y="4259"/>
                    <a:pt x="6910" y="4271"/>
                  </a:cubicBezTo>
                  <a:lnTo>
                    <a:pt x="7138" y="4271"/>
                  </a:lnTo>
                  <a:cubicBezTo>
                    <a:pt x="7417" y="4285"/>
                    <a:pt x="7695" y="4297"/>
                    <a:pt x="7986" y="4297"/>
                  </a:cubicBezTo>
                  <a:lnTo>
                    <a:pt x="8202" y="4297"/>
                  </a:lnTo>
                  <a:cubicBezTo>
                    <a:pt x="8494" y="4285"/>
                    <a:pt x="8772" y="4285"/>
                    <a:pt x="9051" y="4271"/>
                  </a:cubicBezTo>
                  <a:cubicBezTo>
                    <a:pt x="9127" y="4271"/>
                    <a:pt x="9203" y="4271"/>
                    <a:pt x="9267" y="4259"/>
                  </a:cubicBezTo>
                  <a:cubicBezTo>
                    <a:pt x="9558" y="4246"/>
                    <a:pt x="9837" y="4234"/>
                    <a:pt x="10116" y="4209"/>
                  </a:cubicBezTo>
                  <a:cubicBezTo>
                    <a:pt x="10192" y="4209"/>
                    <a:pt x="10268" y="4195"/>
                    <a:pt x="10344" y="4195"/>
                  </a:cubicBezTo>
                  <a:cubicBezTo>
                    <a:pt x="10636" y="4170"/>
                    <a:pt x="10915" y="4133"/>
                    <a:pt x="11181" y="4094"/>
                  </a:cubicBezTo>
                  <a:cubicBezTo>
                    <a:pt x="11257" y="4082"/>
                    <a:pt x="11333" y="4082"/>
                    <a:pt x="11409" y="4069"/>
                  </a:cubicBezTo>
                  <a:cubicBezTo>
                    <a:pt x="11701" y="4031"/>
                    <a:pt x="11980" y="3980"/>
                    <a:pt x="12259" y="3930"/>
                  </a:cubicBezTo>
                  <a:cubicBezTo>
                    <a:pt x="12335" y="3917"/>
                    <a:pt x="12398" y="3904"/>
                    <a:pt x="12474" y="3879"/>
                  </a:cubicBezTo>
                  <a:cubicBezTo>
                    <a:pt x="12778" y="3828"/>
                    <a:pt x="13057" y="3752"/>
                    <a:pt x="13324" y="3688"/>
                  </a:cubicBezTo>
                  <a:cubicBezTo>
                    <a:pt x="13400" y="3663"/>
                    <a:pt x="13476" y="3651"/>
                    <a:pt x="13552" y="3625"/>
                  </a:cubicBezTo>
                  <a:cubicBezTo>
                    <a:pt x="13856" y="3536"/>
                    <a:pt x="14135" y="3448"/>
                    <a:pt x="14388" y="3347"/>
                  </a:cubicBezTo>
                  <a:cubicBezTo>
                    <a:pt x="14464" y="3308"/>
                    <a:pt x="14540" y="3283"/>
                    <a:pt x="14616" y="3245"/>
                  </a:cubicBezTo>
                  <a:cubicBezTo>
                    <a:pt x="14946" y="3105"/>
                    <a:pt x="15225" y="2953"/>
                    <a:pt x="15465" y="2789"/>
                  </a:cubicBezTo>
                  <a:cubicBezTo>
                    <a:pt x="15541" y="2725"/>
                    <a:pt x="15617" y="2662"/>
                    <a:pt x="15681" y="2598"/>
                  </a:cubicBezTo>
                  <a:cubicBezTo>
                    <a:pt x="15960" y="2358"/>
                    <a:pt x="16099" y="2079"/>
                    <a:pt x="16099" y="1800"/>
                  </a:cubicBezTo>
                  <a:lnTo>
                    <a:pt x="16099" y="1787"/>
                  </a:lnTo>
                  <a:lnTo>
                    <a:pt x="1609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1921475" y="1527575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1" y="1"/>
                  </a:moveTo>
                  <a:lnTo>
                    <a:pt x="1" y="2649"/>
                  </a:lnTo>
                  <a:cubicBezTo>
                    <a:pt x="39" y="2675"/>
                    <a:pt x="65" y="2700"/>
                    <a:pt x="115" y="2725"/>
                  </a:cubicBezTo>
                  <a:cubicBezTo>
                    <a:pt x="141" y="2764"/>
                    <a:pt x="178" y="2789"/>
                    <a:pt x="217" y="2815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1948100" y="1527575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1" y="1"/>
                  </a:moveTo>
                  <a:lnTo>
                    <a:pt x="1" y="3258"/>
                  </a:lnTo>
                  <a:cubicBezTo>
                    <a:pt x="77" y="3283"/>
                    <a:pt x="153" y="3308"/>
                    <a:pt x="229" y="3347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1974725" y="1527575"/>
              <a:ext cx="5725" cy="91925"/>
            </a:xfrm>
            <a:custGeom>
              <a:avLst/>
              <a:gdLst/>
              <a:ahLst/>
              <a:cxnLst/>
              <a:rect l="l" t="t" r="r" b="b"/>
              <a:pathLst>
                <a:path w="229" h="3677" extrusionOk="0">
                  <a:moveTo>
                    <a:pt x="0" y="1"/>
                  </a:moveTo>
                  <a:lnTo>
                    <a:pt x="0" y="3626"/>
                  </a:lnTo>
                  <a:cubicBezTo>
                    <a:pt x="26" y="3626"/>
                    <a:pt x="51" y="3638"/>
                    <a:pt x="64" y="3638"/>
                  </a:cubicBezTo>
                  <a:cubicBezTo>
                    <a:pt x="127" y="3651"/>
                    <a:pt x="178" y="3663"/>
                    <a:pt x="228" y="3677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2001675" y="1527250"/>
              <a:ext cx="5400" cy="98250"/>
            </a:xfrm>
            <a:custGeom>
              <a:avLst/>
              <a:gdLst/>
              <a:ahLst/>
              <a:cxnLst/>
              <a:rect l="l" t="t" r="r" b="b"/>
              <a:pathLst>
                <a:path w="216" h="3930" extrusionOk="0">
                  <a:moveTo>
                    <a:pt x="0" y="0"/>
                  </a:moveTo>
                  <a:lnTo>
                    <a:pt x="0" y="3892"/>
                  </a:lnTo>
                  <a:cubicBezTo>
                    <a:pt x="63" y="3905"/>
                    <a:pt x="139" y="3918"/>
                    <a:pt x="215" y="3930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2028300" y="1527250"/>
              <a:ext cx="5375" cy="102400"/>
            </a:xfrm>
            <a:custGeom>
              <a:avLst/>
              <a:gdLst/>
              <a:ahLst/>
              <a:cxnLst/>
              <a:rect l="l" t="t" r="r" b="b"/>
              <a:pathLst>
                <a:path w="215" h="4096" extrusionOk="0">
                  <a:moveTo>
                    <a:pt x="0" y="0"/>
                  </a:moveTo>
                  <a:lnTo>
                    <a:pt x="0" y="4070"/>
                  </a:lnTo>
                  <a:cubicBezTo>
                    <a:pt x="76" y="4070"/>
                    <a:pt x="139" y="4082"/>
                    <a:pt x="215" y="409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2054900" y="1527250"/>
              <a:ext cx="5725" cy="105225"/>
            </a:xfrm>
            <a:custGeom>
              <a:avLst/>
              <a:gdLst/>
              <a:ahLst/>
              <a:cxnLst/>
              <a:rect l="l" t="t" r="r" b="b"/>
              <a:pathLst>
                <a:path w="229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7"/>
                    <a:pt x="153" y="4197"/>
                    <a:pt x="229" y="420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081525" y="152725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59"/>
                  </a:lnTo>
                  <a:lnTo>
                    <a:pt x="229" y="425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108450" y="1527250"/>
              <a:ext cx="5425" cy="107125"/>
            </a:xfrm>
            <a:custGeom>
              <a:avLst/>
              <a:gdLst/>
              <a:ahLst/>
              <a:cxnLst/>
              <a:rect l="l" t="t" r="r" b="b"/>
              <a:pathLst>
                <a:path w="217" h="4285" extrusionOk="0">
                  <a:moveTo>
                    <a:pt x="0" y="0"/>
                  </a:moveTo>
                  <a:lnTo>
                    <a:pt x="0" y="4285"/>
                  </a:lnTo>
                  <a:lnTo>
                    <a:pt x="216" y="428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135075" y="152725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0" y="0"/>
                  </a:moveTo>
                  <a:lnTo>
                    <a:pt x="0" y="4259"/>
                  </a:lnTo>
                  <a:cubicBezTo>
                    <a:pt x="76" y="4259"/>
                    <a:pt x="152" y="4259"/>
                    <a:pt x="216" y="424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00" y="1527250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0" y="0"/>
                  </a:moveTo>
                  <a:lnTo>
                    <a:pt x="0" y="4197"/>
                  </a:lnTo>
                  <a:cubicBezTo>
                    <a:pt x="76" y="4197"/>
                    <a:pt x="152" y="4183"/>
                    <a:pt x="228" y="4183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88300" y="1527250"/>
              <a:ext cx="5725" cy="102050"/>
            </a:xfrm>
            <a:custGeom>
              <a:avLst/>
              <a:gdLst/>
              <a:ahLst/>
              <a:cxnLst/>
              <a:rect l="l" t="t" r="r" b="b"/>
              <a:pathLst>
                <a:path w="229" h="4082" extrusionOk="0">
                  <a:moveTo>
                    <a:pt x="1" y="0"/>
                  </a:moveTo>
                  <a:lnTo>
                    <a:pt x="1" y="4082"/>
                  </a:lnTo>
                  <a:cubicBezTo>
                    <a:pt x="77" y="4070"/>
                    <a:pt x="153" y="4070"/>
                    <a:pt x="229" y="405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215250" y="1526950"/>
              <a:ext cx="5400" cy="98250"/>
            </a:xfrm>
            <a:custGeom>
              <a:avLst/>
              <a:gdLst/>
              <a:ahLst/>
              <a:cxnLst/>
              <a:rect l="l" t="t" r="r" b="b"/>
              <a:pathLst>
                <a:path w="216" h="3930" extrusionOk="0">
                  <a:moveTo>
                    <a:pt x="1" y="0"/>
                  </a:moveTo>
                  <a:lnTo>
                    <a:pt x="1" y="3930"/>
                  </a:lnTo>
                  <a:cubicBezTo>
                    <a:pt x="77" y="3917"/>
                    <a:pt x="140" y="3904"/>
                    <a:pt x="216" y="3879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241875" y="1526950"/>
              <a:ext cx="5725" cy="92225"/>
            </a:xfrm>
            <a:custGeom>
              <a:avLst/>
              <a:gdLst/>
              <a:ahLst/>
              <a:cxnLst/>
              <a:rect l="l" t="t" r="r" b="b"/>
              <a:pathLst>
                <a:path w="229" h="3689" extrusionOk="0">
                  <a:moveTo>
                    <a:pt x="1" y="0"/>
                  </a:moveTo>
                  <a:lnTo>
                    <a:pt x="1" y="3688"/>
                  </a:lnTo>
                  <a:cubicBezTo>
                    <a:pt x="77" y="3663"/>
                    <a:pt x="153" y="3651"/>
                    <a:pt x="229" y="362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268500" y="152695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0" y="0"/>
                  </a:moveTo>
                  <a:lnTo>
                    <a:pt x="0" y="3347"/>
                  </a:lnTo>
                  <a:cubicBezTo>
                    <a:pt x="76" y="3308"/>
                    <a:pt x="152" y="3283"/>
                    <a:pt x="228" y="3245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2295425" y="1526950"/>
              <a:ext cx="5425" cy="69725"/>
            </a:xfrm>
            <a:custGeom>
              <a:avLst/>
              <a:gdLst/>
              <a:ahLst/>
              <a:cxnLst/>
              <a:rect l="l" t="t" r="r" b="b"/>
              <a:pathLst>
                <a:path w="217" h="2789" extrusionOk="0">
                  <a:moveTo>
                    <a:pt x="0" y="0"/>
                  </a:moveTo>
                  <a:lnTo>
                    <a:pt x="0" y="2789"/>
                  </a:lnTo>
                  <a:cubicBezTo>
                    <a:pt x="76" y="2725"/>
                    <a:pt x="152" y="2662"/>
                    <a:pt x="216" y="2598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1909125" y="1470200"/>
              <a:ext cx="402150" cy="114450"/>
            </a:xfrm>
            <a:custGeom>
              <a:avLst/>
              <a:gdLst/>
              <a:ahLst/>
              <a:cxnLst/>
              <a:rect l="l" t="t" r="r" b="b"/>
              <a:pathLst>
                <a:path w="16086" h="4578" extrusionOk="0">
                  <a:moveTo>
                    <a:pt x="8037" y="1"/>
                  </a:moveTo>
                  <a:cubicBezTo>
                    <a:pt x="3702" y="1"/>
                    <a:pt x="153" y="989"/>
                    <a:pt x="1" y="2206"/>
                  </a:cubicBezTo>
                  <a:lnTo>
                    <a:pt x="1" y="2296"/>
                  </a:lnTo>
                  <a:cubicBezTo>
                    <a:pt x="1" y="2600"/>
                    <a:pt x="216" y="2891"/>
                    <a:pt x="609" y="3170"/>
                  </a:cubicBezTo>
                  <a:cubicBezTo>
                    <a:pt x="672" y="3208"/>
                    <a:pt x="736" y="3259"/>
                    <a:pt x="812" y="3296"/>
                  </a:cubicBezTo>
                  <a:cubicBezTo>
                    <a:pt x="1192" y="3512"/>
                    <a:pt x="1686" y="3715"/>
                    <a:pt x="2283" y="3880"/>
                  </a:cubicBezTo>
                  <a:cubicBezTo>
                    <a:pt x="2409" y="3930"/>
                    <a:pt x="2548" y="3969"/>
                    <a:pt x="2700" y="3994"/>
                  </a:cubicBezTo>
                  <a:cubicBezTo>
                    <a:pt x="3170" y="4121"/>
                    <a:pt x="3689" y="4222"/>
                    <a:pt x="4247" y="4310"/>
                  </a:cubicBezTo>
                  <a:cubicBezTo>
                    <a:pt x="4881" y="4400"/>
                    <a:pt x="5565" y="4476"/>
                    <a:pt x="6275" y="4526"/>
                  </a:cubicBezTo>
                  <a:cubicBezTo>
                    <a:pt x="6846" y="4564"/>
                    <a:pt x="7441" y="4577"/>
                    <a:pt x="8037" y="4577"/>
                  </a:cubicBezTo>
                  <a:cubicBezTo>
                    <a:pt x="12486" y="4577"/>
                    <a:pt x="16086" y="3550"/>
                    <a:pt x="16086" y="2296"/>
                  </a:cubicBezTo>
                  <a:lnTo>
                    <a:pt x="16086" y="2206"/>
                  </a:lnTo>
                  <a:cubicBezTo>
                    <a:pt x="16061" y="2054"/>
                    <a:pt x="15998" y="1915"/>
                    <a:pt x="15883" y="1775"/>
                  </a:cubicBezTo>
                  <a:cubicBezTo>
                    <a:pt x="15719" y="1572"/>
                    <a:pt x="15478" y="1395"/>
                    <a:pt x="15161" y="1218"/>
                  </a:cubicBezTo>
                  <a:cubicBezTo>
                    <a:pt x="14844" y="1053"/>
                    <a:pt x="14463" y="901"/>
                    <a:pt x="14033" y="761"/>
                  </a:cubicBezTo>
                  <a:cubicBezTo>
                    <a:pt x="13906" y="724"/>
                    <a:pt x="13779" y="685"/>
                    <a:pt x="13640" y="648"/>
                  </a:cubicBezTo>
                  <a:cubicBezTo>
                    <a:pt x="13044" y="482"/>
                    <a:pt x="12359" y="343"/>
                    <a:pt x="11599" y="242"/>
                  </a:cubicBezTo>
                  <a:cubicBezTo>
                    <a:pt x="11421" y="217"/>
                    <a:pt x="11244" y="191"/>
                    <a:pt x="11066" y="178"/>
                  </a:cubicBezTo>
                  <a:cubicBezTo>
                    <a:pt x="10128" y="65"/>
                    <a:pt x="9114" y="1"/>
                    <a:pt x="803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015275" y="1569400"/>
              <a:ext cx="86225" cy="13975"/>
            </a:xfrm>
            <a:custGeom>
              <a:avLst/>
              <a:gdLst/>
              <a:ahLst/>
              <a:cxnLst/>
              <a:rect l="l" t="t" r="r" b="b"/>
              <a:pathLst>
                <a:path w="3449" h="559" extrusionOk="0">
                  <a:moveTo>
                    <a:pt x="1" y="1"/>
                  </a:moveTo>
                  <a:lnTo>
                    <a:pt x="1" y="558"/>
                  </a:lnTo>
                  <a:lnTo>
                    <a:pt x="3449" y="558"/>
                  </a:lnTo>
                  <a:lnTo>
                    <a:pt x="3449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1924350" y="1540250"/>
              <a:ext cx="35825" cy="12375"/>
            </a:xfrm>
            <a:custGeom>
              <a:avLst/>
              <a:gdLst/>
              <a:ahLst/>
              <a:cxnLst/>
              <a:rect l="l" t="t" r="r" b="b"/>
              <a:pathLst>
                <a:path w="1433" h="495" extrusionOk="0">
                  <a:moveTo>
                    <a:pt x="1255" y="1"/>
                  </a:moveTo>
                  <a:lnTo>
                    <a:pt x="0" y="368"/>
                  </a:lnTo>
                  <a:cubicBezTo>
                    <a:pt x="63" y="406"/>
                    <a:pt x="127" y="457"/>
                    <a:pt x="203" y="494"/>
                  </a:cubicBezTo>
                  <a:lnTo>
                    <a:pt x="1432" y="153"/>
                  </a:lnTo>
                  <a:cubicBezTo>
                    <a:pt x="1369" y="102"/>
                    <a:pt x="1305" y="51"/>
                    <a:pt x="1255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1966175" y="1559275"/>
              <a:ext cx="39000" cy="10800"/>
            </a:xfrm>
            <a:custGeom>
              <a:avLst/>
              <a:gdLst/>
              <a:ahLst/>
              <a:cxnLst/>
              <a:rect l="l" t="t" r="r" b="b"/>
              <a:pathLst>
                <a:path w="1560" h="432" extrusionOk="0">
                  <a:moveTo>
                    <a:pt x="1141" y="0"/>
                  </a:moveTo>
                  <a:lnTo>
                    <a:pt x="1" y="317"/>
                  </a:lnTo>
                  <a:cubicBezTo>
                    <a:pt x="127" y="367"/>
                    <a:pt x="266" y="406"/>
                    <a:pt x="418" y="431"/>
                  </a:cubicBezTo>
                  <a:lnTo>
                    <a:pt x="1559" y="114"/>
                  </a:lnTo>
                  <a:cubicBezTo>
                    <a:pt x="1458" y="88"/>
                    <a:pt x="1356" y="63"/>
                    <a:pt x="1255" y="25"/>
                  </a:cubicBezTo>
                  <a:cubicBezTo>
                    <a:pt x="1217" y="25"/>
                    <a:pt x="1179" y="12"/>
                    <a:pt x="1141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1949375" y="1481950"/>
              <a:ext cx="321675" cy="91275"/>
            </a:xfrm>
            <a:custGeom>
              <a:avLst/>
              <a:gdLst/>
              <a:ahLst/>
              <a:cxnLst/>
              <a:rect l="l" t="t" r="r" b="b"/>
              <a:pathLst>
                <a:path w="12867" h="3651" extrusionOk="0">
                  <a:moveTo>
                    <a:pt x="6427" y="0"/>
                  </a:moveTo>
                  <a:cubicBezTo>
                    <a:pt x="2890" y="0"/>
                    <a:pt x="0" y="811"/>
                    <a:pt x="0" y="1826"/>
                  </a:cubicBezTo>
                  <a:cubicBezTo>
                    <a:pt x="0" y="1851"/>
                    <a:pt x="0" y="1876"/>
                    <a:pt x="13" y="1902"/>
                  </a:cubicBezTo>
                  <a:cubicBezTo>
                    <a:pt x="166" y="2877"/>
                    <a:pt x="2980" y="3651"/>
                    <a:pt x="6427" y="3651"/>
                  </a:cubicBezTo>
                  <a:cubicBezTo>
                    <a:pt x="9887" y="3651"/>
                    <a:pt x="12701" y="2877"/>
                    <a:pt x="12853" y="1902"/>
                  </a:cubicBezTo>
                  <a:cubicBezTo>
                    <a:pt x="12867" y="1876"/>
                    <a:pt x="12867" y="1851"/>
                    <a:pt x="12867" y="1826"/>
                  </a:cubicBezTo>
                  <a:cubicBezTo>
                    <a:pt x="12867" y="811"/>
                    <a:pt x="9977" y="0"/>
                    <a:pt x="642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1949700" y="1486050"/>
              <a:ext cx="321025" cy="87175"/>
            </a:xfrm>
            <a:custGeom>
              <a:avLst/>
              <a:gdLst/>
              <a:ahLst/>
              <a:cxnLst/>
              <a:rect l="l" t="t" r="r" b="b"/>
              <a:pathLst>
                <a:path w="12841" h="3487" extrusionOk="0">
                  <a:moveTo>
                    <a:pt x="6414" y="0"/>
                  </a:moveTo>
                  <a:cubicBezTo>
                    <a:pt x="2967" y="0"/>
                    <a:pt x="153" y="774"/>
                    <a:pt x="0" y="1738"/>
                  </a:cubicBezTo>
                  <a:cubicBezTo>
                    <a:pt x="13" y="1890"/>
                    <a:pt x="102" y="2016"/>
                    <a:pt x="229" y="2155"/>
                  </a:cubicBezTo>
                  <a:cubicBezTo>
                    <a:pt x="291" y="2206"/>
                    <a:pt x="355" y="2270"/>
                    <a:pt x="431" y="2321"/>
                  </a:cubicBezTo>
                  <a:cubicBezTo>
                    <a:pt x="736" y="2549"/>
                    <a:pt x="1192" y="2752"/>
                    <a:pt x="1775" y="2916"/>
                  </a:cubicBezTo>
                  <a:cubicBezTo>
                    <a:pt x="1902" y="2954"/>
                    <a:pt x="2029" y="2992"/>
                    <a:pt x="2167" y="3031"/>
                  </a:cubicBezTo>
                  <a:cubicBezTo>
                    <a:pt x="2713" y="3157"/>
                    <a:pt x="3334" y="3271"/>
                    <a:pt x="4006" y="3347"/>
                  </a:cubicBezTo>
                  <a:cubicBezTo>
                    <a:pt x="4690" y="3423"/>
                    <a:pt x="5426" y="3474"/>
                    <a:pt x="6186" y="3487"/>
                  </a:cubicBezTo>
                  <a:lnTo>
                    <a:pt x="6414" y="3487"/>
                  </a:lnTo>
                  <a:cubicBezTo>
                    <a:pt x="9874" y="3487"/>
                    <a:pt x="12688" y="2713"/>
                    <a:pt x="12840" y="1738"/>
                  </a:cubicBezTo>
                  <a:cubicBezTo>
                    <a:pt x="12840" y="1699"/>
                    <a:pt x="12828" y="1648"/>
                    <a:pt x="12803" y="1611"/>
                  </a:cubicBezTo>
                  <a:cubicBezTo>
                    <a:pt x="12714" y="1395"/>
                    <a:pt x="12511" y="1205"/>
                    <a:pt x="12207" y="1028"/>
                  </a:cubicBezTo>
                  <a:cubicBezTo>
                    <a:pt x="11890" y="837"/>
                    <a:pt x="11459" y="673"/>
                    <a:pt x="10952" y="533"/>
                  </a:cubicBezTo>
                  <a:cubicBezTo>
                    <a:pt x="10826" y="495"/>
                    <a:pt x="10686" y="457"/>
                    <a:pt x="10547" y="431"/>
                  </a:cubicBezTo>
                  <a:cubicBezTo>
                    <a:pt x="9900" y="267"/>
                    <a:pt x="9139" y="153"/>
                    <a:pt x="8316" y="77"/>
                  </a:cubicBezTo>
                  <a:cubicBezTo>
                    <a:pt x="8113" y="64"/>
                    <a:pt x="7910" y="51"/>
                    <a:pt x="7694" y="39"/>
                  </a:cubicBezTo>
                  <a:cubicBezTo>
                    <a:pt x="7288" y="14"/>
                    <a:pt x="6858" y="0"/>
                    <a:pt x="641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2049825" y="1562100"/>
              <a:ext cx="88125" cy="11125"/>
            </a:xfrm>
            <a:custGeom>
              <a:avLst/>
              <a:gdLst/>
              <a:ahLst/>
              <a:cxnLst/>
              <a:rect l="l" t="t" r="r" b="b"/>
              <a:pathLst>
                <a:path w="3525" h="445" extrusionOk="0">
                  <a:moveTo>
                    <a:pt x="1103" y="1"/>
                  </a:moveTo>
                  <a:lnTo>
                    <a:pt x="1" y="305"/>
                  </a:lnTo>
                  <a:cubicBezTo>
                    <a:pt x="685" y="381"/>
                    <a:pt x="1421" y="432"/>
                    <a:pt x="2181" y="445"/>
                  </a:cubicBezTo>
                  <a:lnTo>
                    <a:pt x="3525" y="65"/>
                  </a:lnTo>
                  <a:lnTo>
                    <a:pt x="2916" y="65"/>
                  </a:lnTo>
                  <a:cubicBezTo>
                    <a:pt x="2638" y="65"/>
                    <a:pt x="2359" y="65"/>
                    <a:pt x="2080" y="51"/>
                  </a:cubicBezTo>
                  <a:cubicBezTo>
                    <a:pt x="2004" y="51"/>
                    <a:pt x="1928" y="51"/>
                    <a:pt x="1852" y="39"/>
                  </a:cubicBezTo>
                  <a:cubicBezTo>
                    <a:pt x="1636" y="39"/>
                    <a:pt x="1433" y="26"/>
                    <a:pt x="1230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1955400" y="1538025"/>
              <a:ext cx="14600" cy="6050"/>
            </a:xfrm>
            <a:custGeom>
              <a:avLst/>
              <a:gdLst/>
              <a:ahLst/>
              <a:cxnLst/>
              <a:rect l="l" t="t" r="r" b="b"/>
              <a:pathLst>
                <a:path w="584" h="242" extrusionOk="0">
                  <a:moveTo>
                    <a:pt x="254" y="0"/>
                  </a:moveTo>
                  <a:lnTo>
                    <a:pt x="1" y="76"/>
                  </a:lnTo>
                  <a:cubicBezTo>
                    <a:pt x="63" y="127"/>
                    <a:pt x="127" y="191"/>
                    <a:pt x="203" y="242"/>
                  </a:cubicBezTo>
                  <a:lnTo>
                    <a:pt x="584" y="127"/>
                  </a:lnTo>
                  <a:cubicBezTo>
                    <a:pt x="558" y="127"/>
                    <a:pt x="533" y="115"/>
                    <a:pt x="508" y="102"/>
                  </a:cubicBezTo>
                  <a:cubicBezTo>
                    <a:pt x="432" y="76"/>
                    <a:pt x="355" y="51"/>
                    <a:pt x="292" y="14"/>
                  </a:cubicBezTo>
                  <a:cubicBezTo>
                    <a:pt x="279" y="14"/>
                    <a:pt x="266" y="14"/>
                    <a:pt x="254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1994075" y="1553550"/>
              <a:ext cx="31075" cy="8275"/>
            </a:xfrm>
            <a:custGeom>
              <a:avLst/>
              <a:gdLst/>
              <a:ahLst/>
              <a:cxnLst/>
              <a:rect l="l" t="t" r="r" b="b"/>
              <a:pathLst>
                <a:path w="1243" h="331" extrusionOk="0">
                  <a:moveTo>
                    <a:pt x="786" y="1"/>
                  </a:moveTo>
                  <a:lnTo>
                    <a:pt x="0" y="216"/>
                  </a:lnTo>
                  <a:cubicBezTo>
                    <a:pt x="127" y="254"/>
                    <a:pt x="254" y="292"/>
                    <a:pt x="392" y="331"/>
                  </a:cubicBezTo>
                  <a:lnTo>
                    <a:pt x="1242" y="89"/>
                  </a:lnTo>
                  <a:cubicBezTo>
                    <a:pt x="1204" y="77"/>
                    <a:pt x="1153" y="64"/>
                    <a:pt x="1102" y="64"/>
                  </a:cubicBezTo>
                  <a:cubicBezTo>
                    <a:pt x="1026" y="38"/>
                    <a:pt x="950" y="26"/>
                    <a:pt x="874" y="13"/>
                  </a:cubicBezTo>
                  <a:cubicBezTo>
                    <a:pt x="849" y="13"/>
                    <a:pt x="811" y="1"/>
                    <a:pt x="78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2036825" y="1496825"/>
              <a:ext cx="151825" cy="64025"/>
            </a:xfrm>
            <a:custGeom>
              <a:avLst/>
              <a:gdLst/>
              <a:ahLst/>
              <a:cxnLst/>
              <a:rect l="l" t="t" r="r" b="b"/>
              <a:pathLst>
                <a:path w="6073" h="2561" extrusionOk="0">
                  <a:moveTo>
                    <a:pt x="2473" y="0"/>
                  </a:moveTo>
                  <a:lnTo>
                    <a:pt x="2473" y="293"/>
                  </a:lnTo>
                  <a:cubicBezTo>
                    <a:pt x="888" y="355"/>
                    <a:pt x="102" y="622"/>
                    <a:pt x="102" y="926"/>
                  </a:cubicBezTo>
                  <a:cubicBezTo>
                    <a:pt x="102" y="1636"/>
                    <a:pt x="3829" y="1446"/>
                    <a:pt x="3829" y="1687"/>
                  </a:cubicBezTo>
                  <a:cubicBezTo>
                    <a:pt x="3829" y="1750"/>
                    <a:pt x="3601" y="1788"/>
                    <a:pt x="2955" y="1788"/>
                  </a:cubicBezTo>
                  <a:cubicBezTo>
                    <a:pt x="2206" y="1788"/>
                    <a:pt x="1370" y="1724"/>
                    <a:pt x="724" y="1611"/>
                  </a:cubicBezTo>
                  <a:lnTo>
                    <a:pt x="1" y="2079"/>
                  </a:lnTo>
                  <a:cubicBezTo>
                    <a:pt x="572" y="2181"/>
                    <a:pt x="1510" y="2257"/>
                    <a:pt x="2473" y="2282"/>
                  </a:cubicBezTo>
                  <a:lnTo>
                    <a:pt x="2473" y="2561"/>
                  </a:lnTo>
                  <a:lnTo>
                    <a:pt x="3829" y="2561"/>
                  </a:lnTo>
                  <a:lnTo>
                    <a:pt x="3829" y="2257"/>
                  </a:lnTo>
                  <a:cubicBezTo>
                    <a:pt x="5325" y="2194"/>
                    <a:pt x="6073" y="1927"/>
                    <a:pt x="6073" y="1636"/>
                  </a:cubicBezTo>
                  <a:cubicBezTo>
                    <a:pt x="6073" y="926"/>
                    <a:pt x="2346" y="1129"/>
                    <a:pt x="2346" y="888"/>
                  </a:cubicBezTo>
                  <a:cubicBezTo>
                    <a:pt x="2346" y="825"/>
                    <a:pt x="2561" y="774"/>
                    <a:pt x="3220" y="774"/>
                  </a:cubicBezTo>
                  <a:cubicBezTo>
                    <a:pt x="3817" y="774"/>
                    <a:pt x="4437" y="825"/>
                    <a:pt x="5096" y="913"/>
                  </a:cubicBezTo>
                  <a:lnTo>
                    <a:pt x="5781" y="445"/>
                  </a:lnTo>
                  <a:cubicBezTo>
                    <a:pt x="5236" y="355"/>
                    <a:pt x="4539" y="305"/>
                    <a:pt x="3829" y="293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2035900" y="1494300"/>
              <a:ext cx="151800" cy="64025"/>
            </a:xfrm>
            <a:custGeom>
              <a:avLst/>
              <a:gdLst/>
              <a:ahLst/>
              <a:cxnLst/>
              <a:rect l="l" t="t" r="r" b="b"/>
              <a:pathLst>
                <a:path w="6072" h="2561" extrusionOk="0">
                  <a:moveTo>
                    <a:pt x="2471" y="0"/>
                  </a:moveTo>
                  <a:lnTo>
                    <a:pt x="2471" y="292"/>
                  </a:lnTo>
                  <a:cubicBezTo>
                    <a:pt x="888" y="355"/>
                    <a:pt x="102" y="622"/>
                    <a:pt x="102" y="926"/>
                  </a:cubicBezTo>
                  <a:cubicBezTo>
                    <a:pt x="102" y="1636"/>
                    <a:pt x="3828" y="1445"/>
                    <a:pt x="3828" y="1686"/>
                  </a:cubicBezTo>
                  <a:cubicBezTo>
                    <a:pt x="3828" y="1749"/>
                    <a:pt x="3600" y="1788"/>
                    <a:pt x="2953" y="1788"/>
                  </a:cubicBezTo>
                  <a:cubicBezTo>
                    <a:pt x="2206" y="1788"/>
                    <a:pt x="1356" y="1724"/>
                    <a:pt x="722" y="1610"/>
                  </a:cubicBezTo>
                  <a:lnTo>
                    <a:pt x="0" y="2079"/>
                  </a:lnTo>
                  <a:cubicBezTo>
                    <a:pt x="570" y="2180"/>
                    <a:pt x="1508" y="2256"/>
                    <a:pt x="2471" y="2282"/>
                  </a:cubicBezTo>
                  <a:lnTo>
                    <a:pt x="2471" y="2561"/>
                  </a:lnTo>
                  <a:lnTo>
                    <a:pt x="3828" y="2561"/>
                  </a:lnTo>
                  <a:lnTo>
                    <a:pt x="3828" y="2270"/>
                  </a:lnTo>
                  <a:cubicBezTo>
                    <a:pt x="5324" y="2193"/>
                    <a:pt x="6071" y="1927"/>
                    <a:pt x="6071" y="1636"/>
                  </a:cubicBezTo>
                  <a:cubicBezTo>
                    <a:pt x="6071" y="926"/>
                    <a:pt x="2345" y="1129"/>
                    <a:pt x="2345" y="887"/>
                  </a:cubicBezTo>
                  <a:cubicBezTo>
                    <a:pt x="2345" y="824"/>
                    <a:pt x="2561" y="774"/>
                    <a:pt x="3220" y="774"/>
                  </a:cubicBezTo>
                  <a:cubicBezTo>
                    <a:pt x="3803" y="774"/>
                    <a:pt x="4437" y="824"/>
                    <a:pt x="5096" y="913"/>
                  </a:cubicBezTo>
                  <a:lnTo>
                    <a:pt x="5780" y="444"/>
                  </a:lnTo>
                  <a:cubicBezTo>
                    <a:pt x="5235" y="355"/>
                    <a:pt x="4538" y="304"/>
                    <a:pt x="3828" y="292"/>
                  </a:cubicBezTo>
                  <a:lnTo>
                    <a:pt x="38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1923375" y="1456600"/>
              <a:ext cx="402500" cy="107125"/>
            </a:xfrm>
            <a:custGeom>
              <a:avLst/>
              <a:gdLst/>
              <a:ahLst/>
              <a:cxnLst/>
              <a:rect l="l" t="t" r="r" b="b"/>
              <a:pathLst>
                <a:path w="16100" h="4285" extrusionOk="0">
                  <a:moveTo>
                    <a:pt x="9051" y="0"/>
                  </a:moveTo>
                  <a:lnTo>
                    <a:pt x="8203" y="12"/>
                  </a:lnTo>
                  <a:lnTo>
                    <a:pt x="1" y="12"/>
                  </a:lnTo>
                  <a:lnTo>
                    <a:pt x="1" y="1736"/>
                  </a:lnTo>
                  <a:lnTo>
                    <a:pt x="1" y="1800"/>
                  </a:lnTo>
                  <a:cubicBezTo>
                    <a:pt x="1" y="2104"/>
                    <a:pt x="178" y="2395"/>
                    <a:pt x="508" y="2662"/>
                  </a:cubicBezTo>
                  <a:cubicBezTo>
                    <a:pt x="533" y="2687"/>
                    <a:pt x="572" y="2725"/>
                    <a:pt x="609" y="2750"/>
                  </a:cubicBezTo>
                  <a:lnTo>
                    <a:pt x="724" y="2826"/>
                  </a:lnTo>
                  <a:cubicBezTo>
                    <a:pt x="761" y="2852"/>
                    <a:pt x="787" y="2877"/>
                    <a:pt x="825" y="2890"/>
                  </a:cubicBezTo>
                  <a:cubicBezTo>
                    <a:pt x="1028" y="3029"/>
                    <a:pt x="1282" y="3156"/>
                    <a:pt x="1573" y="3271"/>
                  </a:cubicBezTo>
                  <a:cubicBezTo>
                    <a:pt x="1636" y="3308"/>
                    <a:pt x="1713" y="3333"/>
                    <a:pt x="1789" y="3359"/>
                  </a:cubicBezTo>
                  <a:cubicBezTo>
                    <a:pt x="1953" y="3423"/>
                    <a:pt x="2118" y="3485"/>
                    <a:pt x="2282" y="3536"/>
                  </a:cubicBezTo>
                  <a:cubicBezTo>
                    <a:pt x="2397" y="3575"/>
                    <a:pt x="2524" y="3612"/>
                    <a:pt x="2637" y="3638"/>
                  </a:cubicBezTo>
                  <a:cubicBezTo>
                    <a:pt x="2663" y="3651"/>
                    <a:pt x="2688" y="3651"/>
                    <a:pt x="2701" y="3663"/>
                  </a:cubicBezTo>
                  <a:cubicBezTo>
                    <a:pt x="2752" y="3676"/>
                    <a:pt x="2803" y="3688"/>
                    <a:pt x="2866" y="3701"/>
                  </a:cubicBezTo>
                  <a:cubicBezTo>
                    <a:pt x="3132" y="3764"/>
                    <a:pt x="3411" y="3840"/>
                    <a:pt x="3702" y="3891"/>
                  </a:cubicBezTo>
                  <a:cubicBezTo>
                    <a:pt x="3778" y="3904"/>
                    <a:pt x="3854" y="3916"/>
                    <a:pt x="3930" y="3942"/>
                  </a:cubicBezTo>
                  <a:cubicBezTo>
                    <a:pt x="4045" y="3955"/>
                    <a:pt x="4146" y="3980"/>
                    <a:pt x="4260" y="3993"/>
                  </a:cubicBezTo>
                  <a:cubicBezTo>
                    <a:pt x="4425" y="4018"/>
                    <a:pt x="4603" y="4043"/>
                    <a:pt x="4780" y="4069"/>
                  </a:cubicBezTo>
                  <a:cubicBezTo>
                    <a:pt x="4843" y="4082"/>
                    <a:pt x="4919" y="4094"/>
                    <a:pt x="4995" y="4107"/>
                  </a:cubicBezTo>
                  <a:cubicBezTo>
                    <a:pt x="5274" y="4132"/>
                    <a:pt x="5553" y="4170"/>
                    <a:pt x="5845" y="4195"/>
                  </a:cubicBezTo>
                  <a:cubicBezTo>
                    <a:pt x="5921" y="4195"/>
                    <a:pt x="5997" y="4209"/>
                    <a:pt x="6060" y="4209"/>
                  </a:cubicBezTo>
                  <a:cubicBezTo>
                    <a:pt x="6136" y="4221"/>
                    <a:pt x="6212" y="4221"/>
                    <a:pt x="6288" y="4221"/>
                  </a:cubicBezTo>
                  <a:cubicBezTo>
                    <a:pt x="6491" y="4246"/>
                    <a:pt x="6694" y="4259"/>
                    <a:pt x="6910" y="4259"/>
                  </a:cubicBezTo>
                  <a:cubicBezTo>
                    <a:pt x="6986" y="4271"/>
                    <a:pt x="7062" y="4271"/>
                    <a:pt x="7138" y="4271"/>
                  </a:cubicBezTo>
                  <a:cubicBezTo>
                    <a:pt x="7417" y="4285"/>
                    <a:pt x="7696" y="4285"/>
                    <a:pt x="7974" y="4285"/>
                  </a:cubicBezTo>
                  <a:lnTo>
                    <a:pt x="8203" y="4285"/>
                  </a:lnTo>
                  <a:cubicBezTo>
                    <a:pt x="8494" y="4285"/>
                    <a:pt x="8772" y="4285"/>
                    <a:pt x="9051" y="4271"/>
                  </a:cubicBezTo>
                  <a:cubicBezTo>
                    <a:pt x="9127" y="4271"/>
                    <a:pt x="9191" y="4259"/>
                    <a:pt x="9267" y="4259"/>
                  </a:cubicBezTo>
                  <a:cubicBezTo>
                    <a:pt x="9558" y="4246"/>
                    <a:pt x="9837" y="4234"/>
                    <a:pt x="10116" y="4209"/>
                  </a:cubicBezTo>
                  <a:cubicBezTo>
                    <a:pt x="10192" y="4195"/>
                    <a:pt x="10268" y="4195"/>
                    <a:pt x="10344" y="4183"/>
                  </a:cubicBezTo>
                  <a:cubicBezTo>
                    <a:pt x="10623" y="4158"/>
                    <a:pt x="10915" y="4132"/>
                    <a:pt x="11181" y="4094"/>
                  </a:cubicBezTo>
                  <a:lnTo>
                    <a:pt x="11409" y="4056"/>
                  </a:lnTo>
                  <a:cubicBezTo>
                    <a:pt x="11701" y="4018"/>
                    <a:pt x="11980" y="3980"/>
                    <a:pt x="12246" y="3916"/>
                  </a:cubicBezTo>
                  <a:lnTo>
                    <a:pt x="12474" y="3879"/>
                  </a:lnTo>
                  <a:cubicBezTo>
                    <a:pt x="12766" y="3815"/>
                    <a:pt x="13057" y="3752"/>
                    <a:pt x="13324" y="3676"/>
                  </a:cubicBezTo>
                  <a:cubicBezTo>
                    <a:pt x="13400" y="3663"/>
                    <a:pt x="13476" y="3638"/>
                    <a:pt x="13539" y="3625"/>
                  </a:cubicBezTo>
                  <a:cubicBezTo>
                    <a:pt x="13843" y="3536"/>
                    <a:pt x="14135" y="3435"/>
                    <a:pt x="14388" y="3333"/>
                  </a:cubicBezTo>
                  <a:cubicBezTo>
                    <a:pt x="14464" y="3308"/>
                    <a:pt x="14540" y="3271"/>
                    <a:pt x="14617" y="3245"/>
                  </a:cubicBezTo>
                  <a:cubicBezTo>
                    <a:pt x="14946" y="3093"/>
                    <a:pt x="15225" y="2941"/>
                    <a:pt x="15453" y="2776"/>
                  </a:cubicBezTo>
                  <a:cubicBezTo>
                    <a:pt x="15541" y="2725"/>
                    <a:pt x="15617" y="2662"/>
                    <a:pt x="15681" y="2598"/>
                  </a:cubicBezTo>
                  <a:cubicBezTo>
                    <a:pt x="15960" y="2345"/>
                    <a:pt x="16099" y="2079"/>
                    <a:pt x="16099" y="1800"/>
                  </a:cubicBezTo>
                  <a:lnTo>
                    <a:pt x="16099" y="1775"/>
                  </a:lnTo>
                  <a:lnTo>
                    <a:pt x="1609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1936050" y="1456900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1" y="0"/>
                  </a:moveTo>
                  <a:lnTo>
                    <a:pt x="1" y="2650"/>
                  </a:lnTo>
                  <a:cubicBezTo>
                    <a:pt x="26" y="2675"/>
                    <a:pt x="65" y="2713"/>
                    <a:pt x="102" y="2738"/>
                  </a:cubicBezTo>
                  <a:lnTo>
                    <a:pt x="217" y="281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1962675" y="1456900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1" y="0"/>
                  </a:moveTo>
                  <a:lnTo>
                    <a:pt x="1" y="3259"/>
                  </a:lnTo>
                  <a:cubicBezTo>
                    <a:pt x="64" y="3296"/>
                    <a:pt x="141" y="3321"/>
                    <a:pt x="217" y="3347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989300" y="1456900"/>
              <a:ext cx="5725" cy="92250"/>
            </a:xfrm>
            <a:custGeom>
              <a:avLst/>
              <a:gdLst/>
              <a:ahLst/>
              <a:cxnLst/>
              <a:rect l="l" t="t" r="r" b="b"/>
              <a:pathLst>
                <a:path w="229" h="3690" extrusionOk="0">
                  <a:moveTo>
                    <a:pt x="0" y="0"/>
                  </a:moveTo>
                  <a:lnTo>
                    <a:pt x="0" y="3626"/>
                  </a:lnTo>
                  <a:cubicBezTo>
                    <a:pt x="26" y="3639"/>
                    <a:pt x="51" y="3639"/>
                    <a:pt x="64" y="3651"/>
                  </a:cubicBezTo>
                  <a:cubicBezTo>
                    <a:pt x="115" y="3664"/>
                    <a:pt x="166" y="3676"/>
                    <a:pt x="229" y="368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2015925" y="1456900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0" y="0"/>
                  </a:moveTo>
                  <a:lnTo>
                    <a:pt x="0" y="3879"/>
                  </a:lnTo>
                  <a:cubicBezTo>
                    <a:pt x="76" y="3892"/>
                    <a:pt x="152" y="3904"/>
                    <a:pt x="228" y="3930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2042875" y="1456900"/>
              <a:ext cx="5400" cy="102400"/>
            </a:xfrm>
            <a:custGeom>
              <a:avLst/>
              <a:gdLst/>
              <a:ahLst/>
              <a:cxnLst/>
              <a:rect l="l" t="t" r="r" b="b"/>
              <a:pathLst>
                <a:path w="216" h="4096" extrusionOk="0">
                  <a:moveTo>
                    <a:pt x="0" y="0"/>
                  </a:moveTo>
                  <a:lnTo>
                    <a:pt x="0" y="4057"/>
                  </a:lnTo>
                  <a:cubicBezTo>
                    <a:pt x="63" y="4070"/>
                    <a:pt x="139" y="4082"/>
                    <a:pt x="215" y="409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069475" y="1456900"/>
              <a:ext cx="5400" cy="104925"/>
            </a:xfrm>
            <a:custGeom>
              <a:avLst/>
              <a:gdLst/>
              <a:ahLst/>
              <a:cxnLst/>
              <a:rect l="l" t="t" r="r" b="b"/>
              <a:pathLst>
                <a:path w="216" h="4197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83"/>
                    <a:pt x="153" y="4197"/>
                    <a:pt x="216" y="419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096100" y="14569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47"/>
                  </a:lnTo>
                  <a:cubicBezTo>
                    <a:pt x="77" y="4259"/>
                    <a:pt x="153" y="4259"/>
                    <a:pt x="229" y="425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122725" y="145690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0" y="0"/>
                  </a:moveTo>
                  <a:lnTo>
                    <a:pt x="0" y="4273"/>
                  </a:lnTo>
                  <a:lnTo>
                    <a:pt x="229" y="42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49650" y="1456600"/>
              <a:ext cx="5425" cy="106800"/>
            </a:xfrm>
            <a:custGeom>
              <a:avLst/>
              <a:gdLst/>
              <a:ahLst/>
              <a:cxnLst/>
              <a:rect l="l" t="t" r="r" b="b"/>
              <a:pathLst>
                <a:path w="217" h="4272" extrusionOk="0">
                  <a:moveTo>
                    <a:pt x="0" y="0"/>
                  </a:moveTo>
                  <a:lnTo>
                    <a:pt x="0" y="4271"/>
                  </a:lnTo>
                  <a:cubicBezTo>
                    <a:pt x="76" y="4271"/>
                    <a:pt x="140" y="4259"/>
                    <a:pt x="216" y="4259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176275" y="1456600"/>
              <a:ext cx="5725" cy="105225"/>
            </a:xfrm>
            <a:custGeom>
              <a:avLst/>
              <a:gdLst/>
              <a:ahLst/>
              <a:cxnLst/>
              <a:rect l="l" t="t" r="r" b="b"/>
              <a:pathLst>
                <a:path w="229" h="4209" extrusionOk="0">
                  <a:moveTo>
                    <a:pt x="0" y="0"/>
                  </a:moveTo>
                  <a:lnTo>
                    <a:pt x="0" y="4209"/>
                  </a:lnTo>
                  <a:cubicBezTo>
                    <a:pt x="76" y="4195"/>
                    <a:pt x="152" y="4195"/>
                    <a:pt x="228" y="4183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2202875" y="1456600"/>
              <a:ext cx="5750" cy="102350"/>
            </a:xfrm>
            <a:custGeom>
              <a:avLst/>
              <a:gdLst/>
              <a:ahLst/>
              <a:cxnLst/>
              <a:rect l="l" t="t" r="r" b="b"/>
              <a:pathLst>
                <a:path w="2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229" y="405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2229500" y="1456600"/>
              <a:ext cx="5725" cy="97925"/>
            </a:xfrm>
            <a:custGeom>
              <a:avLst/>
              <a:gdLst/>
              <a:ahLst/>
              <a:cxnLst/>
              <a:rect l="l" t="t" r="r" b="b"/>
              <a:pathLst>
                <a:path w="229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256450" y="1456600"/>
              <a:ext cx="5400" cy="91925"/>
            </a:xfrm>
            <a:custGeom>
              <a:avLst/>
              <a:gdLst/>
              <a:ahLst/>
              <a:cxnLst/>
              <a:rect l="l" t="t" r="r" b="b"/>
              <a:pathLst>
                <a:path w="216" h="3677" extrusionOk="0">
                  <a:moveTo>
                    <a:pt x="1" y="0"/>
                  </a:moveTo>
                  <a:lnTo>
                    <a:pt x="1" y="3676"/>
                  </a:lnTo>
                  <a:cubicBezTo>
                    <a:pt x="77" y="3663"/>
                    <a:pt x="153" y="3638"/>
                    <a:pt x="216" y="362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283075" y="1456600"/>
              <a:ext cx="5725" cy="83350"/>
            </a:xfrm>
            <a:custGeom>
              <a:avLst/>
              <a:gdLst/>
              <a:ahLst/>
              <a:cxnLst/>
              <a:rect l="l" t="t" r="r" b="b"/>
              <a:pathLst>
                <a:path w="229" h="3334" extrusionOk="0">
                  <a:moveTo>
                    <a:pt x="0" y="0"/>
                  </a:moveTo>
                  <a:lnTo>
                    <a:pt x="0" y="3333"/>
                  </a:lnTo>
                  <a:cubicBezTo>
                    <a:pt x="76" y="3308"/>
                    <a:pt x="152" y="3271"/>
                    <a:pt x="229" y="324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2309700" y="1456600"/>
              <a:ext cx="5725" cy="69400"/>
            </a:xfrm>
            <a:custGeom>
              <a:avLst/>
              <a:gdLst/>
              <a:ahLst/>
              <a:cxnLst/>
              <a:rect l="l" t="t" r="r" b="b"/>
              <a:pathLst>
                <a:path w="229" h="2776" extrusionOk="0">
                  <a:moveTo>
                    <a:pt x="0" y="0"/>
                  </a:moveTo>
                  <a:lnTo>
                    <a:pt x="0" y="2776"/>
                  </a:lnTo>
                  <a:cubicBezTo>
                    <a:pt x="88" y="2725"/>
                    <a:pt x="164" y="2662"/>
                    <a:pt x="228" y="2598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923375" y="1399850"/>
              <a:ext cx="402500" cy="114450"/>
            </a:xfrm>
            <a:custGeom>
              <a:avLst/>
              <a:gdLst/>
              <a:ahLst/>
              <a:cxnLst/>
              <a:rect l="l" t="t" r="r" b="b"/>
              <a:pathLst>
                <a:path w="16100" h="4578" extrusionOk="0">
                  <a:moveTo>
                    <a:pt x="8050" y="1"/>
                  </a:moveTo>
                  <a:cubicBezTo>
                    <a:pt x="3715" y="1"/>
                    <a:pt x="166" y="977"/>
                    <a:pt x="14" y="2206"/>
                  </a:cubicBezTo>
                  <a:cubicBezTo>
                    <a:pt x="14" y="2232"/>
                    <a:pt x="1" y="2257"/>
                    <a:pt x="1" y="2282"/>
                  </a:cubicBezTo>
                  <a:cubicBezTo>
                    <a:pt x="1" y="2600"/>
                    <a:pt x="229" y="2891"/>
                    <a:pt x="622" y="3157"/>
                  </a:cubicBezTo>
                  <a:cubicBezTo>
                    <a:pt x="685" y="3208"/>
                    <a:pt x="749" y="3246"/>
                    <a:pt x="825" y="3296"/>
                  </a:cubicBezTo>
                  <a:cubicBezTo>
                    <a:pt x="1206" y="3512"/>
                    <a:pt x="1699" y="3702"/>
                    <a:pt x="2282" y="3879"/>
                  </a:cubicBezTo>
                  <a:lnTo>
                    <a:pt x="2701" y="3994"/>
                  </a:lnTo>
                  <a:cubicBezTo>
                    <a:pt x="3183" y="4108"/>
                    <a:pt x="3702" y="4222"/>
                    <a:pt x="4260" y="4298"/>
                  </a:cubicBezTo>
                  <a:cubicBezTo>
                    <a:pt x="4894" y="4400"/>
                    <a:pt x="5566" y="4476"/>
                    <a:pt x="6288" y="4513"/>
                  </a:cubicBezTo>
                  <a:cubicBezTo>
                    <a:pt x="6859" y="4552"/>
                    <a:pt x="7442" y="4577"/>
                    <a:pt x="8050" y="4577"/>
                  </a:cubicBezTo>
                  <a:cubicBezTo>
                    <a:pt x="12499" y="4577"/>
                    <a:pt x="16099" y="3550"/>
                    <a:pt x="16099" y="2282"/>
                  </a:cubicBezTo>
                  <a:lnTo>
                    <a:pt x="16099" y="2206"/>
                  </a:lnTo>
                  <a:cubicBezTo>
                    <a:pt x="16074" y="2054"/>
                    <a:pt x="16011" y="1902"/>
                    <a:pt x="15884" y="1763"/>
                  </a:cubicBezTo>
                  <a:cubicBezTo>
                    <a:pt x="15732" y="1572"/>
                    <a:pt x="15491" y="1383"/>
                    <a:pt x="15161" y="1218"/>
                  </a:cubicBezTo>
                  <a:cubicBezTo>
                    <a:pt x="14857" y="1053"/>
                    <a:pt x="14477" y="901"/>
                    <a:pt x="14033" y="761"/>
                  </a:cubicBezTo>
                  <a:cubicBezTo>
                    <a:pt x="13919" y="724"/>
                    <a:pt x="13792" y="685"/>
                    <a:pt x="13653" y="648"/>
                  </a:cubicBezTo>
                  <a:cubicBezTo>
                    <a:pt x="13057" y="482"/>
                    <a:pt x="12360" y="343"/>
                    <a:pt x="11612" y="229"/>
                  </a:cubicBezTo>
                  <a:cubicBezTo>
                    <a:pt x="11434" y="217"/>
                    <a:pt x="11257" y="191"/>
                    <a:pt x="11079" y="166"/>
                  </a:cubicBezTo>
                  <a:cubicBezTo>
                    <a:pt x="10141" y="65"/>
                    <a:pt x="9127" y="1"/>
                    <a:pt x="805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2029850" y="1430275"/>
              <a:ext cx="290650" cy="82425"/>
            </a:xfrm>
            <a:custGeom>
              <a:avLst/>
              <a:gdLst/>
              <a:ahLst/>
              <a:cxnLst/>
              <a:rect l="l" t="t" r="r" b="b"/>
              <a:pathLst>
                <a:path w="11626" h="3297" extrusionOk="0">
                  <a:moveTo>
                    <a:pt x="1" y="1"/>
                  </a:moveTo>
                  <a:lnTo>
                    <a:pt x="1" y="3296"/>
                  </a:lnTo>
                  <a:lnTo>
                    <a:pt x="11625" y="3296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938925" y="1403975"/>
              <a:ext cx="274750" cy="78300"/>
            </a:xfrm>
            <a:custGeom>
              <a:avLst/>
              <a:gdLst/>
              <a:ahLst/>
              <a:cxnLst/>
              <a:rect l="l" t="t" r="r" b="b"/>
              <a:pathLst>
                <a:path w="10990" h="3132" extrusionOk="0">
                  <a:moveTo>
                    <a:pt x="10457" y="1"/>
                  </a:moveTo>
                  <a:lnTo>
                    <a:pt x="9190" y="368"/>
                  </a:lnTo>
                  <a:cubicBezTo>
                    <a:pt x="9381" y="381"/>
                    <a:pt x="9570" y="393"/>
                    <a:pt x="9761" y="419"/>
                  </a:cubicBezTo>
                  <a:lnTo>
                    <a:pt x="10990" y="64"/>
                  </a:lnTo>
                  <a:cubicBezTo>
                    <a:pt x="10812" y="52"/>
                    <a:pt x="10635" y="26"/>
                    <a:pt x="10457" y="1"/>
                  </a:cubicBezTo>
                  <a:close/>
                  <a:moveTo>
                    <a:pt x="1255" y="2638"/>
                  </a:moveTo>
                  <a:lnTo>
                    <a:pt x="0" y="2992"/>
                  </a:lnTo>
                  <a:cubicBezTo>
                    <a:pt x="63" y="3043"/>
                    <a:pt x="127" y="3081"/>
                    <a:pt x="203" y="3131"/>
                  </a:cubicBezTo>
                  <a:lnTo>
                    <a:pt x="1432" y="2776"/>
                  </a:lnTo>
                  <a:cubicBezTo>
                    <a:pt x="1369" y="2726"/>
                    <a:pt x="1306" y="2688"/>
                    <a:pt x="1255" y="2638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980425" y="1416025"/>
              <a:ext cx="293800" cy="83700"/>
            </a:xfrm>
            <a:custGeom>
              <a:avLst/>
              <a:gdLst/>
              <a:ahLst/>
              <a:cxnLst/>
              <a:rect l="l" t="t" r="r" b="b"/>
              <a:pathLst>
                <a:path w="11752" h="3348" extrusionOk="0">
                  <a:moveTo>
                    <a:pt x="11371" y="1"/>
                  </a:moveTo>
                  <a:lnTo>
                    <a:pt x="10230" y="330"/>
                  </a:lnTo>
                  <a:cubicBezTo>
                    <a:pt x="10369" y="356"/>
                    <a:pt x="10496" y="393"/>
                    <a:pt x="10611" y="444"/>
                  </a:cubicBezTo>
                  <a:lnTo>
                    <a:pt x="11751" y="114"/>
                  </a:lnTo>
                  <a:cubicBezTo>
                    <a:pt x="11637" y="77"/>
                    <a:pt x="11510" y="38"/>
                    <a:pt x="11371" y="1"/>
                  </a:cubicBezTo>
                  <a:close/>
                  <a:moveTo>
                    <a:pt x="1154" y="2903"/>
                  </a:moveTo>
                  <a:lnTo>
                    <a:pt x="0" y="3232"/>
                  </a:lnTo>
                  <a:lnTo>
                    <a:pt x="419" y="3347"/>
                  </a:lnTo>
                  <a:lnTo>
                    <a:pt x="1572" y="3017"/>
                  </a:lnTo>
                  <a:cubicBezTo>
                    <a:pt x="1471" y="2992"/>
                    <a:pt x="1369" y="2967"/>
                    <a:pt x="1281" y="2941"/>
                  </a:cubicBezTo>
                  <a:cubicBezTo>
                    <a:pt x="1243" y="2928"/>
                    <a:pt x="1192" y="2916"/>
                    <a:pt x="1154" y="2903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963950" y="1411250"/>
              <a:ext cx="321675" cy="91300"/>
            </a:xfrm>
            <a:custGeom>
              <a:avLst/>
              <a:gdLst/>
              <a:ahLst/>
              <a:cxnLst/>
              <a:rect l="l" t="t" r="r" b="b"/>
              <a:pathLst>
                <a:path w="12867" h="3652" extrusionOk="0">
                  <a:moveTo>
                    <a:pt x="6427" y="1"/>
                  </a:moveTo>
                  <a:cubicBezTo>
                    <a:pt x="2878" y="1"/>
                    <a:pt x="0" y="825"/>
                    <a:pt x="0" y="1826"/>
                  </a:cubicBezTo>
                  <a:lnTo>
                    <a:pt x="0" y="1916"/>
                  </a:lnTo>
                  <a:cubicBezTo>
                    <a:pt x="166" y="2879"/>
                    <a:pt x="2980" y="3652"/>
                    <a:pt x="6427" y="3652"/>
                  </a:cubicBezTo>
                  <a:cubicBezTo>
                    <a:pt x="9875" y="3652"/>
                    <a:pt x="12701" y="2879"/>
                    <a:pt x="12854" y="1916"/>
                  </a:cubicBezTo>
                  <a:cubicBezTo>
                    <a:pt x="12867" y="1890"/>
                    <a:pt x="12867" y="1865"/>
                    <a:pt x="12867" y="1826"/>
                  </a:cubicBezTo>
                  <a:cubicBezTo>
                    <a:pt x="12867" y="825"/>
                    <a:pt x="9977" y="1"/>
                    <a:pt x="642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963950" y="1415400"/>
              <a:ext cx="321350" cy="87150"/>
            </a:xfrm>
            <a:custGeom>
              <a:avLst/>
              <a:gdLst/>
              <a:ahLst/>
              <a:cxnLst/>
              <a:rect l="l" t="t" r="r" b="b"/>
              <a:pathLst>
                <a:path w="12854" h="3486" extrusionOk="0">
                  <a:moveTo>
                    <a:pt x="6427" y="0"/>
                  </a:moveTo>
                  <a:cubicBezTo>
                    <a:pt x="2980" y="0"/>
                    <a:pt x="166" y="786"/>
                    <a:pt x="0" y="1750"/>
                  </a:cubicBezTo>
                  <a:cubicBezTo>
                    <a:pt x="26" y="1888"/>
                    <a:pt x="102" y="2028"/>
                    <a:pt x="242" y="2167"/>
                  </a:cubicBezTo>
                  <a:cubicBezTo>
                    <a:pt x="292" y="2218"/>
                    <a:pt x="368" y="2269"/>
                    <a:pt x="431" y="2333"/>
                  </a:cubicBezTo>
                  <a:cubicBezTo>
                    <a:pt x="749" y="2548"/>
                    <a:pt x="1205" y="2750"/>
                    <a:pt x="1788" y="2928"/>
                  </a:cubicBezTo>
                  <a:cubicBezTo>
                    <a:pt x="1915" y="2966"/>
                    <a:pt x="2042" y="3004"/>
                    <a:pt x="2181" y="3029"/>
                  </a:cubicBezTo>
                  <a:cubicBezTo>
                    <a:pt x="2713" y="3169"/>
                    <a:pt x="3335" y="3283"/>
                    <a:pt x="4019" y="3359"/>
                  </a:cubicBezTo>
                  <a:cubicBezTo>
                    <a:pt x="4690" y="3435"/>
                    <a:pt x="5426" y="3486"/>
                    <a:pt x="6199" y="3486"/>
                  </a:cubicBezTo>
                  <a:lnTo>
                    <a:pt x="6427" y="3486"/>
                  </a:lnTo>
                  <a:cubicBezTo>
                    <a:pt x="9875" y="3486"/>
                    <a:pt x="12701" y="2713"/>
                    <a:pt x="12854" y="1750"/>
                  </a:cubicBezTo>
                  <a:cubicBezTo>
                    <a:pt x="12854" y="1699"/>
                    <a:pt x="12841" y="1660"/>
                    <a:pt x="12816" y="1610"/>
                  </a:cubicBezTo>
                  <a:cubicBezTo>
                    <a:pt x="12727" y="1407"/>
                    <a:pt x="12524" y="1204"/>
                    <a:pt x="12208" y="1027"/>
                  </a:cubicBezTo>
                  <a:cubicBezTo>
                    <a:pt x="11890" y="849"/>
                    <a:pt x="11472" y="685"/>
                    <a:pt x="10965" y="533"/>
                  </a:cubicBezTo>
                  <a:cubicBezTo>
                    <a:pt x="10839" y="507"/>
                    <a:pt x="10699" y="469"/>
                    <a:pt x="10560" y="431"/>
                  </a:cubicBezTo>
                  <a:cubicBezTo>
                    <a:pt x="9913" y="279"/>
                    <a:pt x="9152" y="165"/>
                    <a:pt x="8329" y="89"/>
                  </a:cubicBezTo>
                  <a:cubicBezTo>
                    <a:pt x="8126" y="63"/>
                    <a:pt x="7910" y="51"/>
                    <a:pt x="7707" y="38"/>
                  </a:cubicBezTo>
                  <a:cubicBezTo>
                    <a:pt x="7289" y="12"/>
                    <a:pt x="6871" y="0"/>
                    <a:pt x="6427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064425" y="1441050"/>
              <a:ext cx="219950" cy="61500"/>
            </a:xfrm>
            <a:custGeom>
              <a:avLst/>
              <a:gdLst/>
              <a:ahLst/>
              <a:cxnLst/>
              <a:rect l="l" t="t" r="r" b="b"/>
              <a:pathLst>
                <a:path w="8798" h="2460" extrusionOk="0">
                  <a:moveTo>
                    <a:pt x="8189" y="1"/>
                  </a:moveTo>
                  <a:lnTo>
                    <a:pt x="0" y="2333"/>
                  </a:lnTo>
                  <a:cubicBezTo>
                    <a:pt x="671" y="2409"/>
                    <a:pt x="1407" y="2460"/>
                    <a:pt x="2180" y="2460"/>
                  </a:cubicBezTo>
                  <a:lnTo>
                    <a:pt x="8797" y="584"/>
                  </a:lnTo>
                  <a:cubicBezTo>
                    <a:pt x="8708" y="381"/>
                    <a:pt x="8505" y="178"/>
                    <a:pt x="8189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969975" y="1416325"/>
              <a:ext cx="202200" cy="57400"/>
            </a:xfrm>
            <a:custGeom>
              <a:avLst/>
              <a:gdLst/>
              <a:ahLst/>
              <a:cxnLst/>
              <a:rect l="l" t="t" r="r" b="b"/>
              <a:pathLst>
                <a:path w="8088" h="2296" extrusionOk="0">
                  <a:moveTo>
                    <a:pt x="7466" y="1"/>
                  </a:moveTo>
                  <a:lnTo>
                    <a:pt x="1" y="2130"/>
                  </a:lnTo>
                  <a:cubicBezTo>
                    <a:pt x="51" y="2181"/>
                    <a:pt x="127" y="2232"/>
                    <a:pt x="190" y="2296"/>
                  </a:cubicBezTo>
                  <a:lnTo>
                    <a:pt x="8088" y="52"/>
                  </a:lnTo>
                  <a:cubicBezTo>
                    <a:pt x="7885" y="26"/>
                    <a:pt x="7669" y="14"/>
                    <a:pt x="746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008650" y="1426175"/>
              <a:ext cx="229450" cy="64975"/>
            </a:xfrm>
            <a:custGeom>
              <a:avLst/>
              <a:gdLst/>
              <a:ahLst/>
              <a:cxnLst/>
              <a:rect l="l" t="t" r="r" b="b"/>
              <a:pathLst>
                <a:path w="9178" h="2599" extrusionOk="0">
                  <a:moveTo>
                    <a:pt x="8772" y="0"/>
                  </a:moveTo>
                  <a:lnTo>
                    <a:pt x="0" y="2497"/>
                  </a:lnTo>
                  <a:cubicBezTo>
                    <a:pt x="127" y="2535"/>
                    <a:pt x="254" y="2573"/>
                    <a:pt x="393" y="2598"/>
                  </a:cubicBezTo>
                  <a:lnTo>
                    <a:pt x="9177" y="102"/>
                  </a:lnTo>
                  <a:cubicBezTo>
                    <a:pt x="9051" y="76"/>
                    <a:pt x="8911" y="38"/>
                    <a:pt x="8772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051400" y="1426175"/>
              <a:ext cx="151850" cy="64325"/>
            </a:xfrm>
            <a:custGeom>
              <a:avLst/>
              <a:gdLst/>
              <a:ahLst/>
              <a:cxnLst/>
              <a:rect l="l" t="t" r="r" b="b"/>
              <a:pathLst>
                <a:path w="6074" h="2573" extrusionOk="0">
                  <a:moveTo>
                    <a:pt x="2473" y="0"/>
                  </a:moveTo>
                  <a:lnTo>
                    <a:pt x="2473" y="304"/>
                  </a:lnTo>
                  <a:cubicBezTo>
                    <a:pt x="888" y="367"/>
                    <a:pt x="102" y="621"/>
                    <a:pt x="102" y="938"/>
                  </a:cubicBezTo>
                  <a:cubicBezTo>
                    <a:pt x="102" y="1648"/>
                    <a:pt x="3829" y="1457"/>
                    <a:pt x="3829" y="1699"/>
                  </a:cubicBezTo>
                  <a:cubicBezTo>
                    <a:pt x="3829" y="1762"/>
                    <a:pt x="3601" y="1800"/>
                    <a:pt x="2955" y="1800"/>
                  </a:cubicBezTo>
                  <a:cubicBezTo>
                    <a:pt x="2206" y="1800"/>
                    <a:pt x="1358" y="1724"/>
                    <a:pt x="724" y="1623"/>
                  </a:cubicBezTo>
                  <a:lnTo>
                    <a:pt x="1" y="2091"/>
                  </a:lnTo>
                  <a:cubicBezTo>
                    <a:pt x="572" y="2193"/>
                    <a:pt x="1510" y="2269"/>
                    <a:pt x="2473" y="2282"/>
                  </a:cubicBezTo>
                  <a:lnTo>
                    <a:pt x="2473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5" y="2193"/>
                    <a:pt x="6073" y="1939"/>
                    <a:pt x="6073" y="1648"/>
                  </a:cubicBezTo>
                  <a:cubicBezTo>
                    <a:pt x="6073" y="938"/>
                    <a:pt x="2346" y="1128"/>
                    <a:pt x="2346" y="900"/>
                  </a:cubicBezTo>
                  <a:cubicBezTo>
                    <a:pt x="2346" y="837"/>
                    <a:pt x="2561" y="786"/>
                    <a:pt x="3220" y="786"/>
                  </a:cubicBezTo>
                  <a:cubicBezTo>
                    <a:pt x="3804" y="786"/>
                    <a:pt x="4437" y="824"/>
                    <a:pt x="5097" y="925"/>
                  </a:cubicBezTo>
                  <a:lnTo>
                    <a:pt x="5781" y="457"/>
                  </a:lnTo>
                  <a:cubicBezTo>
                    <a:pt x="5236" y="367"/>
                    <a:pt x="4539" y="317"/>
                    <a:pt x="3829" y="291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50150" y="1423625"/>
              <a:ext cx="152125" cy="64350"/>
            </a:xfrm>
            <a:custGeom>
              <a:avLst/>
              <a:gdLst/>
              <a:ahLst/>
              <a:cxnLst/>
              <a:rect l="l" t="t" r="r" b="b"/>
              <a:pathLst>
                <a:path w="6085" h="2574" extrusionOk="0">
                  <a:moveTo>
                    <a:pt x="2485" y="1"/>
                  </a:moveTo>
                  <a:lnTo>
                    <a:pt x="2485" y="305"/>
                  </a:lnTo>
                  <a:cubicBezTo>
                    <a:pt x="901" y="368"/>
                    <a:pt x="115" y="621"/>
                    <a:pt x="115" y="939"/>
                  </a:cubicBezTo>
                  <a:cubicBezTo>
                    <a:pt x="115" y="1649"/>
                    <a:pt x="3841" y="1458"/>
                    <a:pt x="3841" y="1699"/>
                  </a:cubicBezTo>
                  <a:cubicBezTo>
                    <a:pt x="3841" y="1762"/>
                    <a:pt x="3613" y="1801"/>
                    <a:pt x="2966" y="1801"/>
                  </a:cubicBezTo>
                  <a:cubicBezTo>
                    <a:pt x="2219" y="1801"/>
                    <a:pt x="1369" y="1725"/>
                    <a:pt x="735" y="1623"/>
                  </a:cubicBezTo>
                  <a:lnTo>
                    <a:pt x="0" y="2092"/>
                  </a:lnTo>
                  <a:cubicBezTo>
                    <a:pt x="583" y="2193"/>
                    <a:pt x="1521" y="2269"/>
                    <a:pt x="2485" y="2283"/>
                  </a:cubicBezTo>
                  <a:lnTo>
                    <a:pt x="2485" y="2574"/>
                  </a:lnTo>
                  <a:lnTo>
                    <a:pt x="3841" y="2574"/>
                  </a:lnTo>
                  <a:lnTo>
                    <a:pt x="3841" y="2269"/>
                  </a:lnTo>
                  <a:cubicBezTo>
                    <a:pt x="5324" y="2193"/>
                    <a:pt x="6085" y="1940"/>
                    <a:pt x="6085" y="1649"/>
                  </a:cubicBezTo>
                  <a:cubicBezTo>
                    <a:pt x="6085" y="939"/>
                    <a:pt x="2358" y="1128"/>
                    <a:pt x="2358" y="900"/>
                  </a:cubicBezTo>
                  <a:cubicBezTo>
                    <a:pt x="2358" y="837"/>
                    <a:pt x="2561" y="787"/>
                    <a:pt x="3233" y="787"/>
                  </a:cubicBezTo>
                  <a:cubicBezTo>
                    <a:pt x="3816" y="787"/>
                    <a:pt x="4450" y="824"/>
                    <a:pt x="5109" y="926"/>
                  </a:cubicBezTo>
                  <a:lnTo>
                    <a:pt x="5793" y="457"/>
                  </a:lnTo>
                  <a:cubicBezTo>
                    <a:pt x="5248" y="368"/>
                    <a:pt x="4551" y="317"/>
                    <a:pt x="3841" y="292"/>
                  </a:cubicBezTo>
                  <a:lnTo>
                    <a:pt x="3841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2306525" y="1377250"/>
              <a:ext cx="425300" cy="380950"/>
            </a:xfrm>
            <a:custGeom>
              <a:avLst/>
              <a:gdLst/>
              <a:ahLst/>
              <a:cxnLst/>
              <a:rect l="l" t="t" r="r" b="b"/>
              <a:pathLst>
                <a:path w="17012" h="15238" extrusionOk="0">
                  <a:moveTo>
                    <a:pt x="8458" y="1"/>
                  </a:moveTo>
                  <a:cubicBezTo>
                    <a:pt x="7669" y="1"/>
                    <a:pt x="6866" y="124"/>
                    <a:pt x="6072" y="385"/>
                  </a:cubicBezTo>
                  <a:cubicBezTo>
                    <a:pt x="2167" y="1665"/>
                    <a:pt x="0" y="5811"/>
                    <a:pt x="1141" y="9727"/>
                  </a:cubicBezTo>
                  <a:cubicBezTo>
                    <a:pt x="1167" y="9816"/>
                    <a:pt x="1192" y="9918"/>
                    <a:pt x="1217" y="10006"/>
                  </a:cubicBezTo>
                  <a:cubicBezTo>
                    <a:pt x="1547" y="10982"/>
                    <a:pt x="2041" y="11857"/>
                    <a:pt x="2674" y="12592"/>
                  </a:cubicBezTo>
                  <a:cubicBezTo>
                    <a:pt x="2776" y="12706"/>
                    <a:pt x="2890" y="12820"/>
                    <a:pt x="3004" y="12935"/>
                  </a:cubicBezTo>
                  <a:cubicBezTo>
                    <a:pt x="3562" y="13518"/>
                    <a:pt x="4221" y="13999"/>
                    <a:pt x="4931" y="14380"/>
                  </a:cubicBezTo>
                  <a:lnTo>
                    <a:pt x="5426" y="14608"/>
                  </a:lnTo>
                  <a:cubicBezTo>
                    <a:pt x="5983" y="14848"/>
                    <a:pt x="6553" y="15026"/>
                    <a:pt x="7150" y="15127"/>
                  </a:cubicBezTo>
                  <a:cubicBezTo>
                    <a:pt x="7573" y="15201"/>
                    <a:pt x="8011" y="15237"/>
                    <a:pt x="8452" y="15237"/>
                  </a:cubicBezTo>
                  <a:cubicBezTo>
                    <a:pt x="8698" y="15237"/>
                    <a:pt x="8945" y="15226"/>
                    <a:pt x="9190" y="15203"/>
                  </a:cubicBezTo>
                  <a:cubicBezTo>
                    <a:pt x="9735" y="15152"/>
                    <a:pt x="10293" y="15039"/>
                    <a:pt x="10838" y="14861"/>
                  </a:cubicBezTo>
                  <a:cubicBezTo>
                    <a:pt x="14831" y="13543"/>
                    <a:pt x="17011" y="9233"/>
                    <a:pt x="15693" y="5240"/>
                  </a:cubicBezTo>
                  <a:cubicBezTo>
                    <a:pt x="15668" y="5152"/>
                    <a:pt x="15629" y="5062"/>
                    <a:pt x="15604" y="4974"/>
                  </a:cubicBezTo>
                  <a:cubicBezTo>
                    <a:pt x="15426" y="4505"/>
                    <a:pt x="15211" y="4061"/>
                    <a:pt x="14958" y="3643"/>
                  </a:cubicBezTo>
                  <a:cubicBezTo>
                    <a:pt x="14615" y="3085"/>
                    <a:pt x="14197" y="2578"/>
                    <a:pt x="13741" y="2122"/>
                  </a:cubicBezTo>
                  <a:cubicBezTo>
                    <a:pt x="13285" y="1691"/>
                    <a:pt x="12790" y="1323"/>
                    <a:pt x="12245" y="1006"/>
                  </a:cubicBezTo>
                  <a:cubicBezTo>
                    <a:pt x="12093" y="918"/>
                    <a:pt x="11941" y="842"/>
                    <a:pt x="11789" y="766"/>
                  </a:cubicBezTo>
                  <a:cubicBezTo>
                    <a:pt x="11066" y="423"/>
                    <a:pt x="10305" y="183"/>
                    <a:pt x="9519" y="68"/>
                  </a:cubicBezTo>
                  <a:cubicBezTo>
                    <a:pt x="9330" y="43"/>
                    <a:pt x="9152" y="31"/>
                    <a:pt x="8962" y="17"/>
                  </a:cubicBezTo>
                  <a:cubicBezTo>
                    <a:pt x="8795" y="6"/>
                    <a:pt x="8627" y="1"/>
                    <a:pt x="845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485250" y="1430275"/>
              <a:ext cx="195225" cy="328025"/>
            </a:xfrm>
            <a:custGeom>
              <a:avLst/>
              <a:gdLst/>
              <a:ahLst/>
              <a:cxnLst/>
              <a:rect l="l" t="t" r="r" b="b"/>
              <a:pathLst>
                <a:path w="7809" h="13121" extrusionOk="0">
                  <a:moveTo>
                    <a:pt x="6592" y="1"/>
                  </a:moveTo>
                  <a:lnTo>
                    <a:pt x="5857" y="1446"/>
                  </a:lnTo>
                  <a:cubicBezTo>
                    <a:pt x="6313" y="1966"/>
                    <a:pt x="6693" y="2561"/>
                    <a:pt x="6959" y="3233"/>
                  </a:cubicBezTo>
                  <a:lnTo>
                    <a:pt x="7809" y="1522"/>
                  </a:lnTo>
                  <a:cubicBezTo>
                    <a:pt x="7581" y="1155"/>
                    <a:pt x="7327" y="800"/>
                    <a:pt x="7035" y="482"/>
                  </a:cubicBezTo>
                  <a:cubicBezTo>
                    <a:pt x="6896" y="318"/>
                    <a:pt x="6744" y="153"/>
                    <a:pt x="6592" y="1"/>
                  </a:cubicBezTo>
                  <a:close/>
                  <a:moveTo>
                    <a:pt x="2891" y="11383"/>
                  </a:moveTo>
                  <a:lnTo>
                    <a:pt x="2891" y="11383"/>
                  </a:lnTo>
                  <a:cubicBezTo>
                    <a:pt x="2370" y="11523"/>
                    <a:pt x="1838" y="11586"/>
                    <a:pt x="1306" y="11586"/>
                  </a:cubicBezTo>
                  <a:cubicBezTo>
                    <a:pt x="1116" y="11586"/>
                    <a:pt x="925" y="11574"/>
                    <a:pt x="736" y="11561"/>
                  </a:cubicBezTo>
                  <a:lnTo>
                    <a:pt x="1" y="13006"/>
                  </a:lnTo>
                  <a:cubicBezTo>
                    <a:pt x="432" y="13082"/>
                    <a:pt x="862" y="13121"/>
                    <a:pt x="1306" y="13121"/>
                  </a:cubicBezTo>
                  <a:cubicBezTo>
                    <a:pt x="1547" y="13121"/>
                    <a:pt x="1800" y="13107"/>
                    <a:pt x="2041" y="13082"/>
                  </a:cubicBezTo>
                  <a:lnTo>
                    <a:pt x="2891" y="11383"/>
                  </a:lnTo>
                  <a:close/>
                </a:path>
              </a:pathLst>
            </a:custGeom>
            <a:solidFill>
              <a:srgbClr val="F9B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373375" y="1377675"/>
              <a:ext cx="171150" cy="322950"/>
            </a:xfrm>
            <a:custGeom>
              <a:avLst/>
              <a:gdLst/>
              <a:ahLst/>
              <a:cxnLst/>
              <a:rect l="l" t="t" r="r" b="b"/>
              <a:pathLst>
                <a:path w="6846" h="12918" extrusionOk="0">
                  <a:moveTo>
                    <a:pt x="6288" y="0"/>
                  </a:moveTo>
                  <a:lnTo>
                    <a:pt x="5527" y="1521"/>
                  </a:lnTo>
                  <a:cubicBezTo>
                    <a:pt x="5616" y="1509"/>
                    <a:pt x="5692" y="1509"/>
                    <a:pt x="5781" y="1509"/>
                  </a:cubicBezTo>
                  <a:cubicBezTo>
                    <a:pt x="5882" y="1509"/>
                    <a:pt x="5997" y="1509"/>
                    <a:pt x="6098" y="1521"/>
                  </a:cubicBezTo>
                  <a:lnTo>
                    <a:pt x="6845" y="51"/>
                  </a:lnTo>
                  <a:cubicBezTo>
                    <a:pt x="6656" y="26"/>
                    <a:pt x="6478" y="14"/>
                    <a:pt x="6288" y="0"/>
                  </a:cubicBezTo>
                  <a:close/>
                  <a:moveTo>
                    <a:pt x="761" y="11054"/>
                  </a:moveTo>
                  <a:lnTo>
                    <a:pt x="0" y="12575"/>
                  </a:lnTo>
                  <a:cubicBezTo>
                    <a:pt x="102" y="12689"/>
                    <a:pt x="216" y="12803"/>
                    <a:pt x="330" y="12918"/>
                  </a:cubicBezTo>
                  <a:lnTo>
                    <a:pt x="1065" y="11459"/>
                  </a:lnTo>
                  <a:cubicBezTo>
                    <a:pt x="964" y="11333"/>
                    <a:pt x="862" y="11194"/>
                    <a:pt x="761" y="11054"/>
                  </a:cubicBezTo>
                  <a:close/>
                </a:path>
              </a:pathLst>
            </a:custGeom>
            <a:solidFill>
              <a:srgbClr val="F9B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429775" y="1396375"/>
              <a:ext cx="182900" cy="346075"/>
            </a:xfrm>
            <a:custGeom>
              <a:avLst/>
              <a:gdLst/>
              <a:ahLst/>
              <a:cxnLst/>
              <a:rect l="l" t="t" r="r" b="b"/>
              <a:pathLst>
                <a:path w="7316" h="13843" extrusionOk="0">
                  <a:moveTo>
                    <a:pt x="6859" y="1"/>
                  </a:moveTo>
                  <a:lnTo>
                    <a:pt x="6161" y="1370"/>
                  </a:lnTo>
                  <a:cubicBezTo>
                    <a:pt x="6326" y="1446"/>
                    <a:pt x="6479" y="1522"/>
                    <a:pt x="6631" y="1623"/>
                  </a:cubicBezTo>
                  <a:lnTo>
                    <a:pt x="7315" y="241"/>
                  </a:lnTo>
                  <a:cubicBezTo>
                    <a:pt x="7163" y="153"/>
                    <a:pt x="7011" y="77"/>
                    <a:pt x="6859" y="1"/>
                  </a:cubicBezTo>
                  <a:close/>
                  <a:moveTo>
                    <a:pt x="685" y="12246"/>
                  </a:moveTo>
                  <a:lnTo>
                    <a:pt x="1" y="13615"/>
                  </a:lnTo>
                  <a:lnTo>
                    <a:pt x="496" y="13843"/>
                  </a:lnTo>
                  <a:lnTo>
                    <a:pt x="1180" y="12474"/>
                  </a:lnTo>
                  <a:cubicBezTo>
                    <a:pt x="1066" y="12423"/>
                    <a:pt x="939" y="12359"/>
                    <a:pt x="812" y="12308"/>
                  </a:cubicBezTo>
                  <a:cubicBezTo>
                    <a:pt x="774" y="12283"/>
                    <a:pt x="736" y="12258"/>
                    <a:pt x="685" y="12246"/>
                  </a:cubicBezTo>
                  <a:close/>
                </a:path>
              </a:pathLst>
            </a:custGeom>
            <a:solidFill>
              <a:srgbClr val="F9B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347075" y="1415475"/>
              <a:ext cx="339425" cy="304575"/>
            </a:xfrm>
            <a:custGeom>
              <a:avLst/>
              <a:gdLst/>
              <a:ahLst/>
              <a:cxnLst/>
              <a:rect l="l" t="t" r="r" b="b"/>
              <a:pathLst>
                <a:path w="13577" h="12183" extrusionOk="0">
                  <a:moveTo>
                    <a:pt x="6823" y="0"/>
                  </a:moveTo>
                  <a:cubicBezTo>
                    <a:pt x="6196" y="0"/>
                    <a:pt x="5559" y="97"/>
                    <a:pt x="4931" y="301"/>
                  </a:cubicBezTo>
                  <a:cubicBezTo>
                    <a:pt x="1737" y="1353"/>
                    <a:pt x="1" y="4801"/>
                    <a:pt x="1052" y="7995"/>
                  </a:cubicBezTo>
                  <a:cubicBezTo>
                    <a:pt x="1078" y="8084"/>
                    <a:pt x="1116" y="8173"/>
                    <a:pt x="1142" y="8262"/>
                  </a:cubicBezTo>
                  <a:cubicBezTo>
                    <a:pt x="2060" y="10664"/>
                    <a:pt x="4369" y="12183"/>
                    <a:pt x="6833" y="12183"/>
                  </a:cubicBezTo>
                  <a:cubicBezTo>
                    <a:pt x="7464" y="12183"/>
                    <a:pt x="8104" y="12083"/>
                    <a:pt x="8734" y="11874"/>
                  </a:cubicBezTo>
                  <a:cubicBezTo>
                    <a:pt x="11840" y="10848"/>
                    <a:pt x="13576" y="7564"/>
                    <a:pt x="12702" y="4459"/>
                  </a:cubicBezTo>
                  <a:cubicBezTo>
                    <a:pt x="12677" y="4370"/>
                    <a:pt x="12651" y="4269"/>
                    <a:pt x="12613" y="4180"/>
                  </a:cubicBezTo>
                  <a:cubicBezTo>
                    <a:pt x="11778" y="1623"/>
                    <a:pt x="9388" y="0"/>
                    <a:pt x="682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354050" y="1428675"/>
              <a:ext cx="332450" cy="291350"/>
            </a:xfrm>
            <a:custGeom>
              <a:avLst/>
              <a:gdLst/>
              <a:ahLst/>
              <a:cxnLst/>
              <a:rect l="l" t="t" r="r" b="b"/>
              <a:pathLst>
                <a:path w="13298" h="11654" extrusionOk="0">
                  <a:moveTo>
                    <a:pt x="6716" y="1"/>
                  </a:moveTo>
                  <a:cubicBezTo>
                    <a:pt x="6683" y="1"/>
                    <a:pt x="6650" y="1"/>
                    <a:pt x="6618" y="2"/>
                  </a:cubicBezTo>
                  <a:cubicBezTo>
                    <a:pt x="6415" y="2"/>
                    <a:pt x="6212" y="27"/>
                    <a:pt x="6009" y="39"/>
                  </a:cubicBezTo>
                  <a:cubicBezTo>
                    <a:pt x="5616" y="90"/>
                    <a:pt x="5223" y="179"/>
                    <a:pt x="4830" y="306"/>
                  </a:cubicBezTo>
                  <a:cubicBezTo>
                    <a:pt x="1725" y="1332"/>
                    <a:pt x="1" y="4616"/>
                    <a:pt x="863" y="7734"/>
                  </a:cubicBezTo>
                  <a:cubicBezTo>
                    <a:pt x="1040" y="8177"/>
                    <a:pt x="1255" y="8583"/>
                    <a:pt x="1509" y="8963"/>
                  </a:cubicBezTo>
                  <a:cubicBezTo>
                    <a:pt x="1610" y="9128"/>
                    <a:pt x="1737" y="9280"/>
                    <a:pt x="1851" y="9432"/>
                  </a:cubicBezTo>
                  <a:cubicBezTo>
                    <a:pt x="2371" y="10053"/>
                    <a:pt x="2992" y="10560"/>
                    <a:pt x="3689" y="10928"/>
                  </a:cubicBezTo>
                  <a:cubicBezTo>
                    <a:pt x="3841" y="11016"/>
                    <a:pt x="4006" y="11093"/>
                    <a:pt x="4158" y="11156"/>
                  </a:cubicBezTo>
                  <a:cubicBezTo>
                    <a:pt x="4792" y="11422"/>
                    <a:pt x="5464" y="11587"/>
                    <a:pt x="6148" y="11638"/>
                  </a:cubicBezTo>
                  <a:cubicBezTo>
                    <a:pt x="6288" y="11648"/>
                    <a:pt x="6428" y="11653"/>
                    <a:pt x="6568" y="11653"/>
                  </a:cubicBezTo>
                  <a:cubicBezTo>
                    <a:pt x="7129" y="11653"/>
                    <a:pt x="7695" y="11572"/>
                    <a:pt x="8252" y="11410"/>
                  </a:cubicBezTo>
                  <a:cubicBezTo>
                    <a:pt x="8316" y="11385"/>
                    <a:pt x="8392" y="11371"/>
                    <a:pt x="8455" y="11346"/>
                  </a:cubicBezTo>
                  <a:cubicBezTo>
                    <a:pt x="11561" y="10320"/>
                    <a:pt x="13297" y="7036"/>
                    <a:pt x="12423" y="3931"/>
                  </a:cubicBezTo>
                  <a:cubicBezTo>
                    <a:pt x="12372" y="3779"/>
                    <a:pt x="12308" y="3639"/>
                    <a:pt x="12246" y="3500"/>
                  </a:cubicBezTo>
                  <a:cubicBezTo>
                    <a:pt x="11954" y="2879"/>
                    <a:pt x="11561" y="2321"/>
                    <a:pt x="11092" y="1839"/>
                  </a:cubicBezTo>
                  <a:cubicBezTo>
                    <a:pt x="10623" y="1357"/>
                    <a:pt x="10065" y="952"/>
                    <a:pt x="9457" y="648"/>
                  </a:cubicBezTo>
                  <a:cubicBezTo>
                    <a:pt x="9305" y="572"/>
                    <a:pt x="9139" y="509"/>
                    <a:pt x="8987" y="445"/>
                  </a:cubicBezTo>
                  <a:cubicBezTo>
                    <a:pt x="8270" y="153"/>
                    <a:pt x="7505" y="1"/>
                    <a:pt x="671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507750" y="1474650"/>
              <a:ext cx="152450" cy="245300"/>
            </a:xfrm>
            <a:custGeom>
              <a:avLst/>
              <a:gdLst/>
              <a:ahLst/>
              <a:cxnLst/>
              <a:rect l="l" t="t" r="r" b="b"/>
              <a:pathLst>
                <a:path w="6098" h="9812" extrusionOk="0">
                  <a:moveTo>
                    <a:pt x="4944" y="0"/>
                  </a:moveTo>
                  <a:lnTo>
                    <a:pt x="0" y="9799"/>
                  </a:lnTo>
                  <a:cubicBezTo>
                    <a:pt x="140" y="9811"/>
                    <a:pt x="279" y="9811"/>
                    <a:pt x="406" y="9811"/>
                  </a:cubicBezTo>
                  <a:cubicBezTo>
                    <a:pt x="977" y="9811"/>
                    <a:pt x="1546" y="9735"/>
                    <a:pt x="2104" y="9571"/>
                  </a:cubicBezTo>
                  <a:lnTo>
                    <a:pt x="6098" y="1661"/>
                  </a:lnTo>
                  <a:cubicBezTo>
                    <a:pt x="5806" y="1040"/>
                    <a:pt x="5413" y="482"/>
                    <a:pt x="4944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2391750" y="1428700"/>
              <a:ext cx="127750" cy="235800"/>
            </a:xfrm>
            <a:custGeom>
              <a:avLst/>
              <a:gdLst/>
              <a:ahLst/>
              <a:cxnLst/>
              <a:rect l="l" t="t" r="r" b="b"/>
              <a:pathLst>
                <a:path w="5110" h="9432" extrusionOk="0">
                  <a:moveTo>
                    <a:pt x="5110" y="1"/>
                  </a:moveTo>
                  <a:cubicBezTo>
                    <a:pt x="4907" y="1"/>
                    <a:pt x="4704" y="26"/>
                    <a:pt x="4501" y="38"/>
                  </a:cubicBezTo>
                  <a:lnTo>
                    <a:pt x="1" y="8962"/>
                  </a:lnTo>
                  <a:cubicBezTo>
                    <a:pt x="102" y="9127"/>
                    <a:pt x="229" y="9279"/>
                    <a:pt x="343" y="9431"/>
                  </a:cubicBezTo>
                  <a:lnTo>
                    <a:pt x="5110" y="1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46250" y="1439775"/>
              <a:ext cx="144225" cy="267825"/>
            </a:xfrm>
            <a:custGeom>
              <a:avLst/>
              <a:gdLst/>
              <a:ahLst/>
              <a:cxnLst/>
              <a:rect l="l" t="t" r="r" b="b"/>
              <a:pathLst>
                <a:path w="5769" h="10713" extrusionOk="0">
                  <a:moveTo>
                    <a:pt x="5299" y="1"/>
                  </a:moveTo>
                  <a:lnTo>
                    <a:pt x="1" y="10484"/>
                  </a:lnTo>
                  <a:cubicBezTo>
                    <a:pt x="153" y="10572"/>
                    <a:pt x="318" y="10649"/>
                    <a:pt x="470" y="10712"/>
                  </a:cubicBezTo>
                  <a:lnTo>
                    <a:pt x="5769" y="204"/>
                  </a:lnTo>
                  <a:cubicBezTo>
                    <a:pt x="5617" y="128"/>
                    <a:pt x="5451" y="65"/>
                    <a:pt x="5299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438350" y="1463575"/>
              <a:ext cx="168625" cy="213600"/>
            </a:xfrm>
            <a:custGeom>
              <a:avLst/>
              <a:gdLst/>
              <a:ahLst/>
              <a:cxnLst/>
              <a:rect l="l" t="t" r="r" b="b"/>
              <a:pathLst>
                <a:path w="6745" h="8544" extrusionOk="0">
                  <a:moveTo>
                    <a:pt x="2700" y="0"/>
                  </a:moveTo>
                  <a:lnTo>
                    <a:pt x="1483" y="406"/>
                  </a:lnTo>
                  <a:lnTo>
                    <a:pt x="1800" y="1356"/>
                  </a:lnTo>
                  <a:cubicBezTo>
                    <a:pt x="444" y="2015"/>
                    <a:pt x="1" y="3080"/>
                    <a:pt x="330" y="4056"/>
                  </a:cubicBezTo>
                  <a:cubicBezTo>
                    <a:pt x="656" y="5057"/>
                    <a:pt x="1458" y="5275"/>
                    <a:pt x="2271" y="5275"/>
                  </a:cubicBezTo>
                  <a:cubicBezTo>
                    <a:pt x="2898" y="5275"/>
                    <a:pt x="3532" y="5145"/>
                    <a:pt x="3958" y="5145"/>
                  </a:cubicBezTo>
                  <a:cubicBezTo>
                    <a:pt x="4225" y="5145"/>
                    <a:pt x="4411" y="5196"/>
                    <a:pt x="4462" y="5361"/>
                  </a:cubicBezTo>
                  <a:cubicBezTo>
                    <a:pt x="4538" y="5564"/>
                    <a:pt x="4373" y="5755"/>
                    <a:pt x="3790" y="5944"/>
                  </a:cubicBezTo>
                  <a:cubicBezTo>
                    <a:pt x="3391" y="6073"/>
                    <a:pt x="2934" y="6138"/>
                    <a:pt x="2488" y="6138"/>
                  </a:cubicBezTo>
                  <a:cubicBezTo>
                    <a:pt x="2183" y="6138"/>
                    <a:pt x="1883" y="6108"/>
                    <a:pt x="1610" y="6046"/>
                  </a:cubicBezTo>
                  <a:lnTo>
                    <a:pt x="1432" y="7758"/>
                  </a:lnTo>
                  <a:cubicBezTo>
                    <a:pt x="1676" y="7816"/>
                    <a:pt x="1961" y="7845"/>
                    <a:pt x="2269" y="7845"/>
                  </a:cubicBezTo>
                  <a:cubicBezTo>
                    <a:pt x="2764" y="7845"/>
                    <a:pt x="3320" y="7771"/>
                    <a:pt x="3866" y="7631"/>
                  </a:cubicBezTo>
                  <a:lnTo>
                    <a:pt x="4158" y="8544"/>
                  </a:lnTo>
                  <a:lnTo>
                    <a:pt x="5387" y="8150"/>
                  </a:lnTo>
                  <a:lnTo>
                    <a:pt x="5071" y="7187"/>
                  </a:lnTo>
                  <a:cubicBezTo>
                    <a:pt x="6338" y="6502"/>
                    <a:pt x="6744" y="5476"/>
                    <a:pt x="6427" y="4538"/>
                  </a:cubicBezTo>
                  <a:cubicBezTo>
                    <a:pt x="6104" y="3557"/>
                    <a:pt x="5315" y="3338"/>
                    <a:pt x="4512" y="3338"/>
                  </a:cubicBezTo>
                  <a:cubicBezTo>
                    <a:pt x="3864" y="3338"/>
                    <a:pt x="3206" y="3481"/>
                    <a:pt x="2777" y="3481"/>
                  </a:cubicBezTo>
                  <a:cubicBezTo>
                    <a:pt x="2529" y="3481"/>
                    <a:pt x="2357" y="3434"/>
                    <a:pt x="2308" y="3283"/>
                  </a:cubicBezTo>
                  <a:cubicBezTo>
                    <a:pt x="2244" y="3080"/>
                    <a:pt x="2370" y="2839"/>
                    <a:pt x="2967" y="2649"/>
                  </a:cubicBezTo>
                  <a:cubicBezTo>
                    <a:pt x="3305" y="2536"/>
                    <a:pt x="3674" y="2480"/>
                    <a:pt x="4077" y="2480"/>
                  </a:cubicBezTo>
                  <a:cubicBezTo>
                    <a:pt x="4308" y="2480"/>
                    <a:pt x="4550" y="2498"/>
                    <a:pt x="4804" y="2535"/>
                  </a:cubicBezTo>
                  <a:lnTo>
                    <a:pt x="4931" y="862"/>
                  </a:lnTo>
                  <a:cubicBezTo>
                    <a:pt x="4704" y="813"/>
                    <a:pt x="4463" y="790"/>
                    <a:pt x="4214" y="790"/>
                  </a:cubicBezTo>
                  <a:cubicBezTo>
                    <a:pt x="3824" y="790"/>
                    <a:pt x="3415" y="845"/>
                    <a:pt x="3004" y="938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434850" y="1455950"/>
              <a:ext cx="168625" cy="213625"/>
            </a:xfrm>
            <a:custGeom>
              <a:avLst/>
              <a:gdLst/>
              <a:ahLst/>
              <a:cxnLst/>
              <a:rect l="l" t="t" r="r" b="b"/>
              <a:pathLst>
                <a:path w="6745" h="8545" extrusionOk="0">
                  <a:moveTo>
                    <a:pt x="2701" y="1"/>
                  </a:moveTo>
                  <a:lnTo>
                    <a:pt x="1484" y="406"/>
                  </a:lnTo>
                  <a:lnTo>
                    <a:pt x="1788" y="1344"/>
                  </a:lnTo>
                  <a:cubicBezTo>
                    <a:pt x="445" y="2016"/>
                    <a:pt x="1" y="3068"/>
                    <a:pt x="318" y="4044"/>
                  </a:cubicBezTo>
                  <a:cubicBezTo>
                    <a:pt x="650" y="5052"/>
                    <a:pt x="1455" y="5272"/>
                    <a:pt x="2269" y="5272"/>
                  </a:cubicBezTo>
                  <a:cubicBezTo>
                    <a:pt x="2901" y="5272"/>
                    <a:pt x="3538" y="5140"/>
                    <a:pt x="3965" y="5140"/>
                  </a:cubicBezTo>
                  <a:cubicBezTo>
                    <a:pt x="4226" y="5140"/>
                    <a:pt x="4409" y="5189"/>
                    <a:pt x="4462" y="5350"/>
                  </a:cubicBezTo>
                  <a:cubicBezTo>
                    <a:pt x="4539" y="5565"/>
                    <a:pt x="4361" y="5756"/>
                    <a:pt x="3791" y="5945"/>
                  </a:cubicBezTo>
                  <a:cubicBezTo>
                    <a:pt x="3392" y="6074"/>
                    <a:pt x="2934" y="6139"/>
                    <a:pt x="2485" y="6139"/>
                  </a:cubicBezTo>
                  <a:cubicBezTo>
                    <a:pt x="2178" y="6139"/>
                    <a:pt x="1876" y="6108"/>
                    <a:pt x="1598" y="6047"/>
                  </a:cubicBezTo>
                  <a:lnTo>
                    <a:pt x="1433" y="7745"/>
                  </a:lnTo>
                  <a:cubicBezTo>
                    <a:pt x="1687" y="7806"/>
                    <a:pt x="1986" y="7837"/>
                    <a:pt x="2310" y="7837"/>
                  </a:cubicBezTo>
                  <a:cubicBezTo>
                    <a:pt x="2794" y="7837"/>
                    <a:pt x="3335" y="7768"/>
                    <a:pt x="3867" y="7632"/>
                  </a:cubicBezTo>
                  <a:lnTo>
                    <a:pt x="4158" y="8544"/>
                  </a:lnTo>
                  <a:lnTo>
                    <a:pt x="5388" y="8139"/>
                  </a:lnTo>
                  <a:lnTo>
                    <a:pt x="5071" y="7175"/>
                  </a:lnTo>
                  <a:cubicBezTo>
                    <a:pt x="6326" y="6503"/>
                    <a:pt x="6744" y="5464"/>
                    <a:pt x="6428" y="4539"/>
                  </a:cubicBezTo>
                  <a:cubicBezTo>
                    <a:pt x="6104" y="3551"/>
                    <a:pt x="5314" y="3330"/>
                    <a:pt x="4510" y="3330"/>
                  </a:cubicBezTo>
                  <a:cubicBezTo>
                    <a:pt x="3857" y="3330"/>
                    <a:pt x="3194" y="3476"/>
                    <a:pt x="2766" y="3476"/>
                  </a:cubicBezTo>
                  <a:cubicBezTo>
                    <a:pt x="2524" y="3476"/>
                    <a:pt x="2356" y="3429"/>
                    <a:pt x="2308" y="3283"/>
                  </a:cubicBezTo>
                  <a:cubicBezTo>
                    <a:pt x="2232" y="3068"/>
                    <a:pt x="2371" y="2840"/>
                    <a:pt x="2967" y="2637"/>
                  </a:cubicBezTo>
                  <a:cubicBezTo>
                    <a:pt x="3302" y="2533"/>
                    <a:pt x="3667" y="2480"/>
                    <a:pt x="4066" y="2480"/>
                  </a:cubicBezTo>
                  <a:cubicBezTo>
                    <a:pt x="4301" y="2480"/>
                    <a:pt x="4547" y="2498"/>
                    <a:pt x="4805" y="2536"/>
                  </a:cubicBezTo>
                  <a:lnTo>
                    <a:pt x="4932" y="850"/>
                  </a:lnTo>
                  <a:cubicBezTo>
                    <a:pt x="4702" y="805"/>
                    <a:pt x="4456" y="783"/>
                    <a:pt x="4202" y="783"/>
                  </a:cubicBezTo>
                  <a:cubicBezTo>
                    <a:pt x="3813" y="783"/>
                    <a:pt x="3404" y="834"/>
                    <a:pt x="3005" y="926"/>
                  </a:cubicBezTo>
                  <a:lnTo>
                    <a:pt x="2701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62900" y="1709150"/>
              <a:ext cx="782775" cy="77675"/>
            </a:xfrm>
            <a:custGeom>
              <a:avLst/>
              <a:gdLst/>
              <a:ahLst/>
              <a:cxnLst/>
              <a:rect l="l" t="t" r="r" b="b"/>
              <a:pathLst>
                <a:path w="31311" h="3107" extrusionOk="0">
                  <a:moveTo>
                    <a:pt x="15655" y="0"/>
                  </a:moveTo>
                  <a:cubicBezTo>
                    <a:pt x="6998" y="0"/>
                    <a:pt x="1" y="698"/>
                    <a:pt x="1" y="1560"/>
                  </a:cubicBezTo>
                  <a:cubicBezTo>
                    <a:pt x="1" y="2409"/>
                    <a:pt x="6998" y="3106"/>
                    <a:pt x="15655" y="3106"/>
                  </a:cubicBezTo>
                  <a:cubicBezTo>
                    <a:pt x="24300" y="3106"/>
                    <a:pt x="31310" y="2409"/>
                    <a:pt x="31310" y="1560"/>
                  </a:cubicBezTo>
                  <a:cubicBezTo>
                    <a:pt x="31310" y="698"/>
                    <a:pt x="24300" y="0"/>
                    <a:pt x="1565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326600" y="1667000"/>
              <a:ext cx="402475" cy="107450"/>
            </a:xfrm>
            <a:custGeom>
              <a:avLst/>
              <a:gdLst/>
              <a:ahLst/>
              <a:cxnLst/>
              <a:rect l="l" t="t" r="r" b="b"/>
              <a:pathLst>
                <a:path w="16099" h="4298" extrusionOk="0">
                  <a:moveTo>
                    <a:pt x="12258" y="1"/>
                  </a:moveTo>
                  <a:lnTo>
                    <a:pt x="11409" y="13"/>
                  </a:lnTo>
                  <a:lnTo>
                    <a:pt x="3702" y="13"/>
                  </a:lnTo>
                  <a:lnTo>
                    <a:pt x="2865" y="26"/>
                  </a:lnTo>
                  <a:lnTo>
                    <a:pt x="14" y="26"/>
                  </a:lnTo>
                  <a:lnTo>
                    <a:pt x="14" y="1737"/>
                  </a:lnTo>
                  <a:cubicBezTo>
                    <a:pt x="0" y="1762"/>
                    <a:pt x="0" y="1788"/>
                    <a:pt x="0" y="1801"/>
                  </a:cubicBezTo>
                  <a:cubicBezTo>
                    <a:pt x="0" y="2105"/>
                    <a:pt x="178" y="2396"/>
                    <a:pt x="507" y="2675"/>
                  </a:cubicBezTo>
                  <a:cubicBezTo>
                    <a:pt x="533" y="2700"/>
                    <a:pt x="571" y="2726"/>
                    <a:pt x="609" y="2751"/>
                  </a:cubicBezTo>
                  <a:cubicBezTo>
                    <a:pt x="647" y="2790"/>
                    <a:pt x="685" y="2815"/>
                    <a:pt x="723" y="2840"/>
                  </a:cubicBezTo>
                  <a:cubicBezTo>
                    <a:pt x="761" y="2852"/>
                    <a:pt x="786" y="2878"/>
                    <a:pt x="825" y="2903"/>
                  </a:cubicBezTo>
                  <a:cubicBezTo>
                    <a:pt x="1040" y="3030"/>
                    <a:pt x="1281" y="3157"/>
                    <a:pt x="1572" y="3283"/>
                  </a:cubicBezTo>
                  <a:cubicBezTo>
                    <a:pt x="1648" y="3309"/>
                    <a:pt x="1712" y="3334"/>
                    <a:pt x="1788" y="3373"/>
                  </a:cubicBezTo>
                  <a:cubicBezTo>
                    <a:pt x="1952" y="3423"/>
                    <a:pt x="2118" y="3486"/>
                    <a:pt x="2282" y="3537"/>
                  </a:cubicBezTo>
                  <a:cubicBezTo>
                    <a:pt x="2397" y="3575"/>
                    <a:pt x="2523" y="3613"/>
                    <a:pt x="2637" y="3652"/>
                  </a:cubicBezTo>
                  <a:cubicBezTo>
                    <a:pt x="2662" y="3652"/>
                    <a:pt x="2688" y="3664"/>
                    <a:pt x="2701" y="3664"/>
                  </a:cubicBezTo>
                  <a:cubicBezTo>
                    <a:pt x="2751" y="3677"/>
                    <a:pt x="2814" y="3689"/>
                    <a:pt x="2865" y="3702"/>
                  </a:cubicBezTo>
                  <a:cubicBezTo>
                    <a:pt x="3132" y="3778"/>
                    <a:pt x="3411" y="3841"/>
                    <a:pt x="3702" y="3905"/>
                  </a:cubicBezTo>
                  <a:lnTo>
                    <a:pt x="3930" y="3943"/>
                  </a:lnTo>
                  <a:cubicBezTo>
                    <a:pt x="4044" y="3968"/>
                    <a:pt x="4146" y="3981"/>
                    <a:pt x="4259" y="4006"/>
                  </a:cubicBezTo>
                  <a:cubicBezTo>
                    <a:pt x="4425" y="4032"/>
                    <a:pt x="4602" y="4057"/>
                    <a:pt x="4780" y="4083"/>
                  </a:cubicBezTo>
                  <a:cubicBezTo>
                    <a:pt x="4856" y="4083"/>
                    <a:pt x="4919" y="4095"/>
                    <a:pt x="4995" y="4108"/>
                  </a:cubicBezTo>
                  <a:cubicBezTo>
                    <a:pt x="5273" y="4145"/>
                    <a:pt x="5552" y="4171"/>
                    <a:pt x="5844" y="4196"/>
                  </a:cubicBezTo>
                  <a:cubicBezTo>
                    <a:pt x="5920" y="4209"/>
                    <a:pt x="5996" y="4209"/>
                    <a:pt x="6073" y="4221"/>
                  </a:cubicBezTo>
                  <a:cubicBezTo>
                    <a:pt x="6135" y="4221"/>
                    <a:pt x="6211" y="4221"/>
                    <a:pt x="6288" y="4235"/>
                  </a:cubicBezTo>
                  <a:cubicBezTo>
                    <a:pt x="6490" y="4247"/>
                    <a:pt x="6706" y="4260"/>
                    <a:pt x="6909" y="4272"/>
                  </a:cubicBezTo>
                  <a:lnTo>
                    <a:pt x="7137" y="4272"/>
                  </a:lnTo>
                  <a:cubicBezTo>
                    <a:pt x="7416" y="4285"/>
                    <a:pt x="7695" y="4298"/>
                    <a:pt x="7986" y="4298"/>
                  </a:cubicBezTo>
                  <a:lnTo>
                    <a:pt x="8202" y="4298"/>
                  </a:lnTo>
                  <a:cubicBezTo>
                    <a:pt x="8493" y="4285"/>
                    <a:pt x="8772" y="4285"/>
                    <a:pt x="9051" y="4272"/>
                  </a:cubicBezTo>
                  <a:cubicBezTo>
                    <a:pt x="9127" y="4272"/>
                    <a:pt x="9203" y="4272"/>
                    <a:pt x="9267" y="4260"/>
                  </a:cubicBezTo>
                  <a:cubicBezTo>
                    <a:pt x="9558" y="4247"/>
                    <a:pt x="9837" y="4235"/>
                    <a:pt x="10116" y="4209"/>
                  </a:cubicBezTo>
                  <a:cubicBezTo>
                    <a:pt x="10192" y="4209"/>
                    <a:pt x="10268" y="4196"/>
                    <a:pt x="10344" y="4196"/>
                  </a:cubicBezTo>
                  <a:cubicBezTo>
                    <a:pt x="10623" y="4171"/>
                    <a:pt x="10915" y="4133"/>
                    <a:pt x="11180" y="4095"/>
                  </a:cubicBezTo>
                  <a:cubicBezTo>
                    <a:pt x="11256" y="4083"/>
                    <a:pt x="11333" y="4083"/>
                    <a:pt x="11409" y="4069"/>
                  </a:cubicBezTo>
                  <a:cubicBezTo>
                    <a:pt x="11701" y="4032"/>
                    <a:pt x="11979" y="3981"/>
                    <a:pt x="12258" y="3930"/>
                  </a:cubicBezTo>
                  <a:cubicBezTo>
                    <a:pt x="12334" y="3917"/>
                    <a:pt x="12397" y="3905"/>
                    <a:pt x="12473" y="3880"/>
                  </a:cubicBezTo>
                  <a:cubicBezTo>
                    <a:pt x="12778" y="3829"/>
                    <a:pt x="13056" y="3753"/>
                    <a:pt x="13323" y="3689"/>
                  </a:cubicBezTo>
                  <a:cubicBezTo>
                    <a:pt x="13399" y="3664"/>
                    <a:pt x="13475" y="3652"/>
                    <a:pt x="13538" y="3626"/>
                  </a:cubicBezTo>
                  <a:cubicBezTo>
                    <a:pt x="13855" y="3537"/>
                    <a:pt x="14134" y="3436"/>
                    <a:pt x="14388" y="3334"/>
                  </a:cubicBezTo>
                  <a:cubicBezTo>
                    <a:pt x="14464" y="3309"/>
                    <a:pt x="14540" y="3283"/>
                    <a:pt x="14616" y="3246"/>
                  </a:cubicBezTo>
                  <a:cubicBezTo>
                    <a:pt x="14946" y="3106"/>
                    <a:pt x="15224" y="2954"/>
                    <a:pt x="15453" y="2790"/>
                  </a:cubicBezTo>
                  <a:cubicBezTo>
                    <a:pt x="15541" y="2726"/>
                    <a:pt x="15617" y="2663"/>
                    <a:pt x="15681" y="2599"/>
                  </a:cubicBezTo>
                  <a:cubicBezTo>
                    <a:pt x="15960" y="2359"/>
                    <a:pt x="16099" y="2080"/>
                    <a:pt x="16099" y="1801"/>
                  </a:cubicBezTo>
                  <a:lnTo>
                    <a:pt x="16099" y="1788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339275" y="1667650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0" y="0"/>
                  </a:moveTo>
                  <a:lnTo>
                    <a:pt x="0" y="2649"/>
                  </a:lnTo>
                  <a:cubicBezTo>
                    <a:pt x="26" y="2674"/>
                    <a:pt x="64" y="2700"/>
                    <a:pt x="102" y="2725"/>
                  </a:cubicBezTo>
                  <a:cubicBezTo>
                    <a:pt x="140" y="2764"/>
                    <a:pt x="178" y="2789"/>
                    <a:pt x="216" y="2814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365900" y="1667650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0" y="0"/>
                  </a:moveTo>
                  <a:lnTo>
                    <a:pt x="0" y="3257"/>
                  </a:lnTo>
                  <a:cubicBezTo>
                    <a:pt x="76" y="3283"/>
                    <a:pt x="140" y="3308"/>
                    <a:pt x="216" y="334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392500" y="1667650"/>
              <a:ext cx="5750" cy="91925"/>
            </a:xfrm>
            <a:custGeom>
              <a:avLst/>
              <a:gdLst/>
              <a:ahLst/>
              <a:cxnLst/>
              <a:rect l="l" t="t" r="r" b="b"/>
              <a:pathLst>
                <a:path w="230" h="3677" extrusionOk="0">
                  <a:moveTo>
                    <a:pt x="1" y="0"/>
                  </a:moveTo>
                  <a:lnTo>
                    <a:pt x="1" y="3626"/>
                  </a:lnTo>
                  <a:cubicBezTo>
                    <a:pt x="26" y="3626"/>
                    <a:pt x="52" y="3638"/>
                    <a:pt x="65" y="3638"/>
                  </a:cubicBezTo>
                  <a:cubicBezTo>
                    <a:pt x="115" y="3651"/>
                    <a:pt x="178" y="3663"/>
                    <a:pt x="229" y="367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419125" y="1667325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1" y="0"/>
                  </a:moveTo>
                  <a:lnTo>
                    <a:pt x="1" y="3892"/>
                  </a:lnTo>
                  <a:lnTo>
                    <a:pt x="229" y="393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46075" y="1667325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1" y="0"/>
                  </a:moveTo>
                  <a:lnTo>
                    <a:pt x="1" y="4070"/>
                  </a:lnTo>
                  <a:cubicBezTo>
                    <a:pt x="77" y="4070"/>
                    <a:pt x="140" y="4082"/>
                    <a:pt x="216" y="409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472700" y="1667325"/>
              <a:ext cx="5725" cy="105225"/>
            </a:xfrm>
            <a:custGeom>
              <a:avLst/>
              <a:gdLst/>
              <a:ahLst/>
              <a:cxnLst/>
              <a:rect l="l" t="t" r="r" b="b"/>
              <a:pathLst>
                <a:path w="229" h="4209" extrusionOk="0">
                  <a:moveTo>
                    <a:pt x="0" y="0"/>
                  </a:moveTo>
                  <a:lnTo>
                    <a:pt x="0" y="4183"/>
                  </a:lnTo>
                  <a:cubicBezTo>
                    <a:pt x="76" y="4196"/>
                    <a:pt x="152" y="4196"/>
                    <a:pt x="229" y="4208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3499325" y="1667325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28" y="425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526250" y="1667325"/>
              <a:ext cx="5425" cy="107125"/>
            </a:xfrm>
            <a:custGeom>
              <a:avLst/>
              <a:gdLst/>
              <a:ahLst/>
              <a:cxnLst/>
              <a:rect l="l" t="t" r="r" b="b"/>
              <a:pathLst>
                <a:path w="217" h="4285" extrusionOk="0">
                  <a:moveTo>
                    <a:pt x="0" y="0"/>
                  </a:moveTo>
                  <a:lnTo>
                    <a:pt x="0" y="4285"/>
                  </a:lnTo>
                  <a:lnTo>
                    <a:pt x="216" y="428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552850" y="1667325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1" y="0"/>
                  </a:moveTo>
                  <a:lnTo>
                    <a:pt x="1" y="4259"/>
                  </a:lnTo>
                  <a:cubicBezTo>
                    <a:pt x="77" y="4259"/>
                    <a:pt x="153" y="4259"/>
                    <a:pt x="217" y="4247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579475" y="1667325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1" y="0"/>
                  </a:moveTo>
                  <a:lnTo>
                    <a:pt x="1" y="4196"/>
                  </a:lnTo>
                  <a:cubicBezTo>
                    <a:pt x="77" y="4196"/>
                    <a:pt x="153" y="4183"/>
                    <a:pt x="229" y="418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606100" y="1667325"/>
              <a:ext cx="5725" cy="102050"/>
            </a:xfrm>
            <a:custGeom>
              <a:avLst/>
              <a:gdLst/>
              <a:ahLst/>
              <a:cxnLst/>
              <a:rect l="l" t="t" r="r" b="b"/>
              <a:pathLst>
                <a:path w="229" h="4082" extrusionOk="0">
                  <a:moveTo>
                    <a:pt x="0" y="0"/>
                  </a:moveTo>
                  <a:lnTo>
                    <a:pt x="0" y="4082"/>
                  </a:lnTo>
                  <a:cubicBezTo>
                    <a:pt x="76" y="4070"/>
                    <a:pt x="153" y="4070"/>
                    <a:pt x="229" y="405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3633050" y="1667000"/>
              <a:ext cx="5400" cy="98275"/>
            </a:xfrm>
            <a:custGeom>
              <a:avLst/>
              <a:gdLst/>
              <a:ahLst/>
              <a:cxnLst/>
              <a:rect l="l" t="t" r="r" b="b"/>
              <a:pathLst>
                <a:path w="216" h="3931" extrusionOk="0">
                  <a:moveTo>
                    <a:pt x="0" y="1"/>
                  </a:moveTo>
                  <a:lnTo>
                    <a:pt x="0" y="3930"/>
                  </a:lnTo>
                  <a:cubicBezTo>
                    <a:pt x="76" y="3917"/>
                    <a:pt x="139" y="3905"/>
                    <a:pt x="215" y="3880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3659675" y="1667000"/>
              <a:ext cx="5400" cy="92250"/>
            </a:xfrm>
            <a:custGeom>
              <a:avLst/>
              <a:gdLst/>
              <a:ahLst/>
              <a:cxnLst/>
              <a:rect l="l" t="t" r="r" b="b"/>
              <a:pathLst>
                <a:path w="216" h="3690" extrusionOk="0">
                  <a:moveTo>
                    <a:pt x="0" y="1"/>
                  </a:moveTo>
                  <a:lnTo>
                    <a:pt x="0" y="3689"/>
                  </a:lnTo>
                  <a:cubicBezTo>
                    <a:pt x="76" y="3664"/>
                    <a:pt x="152" y="3652"/>
                    <a:pt x="215" y="362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686275" y="1667000"/>
              <a:ext cx="5750" cy="83375"/>
            </a:xfrm>
            <a:custGeom>
              <a:avLst/>
              <a:gdLst/>
              <a:ahLst/>
              <a:cxnLst/>
              <a:rect l="l" t="t" r="r" b="b"/>
              <a:pathLst>
                <a:path w="230" h="3335" extrusionOk="0">
                  <a:moveTo>
                    <a:pt x="1" y="1"/>
                  </a:moveTo>
                  <a:lnTo>
                    <a:pt x="1" y="3334"/>
                  </a:lnTo>
                  <a:cubicBezTo>
                    <a:pt x="77" y="3309"/>
                    <a:pt x="153" y="3283"/>
                    <a:pt x="229" y="324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3712900" y="1667000"/>
              <a:ext cx="5725" cy="69750"/>
            </a:xfrm>
            <a:custGeom>
              <a:avLst/>
              <a:gdLst/>
              <a:ahLst/>
              <a:cxnLst/>
              <a:rect l="l" t="t" r="r" b="b"/>
              <a:pathLst>
                <a:path w="229" h="2790" extrusionOk="0">
                  <a:moveTo>
                    <a:pt x="1" y="1"/>
                  </a:moveTo>
                  <a:lnTo>
                    <a:pt x="1" y="2790"/>
                  </a:lnTo>
                  <a:cubicBezTo>
                    <a:pt x="89" y="2726"/>
                    <a:pt x="165" y="2663"/>
                    <a:pt x="229" y="259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326925" y="1610275"/>
              <a:ext cx="402150" cy="114425"/>
            </a:xfrm>
            <a:custGeom>
              <a:avLst/>
              <a:gdLst/>
              <a:ahLst/>
              <a:cxnLst/>
              <a:rect l="l" t="t" r="r" b="b"/>
              <a:pathLst>
                <a:path w="16086" h="4577" extrusionOk="0">
                  <a:moveTo>
                    <a:pt x="8037" y="0"/>
                  </a:moveTo>
                  <a:cubicBezTo>
                    <a:pt x="3702" y="0"/>
                    <a:pt x="153" y="989"/>
                    <a:pt x="1" y="2206"/>
                  </a:cubicBezTo>
                  <a:lnTo>
                    <a:pt x="1" y="2295"/>
                  </a:lnTo>
                  <a:cubicBezTo>
                    <a:pt x="1" y="2599"/>
                    <a:pt x="215" y="2891"/>
                    <a:pt x="609" y="3169"/>
                  </a:cubicBezTo>
                  <a:cubicBezTo>
                    <a:pt x="672" y="3208"/>
                    <a:pt x="736" y="3259"/>
                    <a:pt x="812" y="3296"/>
                  </a:cubicBezTo>
                  <a:cubicBezTo>
                    <a:pt x="1192" y="3512"/>
                    <a:pt x="1686" y="3715"/>
                    <a:pt x="2282" y="3879"/>
                  </a:cubicBezTo>
                  <a:cubicBezTo>
                    <a:pt x="2409" y="3930"/>
                    <a:pt x="2548" y="3968"/>
                    <a:pt x="2700" y="3994"/>
                  </a:cubicBezTo>
                  <a:cubicBezTo>
                    <a:pt x="3169" y="4121"/>
                    <a:pt x="3689" y="4222"/>
                    <a:pt x="4246" y="4310"/>
                  </a:cubicBezTo>
                  <a:cubicBezTo>
                    <a:pt x="4880" y="4399"/>
                    <a:pt x="5565" y="4476"/>
                    <a:pt x="6275" y="4526"/>
                  </a:cubicBezTo>
                  <a:cubicBezTo>
                    <a:pt x="6845" y="4552"/>
                    <a:pt x="7429" y="4577"/>
                    <a:pt x="8037" y="4577"/>
                  </a:cubicBezTo>
                  <a:cubicBezTo>
                    <a:pt x="12486" y="4577"/>
                    <a:pt x="16086" y="3550"/>
                    <a:pt x="16086" y="2295"/>
                  </a:cubicBezTo>
                  <a:lnTo>
                    <a:pt x="16086" y="2206"/>
                  </a:lnTo>
                  <a:cubicBezTo>
                    <a:pt x="16060" y="2054"/>
                    <a:pt x="15997" y="1915"/>
                    <a:pt x="15883" y="1775"/>
                  </a:cubicBezTo>
                  <a:cubicBezTo>
                    <a:pt x="15719" y="1572"/>
                    <a:pt x="15477" y="1395"/>
                    <a:pt x="15161" y="1217"/>
                  </a:cubicBezTo>
                  <a:cubicBezTo>
                    <a:pt x="14843" y="1053"/>
                    <a:pt x="14463" y="901"/>
                    <a:pt x="14032" y="761"/>
                  </a:cubicBezTo>
                  <a:cubicBezTo>
                    <a:pt x="13905" y="723"/>
                    <a:pt x="13779" y="685"/>
                    <a:pt x="13640" y="647"/>
                  </a:cubicBezTo>
                  <a:cubicBezTo>
                    <a:pt x="13043" y="482"/>
                    <a:pt x="12359" y="343"/>
                    <a:pt x="11598" y="242"/>
                  </a:cubicBezTo>
                  <a:cubicBezTo>
                    <a:pt x="11421" y="216"/>
                    <a:pt x="11243" y="191"/>
                    <a:pt x="11066" y="178"/>
                  </a:cubicBezTo>
                  <a:cubicBezTo>
                    <a:pt x="10128" y="64"/>
                    <a:pt x="9114" y="0"/>
                    <a:pt x="803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3433075" y="1709475"/>
              <a:ext cx="86225" cy="13975"/>
            </a:xfrm>
            <a:custGeom>
              <a:avLst/>
              <a:gdLst/>
              <a:ahLst/>
              <a:cxnLst/>
              <a:rect l="l" t="t" r="r" b="b"/>
              <a:pathLst>
                <a:path w="3449" h="559" extrusionOk="0">
                  <a:moveTo>
                    <a:pt x="0" y="0"/>
                  </a:moveTo>
                  <a:lnTo>
                    <a:pt x="0" y="558"/>
                  </a:lnTo>
                  <a:lnTo>
                    <a:pt x="3448" y="55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3342125" y="1680325"/>
              <a:ext cx="35825" cy="12375"/>
            </a:xfrm>
            <a:custGeom>
              <a:avLst/>
              <a:gdLst/>
              <a:ahLst/>
              <a:cxnLst/>
              <a:rect l="l" t="t" r="r" b="b"/>
              <a:pathLst>
                <a:path w="1433" h="495" extrusionOk="0">
                  <a:moveTo>
                    <a:pt x="1255" y="0"/>
                  </a:moveTo>
                  <a:lnTo>
                    <a:pt x="1" y="367"/>
                  </a:lnTo>
                  <a:cubicBezTo>
                    <a:pt x="64" y="406"/>
                    <a:pt x="128" y="457"/>
                    <a:pt x="204" y="494"/>
                  </a:cubicBezTo>
                  <a:lnTo>
                    <a:pt x="1433" y="139"/>
                  </a:lnTo>
                  <a:cubicBezTo>
                    <a:pt x="1370" y="102"/>
                    <a:pt x="1306" y="51"/>
                    <a:pt x="1255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3383975" y="1699325"/>
              <a:ext cx="38975" cy="10800"/>
            </a:xfrm>
            <a:custGeom>
              <a:avLst/>
              <a:gdLst/>
              <a:ahLst/>
              <a:cxnLst/>
              <a:rect l="l" t="t" r="r" b="b"/>
              <a:pathLst>
                <a:path w="1559" h="432" extrusionOk="0">
                  <a:moveTo>
                    <a:pt x="1141" y="1"/>
                  </a:moveTo>
                  <a:lnTo>
                    <a:pt x="0" y="317"/>
                  </a:lnTo>
                  <a:cubicBezTo>
                    <a:pt x="127" y="368"/>
                    <a:pt x="266" y="406"/>
                    <a:pt x="418" y="432"/>
                  </a:cubicBezTo>
                  <a:lnTo>
                    <a:pt x="1559" y="114"/>
                  </a:lnTo>
                  <a:lnTo>
                    <a:pt x="1255" y="3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3367150" y="1622000"/>
              <a:ext cx="321700" cy="91300"/>
            </a:xfrm>
            <a:custGeom>
              <a:avLst/>
              <a:gdLst/>
              <a:ahLst/>
              <a:cxnLst/>
              <a:rect l="l" t="t" r="r" b="b"/>
              <a:pathLst>
                <a:path w="12868" h="3652" extrusionOk="0">
                  <a:moveTo>
                    <a:pt x="6428" y="1"/>
                  </a:moveTo>
                  <a:cubicBezTo>
                    <a:pt x="2891" y="1"/>
                    <a:pt x="1" y="812"/>
                    <a:pt x="1" y="1826"/>
                  </a:cubicBezTo>
                  <a:lnTo>
                    <a:pt x="1" y="1902"/>
                  </a:lnTo>
                  <a:cubicBezTo>
                    <a:pt x="166" y="2878"/>
                    <a:pt x="2980" y="3652"/>
                    <a:pt x="6428" y="3652"/>
                  </a:cubicBezTo>
                  <a:cubicBezTo>
                    <a:pt x="9876" y="3652"/>
                    <a:pt x="12702" y="2878"/>
                    <a:pt x="12854" y="1902"/>
                  </a:cubicBezTo>
                  <a:cubicBezTo>
                    <a:pt x="12867" y="1877"/>
                    <a:pt x="12867" y="1852"/>
                    <a:pt x="12867" y="1826"/>
                  </a:cubicBezTo>
                  <a:cubicBezTo>
                    <a:pt x="12867" y="812"/>
                    <a:pt x="9977" y="1"/>
                    <a:pt x="64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3367150" y="1626125"/>
              <a:ext cx="321375" cy="87175"/>
            </a:xfrm>
            <a:custGeom>
              <a:avLst/>
              <a:gdLst/>
              <a:ahLst/>
              <a:cxnLst/>
              <a:rect l="l" t="t" r="r" b="b"/>
              <a:pathLst>
                <a:path w="12855" h="3487" extrusionOk="0">
                  <a:moveTo>
                    <a:pt x="6428" y="0"/>
                  </a:moveTo>
                  <a:cubicBezTo>
                    <a:pt x="2980" y="0"/>
                    <a:pt x="166" y="774"/>
                    <a:pt x="1" y="1737"/>
                  </a:cubicBezTo>
                  <a:cubicBezTo>
                    <a:pt x="26" y="1889"/>
                    <a:pt x="115" y="2016"/>
                    <a:pt x="242" y="2155"/>
                  </a:cubicBezTo>
                  <a:cubicBezTo>
                    <a:pt x="293" y="2206"/>
                    <a:pt x="369" y="2270"/>
                    <a:pt x="445" y="2320"/>
                  </a:cubicBezTo>
                  <a:cubicBezTo>
                    <a:pt x="749" y="2549"/>
                    <a:pt x="1206" y="2751"/>
                    <a:pt x="1789" y="2916"/>
                  </a:cubicBezTo>
                  <a:cubicBezTo>
                    <a:pt x="1915" y="2954"/>
                    <a:pt x="2042" y="2992"/>
                    <a:pt x="2181" y="3030"/>
                  </a:cubicBezTo>
                  <a:cubicBezTo>
                    <a:pt x="2727" y="3157"/>
                    <a:pt x="3347" y="3271"/>
                    <a:pt x="4020" y="3347"/>
                  </a:cubicBezTo>
                  <a:cubicBezTo>
                    <a:pt x="4704" y="3423"/>
                    <a:pt x="5439" y="3473"/>
                    <a:pt x="6200" y="3487"/>
                  </a:cubicBezTo>
                  <a:lnTo>
                    <a:pt x="6428" y="3487"/>
                  </a:lnTo>
                  <a:cubicBezTo>
                    <a:pt x="9876" y="3487"/>
                    <a:pt x="12702" y="2713"/>
                    <a:pt x="12854" y="1737"/>
                  </a:cubicBezTo>
                  <a:cubicBezTo>
                    <a:pt x="12854" y="1699"/>
                    <a:pt x="12842" y="1648"/>
                    <a:pt x="12817" y="1597"/>
                  </a:cubicBezTo>
                  <a:cubicBezTo>
                    <a:pt x="12727" y="1395"/>
                    <a:pt x="12525" y="1205"/>
                    <a:pt x="12208" y="1027"/>
                  </a:cubicBezTo>
                  <a:cubicBezTo>
                    <a:pt x="11891" y="837"/>
                    <a:pt x="11473" y="673"/>
                    <a:pt x="10966" y="533"/>
                  </a:cubicBezTo>
                  <a:cubicBezTo>
                    <a:pt x="10839" y="495"/>
                    <a:pt x="10699" y="457"/>
                    <a:pt x="10560" y="431"/>
                  </a:cubicBezTo>
                  <a:cubicBezTo>
                    <a:pt x="9913" y="267"/>
                    <a:pt x="9153" y="152"/>
                    <a:pt x="8329" y="76"/>
                  </a:cubicBezTo>
                  <a:cubicBezTo>
                    <a:pt x="8127" y="64"/>
                    <a:pt x="7924" y="51"/>
                    <a:pt x="7708" y="39"/>
                  </a:cubicBezTo>
                  <a:cubicBezTo>
                    <a:pt x="7290" y="13"/>
                    <a:pt x="6871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3467625" y="1702175"/>
              <a:ext cx="88125" cy="11125"/>
            </a:xfrm>
            <a:custGeom>
              <a:avLst/>
              <a:gdLst/>
              <a:ahLst/>
              <a:cxnLst/>
              <a:rect l="l" t="t" r="r" b="b"/>
              <a:pathLst>
                <a:path w="3525" h="445" extrusionOk="0">
                  <a:moveTo>
                    <a:pt x="1078" y="0"/>
                  </a:moveTo>
                  <a:lnTo>
                    <a:pt x="1" y="305"/>
                  </a:lnTo>
                  <a:cubicBezTo>
                    <a:pt x="685" y="381"/>
                    <a:pt x="1420" y="431"/>
                    <a:pt x="2181" y="445"/>
                  </a:cubicBezTo>
                  <a:lnTo>
                    <a:pt x="3524" y="64"/>
                  </a:lnTo>
                  <a:lnTo>
                    <a:pt x="2840" y="64"/>
                  </a:lnTo>
                  <a:cubicBezTo>
                    <a:pt x="2561" y="64"/>
                    <a:pt x="2282" y="64"/>
                    <a:pt x="2003" y="51"/>
                  </a:cubicBezTo>
                  <a:cubicBezTo>
                    <a:pt x="1927" y="51"/>
                    <a:pt x="1851" y="39"/>
                    <a:pt x="1775" y="39"/>
                  </a:cubicBezTo>
                  <a:cubicBezTo>
                    <a:pt x="1559" y="39"/>
                    <a:pt x="1356" y="26"/>
                    <a:pt x="1154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3373200" y="1678425"/>
              <a:ext cx="13325" cy="5725"/>
            </a:xfrm>
            <a:custGeom>
              <a:avLst/>
              <a:gdLst/>
              <a:ahLst/>
              <a:cxnLst/>
              <a:rect l="l" t="t" r="r" b="b"/>
              <a:pathLst>
                <a:path w="533" h="229" extrusionOk="0">
                  <a:moveTo>
                    <a:pt x="215" y="0"/>
                  </a:moveTo>
                  <a:lnTo>
                    <a:pt x="0" y="63"/>
                  </a:lnTo>
                  <a:cubicBezTo>
                    <a:pt x="51" y="114"/>
                    <a:pt x="127" y="178"/>
                    <a:pt x="203" y="228"/>
                  </a:cubicBezTo>
                  <a:lnTo>
                    <a:pt x="533" y="127"/>
                  </a:lnTo>
                  <a:cubicBezTo>
                    <a:pt x="507" y="114"/>
                    <a:pt x="469" y="102"/>
                    <a:pt x="431" y="88"/>
                  </a:cubicBezTo>
                  <a:cubicBezTo>
                    <a:pt x="355" y="63"/>
                    <a:pt x="279" y="38"/>
                    <a:pt x="215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3411850" y="1693625"/>
              <a:ext cx="30450" cy="8275"/>
            </a:xfrm>
            <a:custGeom>
              <a:avLst/>
              <a:gdLst/>
              <a:ahLst/>
              <a:cxnLst/>
              <a:rect l="l" t="t" r="r" b="b"/>
              <a:pathLst>
                <a:path w="1218" h="331" extrusionOk="0">
                  <a:moveTo>
                    <a:pt x="748" y="1"/>
                  </a:moveTo>
                  <a:lnTo>
                    <a:pt x="1" y="216"/>
                  </a:lnTo>
                  <a:cubicBezTo>
                    <a:pt x="127" y="254"/>
                    <a:pt x="254" y="292"/>
                    <a:pt x="393" y="330"/>
                  </a:cubicBezTo>
                  <a:lnTo>
                    <a:pt x="1218" y="89"/>
                  </a:lnTo>
                  <a:cubicBezTo>
                    <a:pt x="1154" y="77"/>
                    <a:pt x="1091" y="64"/>
                    <a:pt x="1027" y="64"/>
                  </a:cubicBezTo>
                  <a:cubicBezTo>
                    <a:pt x="951" y="38"/>
                    <a:pt x="875" y="26"/>
                    <a:pt x="799" y="13"/>
                  </a:cubicBezTo>
                  <a:cubicBezTo>
                    <a:pt x="787" y="13"/>
                    <a:pt x="773" y="13"/>
                    <a:pt x="748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3454625" y="1636900"/>
              <a:ext cx="151825" cy="64025"/>
            </a:xfrm>
            <a:custGeom>
              <a:avLst/>
              <a:gdLst/>
              <a:ahLst/>
              <a:cxnLst/>
              <a:rect l="l" t="t" r="r" b="b"/>
              <a:pathLst>
                <a:path w="6073" h="2561" extrusionOk="0">
                  <a:moveTo>
                    <a:pt x="2473" y="0"/>
                  </a:moveTo>
                  <a:lnTo>
                    <a:pt x="2473" y="292"/>
                  </a:lnTo>
                  <a:cubicBezTo>
                    <a:pt x="888" y="355"/>
                    <a:pt x="102" y="622"/>
                    <a:pt x="102" y="926"/>
                  </a:cubicBezTo>
                  <a:cubicBezTo>
                    <a:pt x="102" y="1636"/>
                    <a:pt x="3828" y="1445"/>
                    <a:pt x="3828" y="1687"/>
                  </a:cubicBezTo>
                  <a:cubicBezTo>
                    <a:pt x="3828" y="1749"/>
                    <a:pt x="3600" y="1788"/>
                    <a:pt x="2954" y="1788"/>
                  </a:cubicBezTo>
                  <a:cubicBezTo>
                    <a:pt x="2206" y="1788"/>
                    <a:pt x="1369" y="1724"/>
                    <a:pt x="723" y="1611"/>
                  </a:cubicBezTo>
                  <a:lnTo>
                    <a:pt x="0" y="2079"/>
                  </a:lnTo>
                  <a:cubicBezTo>
                    <a:pt x="571" y="2180"/>
                    <a:pt x="1509" y="2256"/>
                    <a:pt x="2473" y="2282"/>
                  </a:cubicBezTo>
                  <a:lnTo>
                    <a:pt x="2473" y="2561"/>
                  </a:lnTo>
                  <a:lnTo>
                    <a:pt x="3828" y="2561"/>
                  </a:lnTo>
                  <a:lnTo>
                    <a:pt x="3828" y="2256"/>
                  </a:lnTo>
                  <a:cubicBezTo>
                    <a:pt x="5324" y="2194"/>
                    <a:pt x="6073" y="1927"/>
                    <a:pt x="6073" y="1636"/>
                  </a:cubicBezTo>
                  <a:cubicBezTo>
                    <a:pt x="6073" y="926"/>
                    <a:pt x="2346" y="1129"/>
                    <a:pt x="2346" y="888"/>
                  </a:cubicBezTo>
                  <a:cubicBezTo>
                    <a:pt x="2346" y="825"/>
                    <a:pt x="2561" y="774"/>
                    <a:pt x="3220" y="774"/>
                  </a:cubicBezTo>
                  <a:cubicBezTo>
                    <a:pt x="3803" y="774"/>
                    <a:pt x="4437" y="825"/>
                    <a:pt x="5096" y="913"/>
                  </a:cubicBezTo>
                  <a:lnTo>
                    <a:pt x="5781" y="444"/>
                  </a:lnTo>
                  <a:cubicBezTo>
                    <a:pt x="5236" y="355"/>
                    <a:pt x="4538" y="304"/>
                    <a:pt x="3828" y="292"/>
                  </a:cubicBezTo>
                  <a:lnTo>
                    <a:pt x="38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3453675" y="1634350"/>
              <a:ext cx="151825" cy="64050"/>
            </a:xfrm>
            <a:custGeom>
              <a:avLst/>
              <a:gdLst/>
              <a:ahLst/>
              <a:cxnLst/>
              <a:rect l="l" t="t" r="r" b="b"/>
              <a:pathLst>
                <a:path w="6073" h="2562" extrusionOk="0">
                  <a:moveTo>
                    <a:pt x="2472" y="1"/>
                  </a:moveTo>
                  <a:lnTo>
                    <a:pt x="2472" y="293"/>
                  </a:lnTo>
                  <a:cubicBezTo>
                    <a:pt x="888" y="356"/>
                    <a:pt x="102" y="622"/>
                    <a:pt x="102" y="927"/>
                  </a:cubicBezTo>
                  <a:cubicBezTo>
                    <a:pt x="102" y="1636"/>
                    <a:pt x="3829" y="1446"/>
                    <a:pt x="3829" y="1687"/>
                  </a:cubicBezTo>
                  <a:cubicBezTo>
                    <a:pt x="3829" y="1750"/>
                    <a:pt x="3601" y="1789"/>
                    <a:pt x="2954" y="1789"/>
                  </a:cubicBezTo>
                  <a:cubicBezTo>
                    <a:pt x="2206" y="1789"/>
                    <a:pt x="1357" y="1725"/>
                    <a:pt x="723" y="1611"/>
                  </a:cubicBezTo>
                  <a:lnTo>
                    <a:pt x="1" y="2080"/>
                  </a:lnTo>
                  <a:cubicBezTo>
                    <a:pt x="571" y="2181"/>
                    <a:pt x="1509" y="2257"/>
                    <a:pt x="2472" y="2282"/>
                  </a:cubicBezTo>
                  <a:lnTo>
                    <a:pt x="2472" y="2561"/>
                  </a:lnTo>
                  <a:lnTo>
                    <a:pt x="3829" y="2561"/>
                  </a:lnTo>
                  <a:lnTo>
                    <a:pt x="3829" y="2257"/>
                  </a:lnTo>
                  <a:cubicBezTo>
                    <a:pt x="5325" y="2194"/>
                    <a:pt x="6072" y="1928"/>
                    <a:pt x="6072" y="1636"/>
                  </a:cubicBezTo>
                  <a:cubicBezTo>
                    <a:pt x="6072" y="927"/>
                    <a:pt x="2345" y="1129"/>
                    <a:pt x="2345" y="888"/>
                  </a:cubicBezTo>
                  <a:cubicBezTo>
                    <a:pt x="2345" y="825"/>
                    <a:pt x="2561" y="775"/>
                    <a:pt x="3220" y="775"/>
                  </a:cubicBezTo>
                  <a:cubicBezTo>
                    <a:pt x="3804" y="775"/>
                    <a:pt x="4437" y="825"/>
                    <a:pt x="5097" y="913"/>
                  </a:cubicBezTo>
                  <a:lnTo>
                    <a:pt x="5781" y="445"/>
                  </a:lnTo>
                  <a:cubicBezTo>
                    <a:pt x="5235" y="356"/>
                    <a:pt x="4539" y="305"/>
                    <a:pt x="3829" y="293"/>
                  </a:cubicBezTo>
                  <a:lnTo>
                    <a:pt x="38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3339275" y="1596650"/>
              <a:ext cx="402475" cy="107150"/>
            </a:xfrm>
            <a:custGeom>
              <a:avLst/>
              <a:gdLst/>
              <a:ahLst/>
              <a:cxnLst/>
              <a:rect l="l" t="t" r="r" b="b"/>
              <a:pathLst>
                <a:path w="16099" h="4286" extrusionOk="0">
                  <a:moveTo>
                    <a:pt x="8202" y="1"/>
                  </a:moveTo>
                  <a:lnTo>
                    <a:pt x="7974" y="13"/>
                  </a:lnTo>
                  <a:lnTo>
                    <a:pt x="0" y="13"/>
                  </a:lnTo>
                  <a:lnTo>
                    <a:pt x="0" y="1737"/>
                  </a:lnTo>
                  <a:lnTo>
                    <a:pt x="0" y="1801"/>
                  </a:lnTo>
                  <a:cubicBezTo>
                    <a:pt x="0" y="2105"/>
                    <a:pt x="178" y="2396"/>
                    <a:pt x="507" y="2663"/>
                  </a:cubicBezTo>
                  <a:cubicBezTo>
                    <a:pt x="533" y="2688"/>
                    <a:pt x="571" y="2726"/>
                    <a:pt x="609" y="2751"/>
                  </a:cubicBezTo>
                  <a:lnTo>
                    <a:pt x="723" y="2827"/>
                  </a:lnTo>
                  <a:cubicBezTo>
                    <a:pt x="761" y="2852"/>
                    <a:pt x="786" y="2878"/>
                    <a:pt x="825" y="2891"/>
                  </a:cubicBezTo>
                  <a:cubicBezTo>
                    <a:pt x="1028" y="3030"/>
                    <a:pt x="1281" y="3157"/>
                    <a:pt x="1572" y="3271"/>
                  </a:cubicBezTo>
                  <a:cubicBezTo>
                    <a:pt x="1636" y="3309"/>
                    <a:pt x="1712" y="3334"/>
                    <a:pt x="1788" y="3359"/>
                  </a:cubicBezTo>
                  <a:cubicBezTo>
                    <a:pt x="1952" y="3423"/>
                    <a:pt x="2118" y="3486"/>
                    <a:pt x="2282" y="3537"/>
                  </a:cubicBezTo>
                  <a:cubicBezTo>
                    <a:pt x="2397" y="3575"/>
                    <a:pt x="2523" y="3613"/>
                    <a:pt x="2637" y="3638"/>
                  </a:cubicBezTo>
                  <a:cubicBezTo>
                    <a:pt x="2662" y="3652"/>
                    <a:pt x="2688" y="3652"/>
                    <a:pt x="2701" y="3664"/>
                  </a:cubicBezTo>
                  <a:cubicBezTo>
                    <a:pt x="2752" y="3677"/>
                    <a:pt x="2802" y="3689"/>
                    <a:pt x="2865" y="3702"/>
                  </a:cubicBezTo>
                  <a:cubicBezTo>
                    <a:pt x="3132" y="3765"/>
                    <a:pt x="3411" y="3841"/>
                    <a:pt x="3702" y="3892"/>
                  </a:cubicBezTo>
                  <a:cubicBezTo>
                    <a:pt x="3778" y="3905"/>
                    <a:pt x="3854" y="3917"/>
                    <a:pt x="3930" y="3943"/>
                  </a:cubicBezTo>
                  <a:cubicBezTo>
                    <a:pt x="4044" y="3956"/>
                    <a:pt x="4146" y="3981"/>
                    <a:pt x="4259" y="3993"/>
                  </a:cubicBezTo>
                  <a:cubicBezTo>
                    <a:pt x="4425" y="4019"/>
                    <a:pt x="4602" y="4044"/>
                    <a:pt x="4780" y="4069"/>
                  </a:cubicBezTo>
                  <a:cubicBezTo>
                    <a:pt x="4843" y="4082"/>
                    <a:pt x="4919" y="4095"/>
                    <a:pt x="4995" y="4108"/>
                  </a:cubicBezTo>
                  <a:cubicBezTo>
                    <a:pt x="5273" y="4133"/>
                    <a:pt x="5552" y="4171"/>
                    <a:pt x="5844" y="4196"/>
                  </a:cubicBezTo>
                  <a:cubicBezTo>
                    <a:pt x="5920" y="4196"/>
                    <a:pt x="5997" y="4209"/>
                    <a:pt x="6059" y="4209"/>
                  </a:cubicBezTo>
                  <a:cubicBezTo>
                    <a:pt x="6135" y="4221"/>
                    <a:pt x="6212" y="4221"/>
                    <a:pt x="6288" y="4221"/>
                  </a:cubicBezTo>
                  <a:cubicBezTo>
                    <a:pt x="6490" y="4247"/>
                    <a:pt x="6693" y="4260"/>
                    <a:pt x="6909" y="4260"/>
                  </a:cubicBezTo>
                  <a:cubicBezTo>
                    <a:pt x="6985" y="4260"/>
                    <a:pt x="7061" y="4272"/>
                    <a:pt x="7137" y="4272"/>
                  </a:cubicBezTo>
                  <a:cubicBezTo>
                    <a:pt x="7416" y="4285"/>
                    <a:pt x="7695" y="4285"/>
                    <a:pt x="7974" y="4285"/>
                  </a:cubicBezTo>
                  <a:lnTo>
                    <a:pt x="8202" y="4285"/>
                  </a:lnTo>
                  <a:cubicBezTo>
                    <a:pt x="8493" y="4285"/>
                    <a:pt x="8772" y="4285"/>
                    <a:pt x="9051" y="4272"/>
                  </a:cubicBezTo>
                  <a:cubicBezTo>
                    <a:pt x="9127" y="4260"/>
                    <a:pt x="9191" y="4260"/>
                    <a:pt x="9267" y="4260"/>
                  </a:cubicBezTo>
                  <a:cubicBezTo>
                    <a:pt x="9558" y="4247"/>
                    <a:pt x="9837" y="4221"/>
                    <a:pt x="10116" y="4209"/>
                  </a:cubicBezTo>
                  <a:cubicBezTo>
                    <a:pt x="10192" y="4196"/>
                    <a:pt x="10268" y="4196"/>
                    <a:pt x="10344" y="4184"/>
                  </a:cubicBezTo>
                  <a:cubicBezTo>
                    <a:pt x="10623" y="4159"/>
                    <a:pt x="10915" y="4133"/>
                    <a:pt x="11180" y="4095"/>
                  </a:cubicBezTo>
                  <a:lnTo>
                    <a:pt x="11409" y="4057"/>
                  </a:lnTo>
                  <a:cubicBezTo>
                    <a:pt x="11701" y="4019"/>
                    <a:pt x="11980" y="3968"/>
                    <a:pt x="12258" y="3917"/>
                  </a:cubicBezTo>
                  <a:cubicBezTo>
                    <a:pt x="12321" y="3905"/>
                    <a:pt x="12397" y="3892"/>
                    <a:pt x="12473" y="3880"/>
                  </a:cubicBezTo>
                  <a:cubicBezTo>
                    <a:pt x="12765" y="3816"/>
                    <a:pt x="13056" y="3753"/>
                    <a:pt x="13323" y="3677"/>
                  </a:cubicBezTo>
                  <a:cubicBezTo>
                    <a:pt x="13399" y="3664"/>
                    <a:pt x="13475" y="3638"/>
                    <a:pt x="13538" y="3613"/>
                  </a:cubicBezTo>
                  <a:cubicBezTo>
                    <a:pt x="13842" y="3537"/>
                    <a:pt x="14134" y="3436"/>
                    <a:pt x="14388" y="3334"/>
                  </a:cubicBezTo>
                  <a:cubicBezTo>
                    <a:pt x="14464" y="3309"/>
                    <a:pt x="14540" y="3271"/>
                    <a:pt x="14616" y="3246"/>
                  </a:cubicBezTo>
                  <a:cubicBezTo>
                    <a:pt x="14946" y="3094"/>
                    <a:pt x="15225" y="2942"/>
                    <a:pt x="15453" y="2776"/>
                  </a:cubicBezTo>
                  <a:cubicBezTo>
                    <a:pt x="15541" y="2726"/>
                    <a:pt x="15617" y="2663"/>
                    <a:pt x="15681" y="2599"/>
                  </a:cubicBezTo>
                  <a:cubicBezTo>
                    <a:pt x="15960" y="2345"/>
                    <a:pt x="16099" y="2080"/>
                    <a:pt x="16099" y="1801"/>
                  </a:cubicBezTo>
                  <a:lnTo>
                    <a:pt x="16099" y="1775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3351950" y="1596975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0" y="0"/>
                  </a:moveTo>
                  <a:lnTo>
                    <a:pt x="0" y="2650"/>
                  </a:lnTo>
                  <a:cubicBezTo>
                    <a:pt x="26" y="2675"/>
                    <a:pt x="64" y="2713"/>
                    <a:pt x="102" y="2738"/>
                  </a:cubicBezTo>
                  <a:lnTo>
                    <a:pt x="216" y="281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3378575" y="1596975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0" y="0"/>
                  </a:moveTo>
                  <a:lnTo>
                    <a:pt x="0" y="3258"/>
                  </a:lnTo>
                  <a:cubicBezTo>
                    <a:pt x="64" y="3296"/>
                    <a:pt x="140" y="3321"/>
                    <a:pt x="216" y="334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3405175" y="1596975"/>
              <a:ext cx="5750" cy="92250"/>
            </a:xfrm>
            <a:custGeom>
              <a:avLst/>
              <a:gdLst/>
              <a:ahLst/>
              <a:cxnLst/>
              <a:rect l="l" t="t" r="r" b="b"/>
              <a:pathLst>
                <a:path w="230" h="3690" extrusionOk="0">
                  <a:moveTo>
                    <a:pt x="1" y="0"/>
                  </a:moveTo>
                  <a:lnTo>
                    <a:pt x="1" y="3625"/>
                  </a:lnTo>
                  <a:cubicBezTo>
                    <a:pt x="26" y="3639"/>
                    <a:pt x="52" y="3639"/>
                    <a:pt x="65" y="3651"/>
                  </a:cubicBezTo>
                  <a:cubicBezTo>
                    <a:pt x="116" y="3664"/>
                    <a:pt x="166" y="3676"/>
                    <a:pt x="229" y="368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3431800" y="1596975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1" y="0"/>
                  </a:moveTo>
                  <a:lnTo>
                    <a:pt x="1" y="3879"/>
                  </a:lnTo>
                  <a:cubicBezTo>
                    <a:pt x="77" y="3892"/>
                    <a:pt x="153" y="3904"/>
                    <a:pt x="229" y="393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3458750" y="1596975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1" y="0"/>
                  </a:moveTo>
                  <a:lnTo>
                    <a:pt x="1" y="4056"/>
                  </a:lnTo>
                  <a:cubicBezTo>
                    <a:pt x="64" y="4069"/>
                    <a:pt x="140" y="4082"/>
                    <a:pt x="216" y="409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3485375" y="1596975"/>
              <a:ext cx="5400" cy="104925"/>
            </a:xfrm>
            <a:custGeom>
              <a:avLst/>
              <a:gdLst/>
              <a:ahLst/>
              <a:cxnLst/>
              <a:rect l="l" t="t" r="r" b="b"/>
              <a:pathLst>
                <a:path w="216" h="4197" extrusionOk="0">
                  <a:moveTo>
                    <a:pt x="0" y="0"/>
                  </a:moveTo>
                  <a:lnTo>
                    <a:pt x="0" y="4183"/>
                  </a:lnTo>
                  <a:cubicBezTo>
                    <a:pt x="76" y="4183"/>
                    <a:pt x="153" y="4196"/>
                    <a:pt x="215" y="419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3512000" y="1596975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47"/>
                  </a:lnTo>
                  <a:cubicBezTo>
                    <a:pt x="76" y="4247"/>
                    <a:pt x="152" y="4259"/>
                    <a:pt x="228" y="425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538600" y="1596650"/>
              <a:ext cx="5750" cy="107150"/>
            </a:xfrm>
            <a:custGeom>
              <a:avLst/>
              <a:gdLst/>
              <a:ahLst/>
              <a:cxnLst/>
              <a:rect l="l" t="t" r="r" b="b"/>
              <a:pathLst>
                <a:path w="230" h="4286" extrusionOk="0">
                  <a:moveTo>
                    <a:pt x="229" y="1"/>
                  </a:moveTo>
                  <a:lnTo>
                    <a:pt x="1" y="13"/>
                  </a:lnTo>
                  <a:lnTo>
                    <a:pt x="1" y="4285"/>
                  </a:lnTo>
                  <a:lnTo>
                    <a:pt x="229" y="4285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3565525" y="1596650"/>
              <a:ext cx="5425" cy="106825"/>
            </a:xfrm>
            <a:custGeom>
              <a:avLst/>
              <a:gdLst/>
              <a:ahLst/>
              <a:cxnLst/>
              <a:rect l="l" t="t" r="r" b="b"/>
              <a:pathLst>
                <a:path w="217" h="4273" extrusionOk="0">
                  <a:moveTo>
                    <a:pt x="1" y="1"/>
                  </a:moveTo>
                  <a:lnTo>
                    <a:pt x="1" y="4272"/>
                  </a:lnTo>
                  <a:cubicBezTo>
                    <a:pt x="77" y="4260"/>
                    <a:pt x="141" y="4260"/>
                    <a:pt x="217" y="4260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3592150" y="1596650"/>
              <a:ext cx="5725" cy="105250"/>
            </a:xfrm>
            <a:custGeom>
              <a:avLst/>
              <a:gdLst/>
              <a:ahLst/>
              <a:cxnLst/>
              <a:rect l="l" t="t" r="r" b="b"/>
              <a:pathLst>
                <a:path w="229" h="4210" extrusionOk="0">
                  <a:moveTo>
                    <a:pt x="1" y="1"/>
                  </a:moveTo>
                  <a:lnTo>
                    <a:pt x="1" y="4209"/>
                  </a:lnTo>
                  <a:cubicBezTo>
                    <a:pt x="77" y="4196"/>
                    <a:pt x="153" y="4196"/>
                    <a:pt x="229" y="418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3618775" y="1596650"/>
              <a:ext cx="5725" cy="102375"/>
            </a:xfrm>
            <a:custGeom>
              <a:avLst/>
              <a:gdLst/>
              <a:ahLst/>
              <a:cxnLst/>
              <a:rect l="l" t="t" r="r" b="b"/>
              <a:pathLst>
                <a:path w="229" h="4095" extrusionOk="0">
                  <a:moveTo>
                    <a:pt x="0" y="1"/>
                  </a:moveTo>
                  <a:lnTo>
                    <a:pt x="0" y="4095"/>
                  </a:lnTo>
                  <a:lnTo>
                    <a:pt x="229" y="405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3645725" y="1596650"/>
              <a:ext cx="5400" cy="97950"/>
            </a:xfrm>
            <a:custGeom>
              <a:avLst/>
              <a:gdLst/>
              <a:ahLst/>
              <a:cxnLst/>
              <a:rect l="l" t="t" r="r" b="b"/>
              <a:pathLst>
                <a:path w="216" h="3918" extrusionOk="0">
                  <a:moveTo>
                    <a:pt x="0" y="1"/>
                  </a:moveTo>
                  <a:lnTo>
                    <a:pt x="0" y="3917"/>
                  </a:lnTo>
                  <a:cubicBezTo>
                    <a:pt x="63" y="3905"/>
                    <a:pt x="139" y="3892"/>
                    <a:pt x="215" y="3880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3672350" y="1596650"/>
              <a:ext cx="5400" cy="91925"/>
            </a:xfrm>
            <a:custGeom>
              <a:avLst/>
              <a:gdLst/>
              <a:ahLst/>
              <a:cxnLst/>
              <a:rect l="l" t="t" r="r" b="b"/>
              <a:pathLst>
                <a:path w="216" h="3677" extrusionOk="0">
                  <a:moveTo>
                    <a:pt x="0" y="1"/>
                  </a:moveTo>
                  <a:lnTo>
                    <a:pt x="0" y="3677"/>
                  </a:lnTo>
                  <a:cubicBezTo>
                    <a:pt x="76" y="3664"/>
                    <a:pt x="152" y="3638"/>
                    <a:pt x="215" y="361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3698950" y="1596650"/>
              <a:ext cx="5750" cy="83375"/>
            </a:xfrm>
            <a:custGeom>
              <a:avLst/>
              <a:gdLst/>
              <a:ahLst/>
              <a:cxnLst/>
              <a:rect l="l" t="t" r="r" b="b"/>
              <a:pathLst>
                <a:path w="230" h="3335" extrusionOk="0">
                  <a:moveTo>
                    <a:pt x="1" y="1"/>
                  </a:moveTo>
                  <a:lnTo>
                    <a:pt x="1" y="3334"/>
                  </a:lnTo>
                  <a:cubicBezTo>
                    <a:pt x="77" y="3309"/>
                    <a:pt x="153" y="3271"/>
                    <a:pt x="229" y="324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3725575" y="1596650"/>
              <a:ext cx="5725" cy="69425"/>
            </a:xfrm>
            <a:custGeom>
              <a:avLst/>
              <a:gdLst/>
              <a:ahLst/>
              <a:cxnLst/>
              <a:rect l="l" t="t" r="r" b="b"/>
              <a:pathLst>
                <a:path w="229" h="2777" extrusionOk="0">
                  <a:moveTo>
                    <a:pt x="1" y="1"/>
                  </a:moveTo>
                  <a:lnTo>
                    <a:pt x="1" y="2776"/>
                  </a:lnTo>
                  <a:cubicBezTo>
                    <a:pt x="89" y="2726"/>
                    <a:pt x="165" y="2663"/>
                    <a:pt x="229" y="259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3339275" y="1539925"/>
              <a:ext cx="402475" cy="114425"/>
            </a:xfrm>
            <a:custGeom>
              <a:avLst/>
              <a:gdLst/>
              <a:ahLst/>
              <a:cxnLst/>
              <a:rect l="l" t="t" r="r" b="b"/>
              <a:pathLst>
                <a:path w="16099" h="4577" extrusionOk="0">
                  <a:moveTo>
                    <a:pt x="8050" y="0"/>
                  </a:moveTo>
                  <a:cubicBezTo>
                    <a:pt x="3715" y="0"/>
                    <a:pt x="166" y="977"/>
                    <a:pt x="14" y="2206"/>
                  </a:cubicBezTo>
                  <a:cubicBezTo>
                    <a:pt x="14" y="2231"/>
                    <a:pt x="0" y="2257"/>
                    <a:pt x="0" y="2282"/>
                  </a:cubicBezTo>
                  <a:cubicBezTo>
                    <a:pt x="0" y="2599"/>
                    <a:pt x="229" y="2890"/>
                    <a:pt x="622" y="3157"/>
                  </a:cubicBezTo>
                  <a:cubicBezTo>
                    <a:pt x="685" y="3208"/>
                    <a:pt x="749" y="3245"/>
                    <a:pt x="825" y="3284"/>
                  </a:cubicBezTo>
                  <a:cubicBezTo>
                    <a:pt x="1205" y="3512"/>
                    <a:pt x="1699" y="3702"/>
                    <a:pt x="2282" y="3879"/>
                  </a:cubicBezTo>
                  <a:lnTo>
                    <a:pt x="2701" y="3994"/>
                  </a:lnTo>
                  <a:cubicBezTo>
                    <a:pt x="3182" y="4107"/>
                    <a:pt x="3702" y="4222"/>
                    <a:pt x="4259" y="4298"/>
                  </a:cubicBezTo>
                  <a:cubicBezTo>
                    <a:pt x="4893" y="4399"/>
                    <a:pt x="5566" y="4475"/>
                    <a:pt x="6288" y="4513"/>
                  </a:cubicBezTo>
                  <a:cubicBezTo>
                    <a:pt x="6858" y="4552"/>
                    <a:pt x="7442" y="4577"/>
                    <a:pt x="8050" y="4577"/>
                  </a:cubicBezTo>
                  <a:cubicBezTo>
                    <a:pt x="12499" y="4577"/>
                    <a:pt x="16099" y="3550"/>
                    <a:pt x="16099" y="2282"/>
                  </a:cubicBezTo>
                  <a:lnTo>
                    <a:pt x="16099" y="2206"/>
                  </a:lnTo>
                  <a:cubicBezTo>
                    <a:pt x="16073" y="2054"/>
                    <a:pt x="16010" y="1902"/>
                    <a:pt x="15884" y="1763"/>
                  </a:cubicBezTo>
                  <a:cubicBezTo>
                    <a:pt x="15732" y="1572"/>
                    <a:pt x="15490" y="1383"/>
                    <a:pt x="15161" y="1217"/>
                  </a:cubicBezTo>
                  <a:cubicBezTo>
                    <a:pt x="14856" y="1053"/>
                    <a:pt x="14476" y="901"/>
                    <a:pt x="14033" y="761"/>
                  </a:cubicBezTo>
                  <a:cubicBezTo>
                    <a:pt x="13918" y="723"/>
                    <a:pt x="13792" y="685"/>
                    <a:pt x="13653" y="647"/>
                  </a:cubicBezTo>
                  <a:cubicBezTo>
                    <a:pt x="13056" y="482"/>
                    <a:pt x="12360" y="343"/>
                    <a:pt x="11611" y="229"/>
                  </a:cubicBezTo>
                  <a:cubicBezTo>
                    <a:pt x="11434" y="216"/>
                    <a:pt x="11256" y="191"/>
                    <a:pt x="11079" y="166"/>
                  </a:cubicBezTo>
                  <a:cubicBezTo>
                    <a:pt x="10141" y="64"/>
                    <a:pt x="9127" y="0"/>
                    <a:pt x="805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3445750" y="1583350"/>
              <a:ext cx="290625" cy="69400"/>
            </a:xfrm>
            <a:custGeom>
              <a:avLst/>
              <a:gdLst/>
              <a:ahLst/>
              <a:cxnLst/>
              <a:rect l="l" t="t" r="r" b="b"/>
              <a:pathLst>
                <a:path w="11625" h="2776" extrusionOk="0">
                  <a:moveTo>
                    <a:pt x="0" y="0"/>
                  </a:moveTo>
                  <a:lnTo>
                    <a:pt x="0" y="2776"/>
                  </a:lnTo>
                  <a:lnTo>
                    <a:pt x="11625" y="2776"/>
                  </a:lnTo>
                  <a:lnTo>
                    <a:pt x="11625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3354800" y="1610600"/>
              <a:ext cx="35825" cy="11425"/>
            </a:xfrm>
            <a:custGeom>
              <a:avLst/>
              <a:gdLst/>
              <a:ahLst/>
              <a:cxnLst/>
              <a:rect l="l" t="t" r="r" b="b"/>
              <a:pathLst>
                <a:path w="1433" h="457" extrusionOk="0">
                  <a:moveTo>
                    <a:pt x="1142" y="1"/>
                  </a:moveTo>
                  <a:lnTo>
                    <a:pt x="1" y="330"/>
                  </a:lnTo>
                  <a:cubicBezTo>
                    <a:pt x="64" y="381"/>
                    <a:pt x="128" y="418"/>
                    <a:pt x="204" y="457"/>
                  </a:cubicBezTo>
                  <a:lnTo>
                    <a:pt x="1433" y="114"/>
                  </a:lnTo>
                  <a:cubicBezTo>
                    <a:pt x="1421" y="114"/>
                    <a:pt x="1407" y="102"/>
                    <a:pt x="1407" y="102"/>
                  </a:cubicBezTo>
                  <a:cubicBezTo>
                    <a:pt x="1319" y="63"/>
                    <a:pt x="1230" y="38"/>
                    <a:pt x="1142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396325" y="1628650"/>
              <a:ext cx="39300" cy="11125"/>
            </a:xfrm>
            <a:custGeom>
              <a:avLst/>
              <a:gdLst/>
              <a:ahLst/>
              <a:cxnLst/>
              <a:rect l="l" t="t" r="r" b="b"/>
              <a:pathLst>
                <a:path w="1572" h="445" extrusionOk="0">
                  <a:moveTo>
                    <a:pt x="1154" y="1"/>
                  </a:moveTo>
                  <a:lnTo>
                    <a:pt x="0" y="330"/>
                  </a:lnTo>
                  <a:lnTo>
                    <a:pt x="419" y="445"/>
                  </a:lnTo>
                  <a:lnTo>
                    <a:pt x="1572" y="115"/>
                  </a:lnTo>
                  <a:cubicBezTo>
                    <a:pt x="1445" y="90"/>
                    <a:pt x="1331" y="51"/>
                    <a:pt x="1217" y="26"/>
                  </a:cubicBezTo>
                  <a:cubicBezTo>
                    <a:pt x="1192" y="14"/>
                    <a:pt x="1166" y="14"/>
                    <a:pt x="1154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379825" y="1551325"/>
              <a:ext cx="321700" cy="91300"/>
            </a:xfrm>
            <a:custGeom>
              <a:avLst/>
              <a:gdLst/>
              <a:ahLst/>
              <a:cxnLst/>
              <a:rect l="l" t="t" r="r" b="b"/>
              <a:pathLst>
                <a:path w="12868" h="3652" extrusionOk="0">
                  <a:moveTo>
                    <a:pt x="6428" y="1"/>
                  </a:moveTo>
                  <a:cubicBezTo>
                    <a:pt x="2879" y="1"/>
                    <a:pt x="1" y="825"/>
                    <a:pt x="1" y="1826"/>
                  </a:cubicBezTo>
                  <a:lnTo>
                    <a:pt x="1" y="1915"/>
                  </a:lnTo>
                  <a:cubicBezTo>
                    <a:pt x="166" y="2879"/>
                    <a:pt x="2980" y="3651"/>
                    <a:pt x="6428" y="3651"/>
                  </a:cubicBezTo>
                  <a:cubicBezTo>
                    <a:pt x="9876" y="3651"/>
                    <a:pt x="12702" y="2879"/>
                    <a:pt x="12854" y="1915"/>
                  </a:cubicBezTo>
                  <a:cubicBezTo>
                    <a:pt x="12867" y="1890"/>
                    <a:pt x="12867" y="1851"/>
                    <a:pt x="12867" y="1826"/>
                  </a:cubicBezTo>
                  <a:cubicBezTo>
                    <a:pt x="12867" y="825"/>
                    <a:pt x="9977" y="1"/>
                    <a:pt x="64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379825" y="1555475"/>
              <a:ext cx="321375" cy="87150"/>
            </a:xfrm>
            <a:custGeom>
              <a:avLst/>
              <a:gdLst/>
              <a:ahLst/>
              <a:cxnLst/>
              <a:rect l="l" t="t" r="r" b="b"/>
              <a:pathLst>
                <a:path w="12855" h="3486" extrusionOk="0">
                  <a:moveTo>
                    <a:pt x="6428" y="0"/>
                  </a:moveTo>
                  <a:cubicBezTo>
                    <a:pt x="2980" y="0"/>
                    <a:pt x="166" y="773"/>
                    <a:pt x="1" y="1749"/>
                  </a:cubicBezTo>
                  <a:cubicBezTo>
                    <a:pt x="26" y="1888"/>
                    <a:pt x="115" y="2028"/>
                    <a:pt x="242" y="2155"/>
                  </a:cubicBezTo>
                  <a:cubicBezTo>
                    <a:pt x="293" y="2218"/>
                    <a:pt x="369" y="2268"/>
                    <a:pt x="432" y="2332"/>
                  </a:cubicBezTo>
                  <a:cubicBezTo>
                    <a:pt x="749" y="2547"/>
                    <a:pt x="1206" y="2750"/>
                    <a:pt x="1789" y="2928"/>
                  </a:cubicBezTo>
                  <a:cubicBezTo>
                    <a:pt x="1915" y="2966"/>
                    <a:pt x="2042" y="3004"/>
                    <a:pt x="2181" y="3029"/>
                  </a:cubicBezTo>
                  <a:cubicBezTo>
                    <a:pt x="2713" y="3169"/>
                    <a:pt x="3335" y="3283"/>
                    <a:pt x="4020" y="3359"/>
                  </a:cubicBezTo>
                  <a:cubicBezTo>
                    <a:pt x="4704" y="3435"/>
                    <a:pt x="5426" y="3485"/>
                    <a:pt x="6200" y="3485"/>
                  </a:cubicBezTo>
                  <a:lnTo>
                    <a:pt x="6428" y="3485"/>
                  </a:lnTo>
                  <a:cubicBezTo>
                    <a:pt x="9876" y="3485"/>
                    <a:pt x="12702" y="2713"/>
                    <a:pt x="12854" y="1749"/>
                  </a:cubicBezTo>
                  <a:cubicBezTo>
                    <a:pt x="12854" y="1699"/>
                    <a:pt x="12842" y="1660"/>
                    <a:pt x="12817" y="1609"/>
                  </a:cubicBezTo>
                  <a:cubicBezTo>
                    <a:pt x="12727" y="1407"/>
                    <a:pt x="12525" y="1204"/>
                    <a:pt x="12208" y="1026"/>
                  </a:cubicBezTo>
                  <a:cubicBezTo>
                    <a:pt x="11891" y="849"/>
                    <a:pt x="11473" y="684"/>
                    <a:pt x="10966" y="532"/>
                  </a:cubicBezTo>
                  <a:cubicBezTo>
                    <a:pt x="10839" y="507"/>
                    <a:pt x="10699" y="469"/>
                    <a:pt x="10560" y="431"/>
                  </a:cubicBezTo>
                  <a:cubicBezTo>
                    <a:pt x="9913" y="279"/>
                    <a:pt x="9153" y="164"/>
                    <a:pt x="8329" y="88"/>
                  </a:cubicBezTo>
                  <a:cubicBezTo>
                    <a:pt x="8127" y="63"/>
                    <a:pt x="7911" y="51"/>
                    <a:pt x="7708" y="38"/>
                  </a:cubicBezTo>
                  <a:cubicBezTo>
                    <a:pt x="7290" y="12"/>
                    <a:pt x="6871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480300" y="1632450"/>
              <a:ext cx="90325" cy="10175"/>
            </a:xfrm>
            <a:custGeom>
              <a:avLst/>
              <a:gdLst/>
              <a:ahLst/>
              <a:cxnLst/>
              <a:rect l="l" t="t" r="r" b="b"/>
              <a:pathLst>
                <a:path w="3613" h="407" extrusionOk="0">
                  <a:moveTo>
                    <a:pt x="976" y="1"/>
                  </a:moveTo>
                  <a:lnTo>
                    <a:pt x="1" y="280"/>
                  </a:lnTo>
                  <a:cubicBezTo>
                    <a:pt x="685" y="356"/>
                    <a:pt x="1407" y="406"/>
                    <a:pt x="2181" y="406"/>
                  </a:cubicBezTo>
                  <a:lnTo>
                    <a:pt x="3613" y="1"/>
                  </a:lnTo>
                  <a:cubicBezTo>
                    <a:pt x="3587" y="1"/>
                    <a:pt x="3575" y="1"/>
                    <a:pt x="3550" y="14"/>
                  </a:cubicBezTo>
                  <a:lnTo>
                    <a:pt x="3334" y="14"/>
                  </a:lnTo>
                  <a:cubicBezTo>
                    <a:pt x="3055" y="26"/>
                    <a:pt x="2776" y="39"/>
                    <a:pt x="2485" y="39"/>
                  </a:cubicBezTo>
                  <a:lnTo>
                    <a:pt x="2269" y="39"/>
                  </a:lnTo>
                  <a:cubicBezTo>
                    <a:pt x="1978" y="39"/>
                    <a:pt x="1699" y="26"/>
                    <a:pt x="1420" y="26"/>
                  </a:cubicBezTo>
                  <a:cubicBezTo>
                    <a:pt x="1344" y="14"/>
                    <a:pt x="1268" y="14"/>
                    <a:pt x="1192" y="14"/>
                  </a:cubicBezTo>
                  <a:cubicBezTo>
                    <a:pt x="1128" y="14"/>
                    <a:pt x="1052" y="1"/>
                    <a:pt x="97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3389975" y="1613150"/>
              <a:ext cx="1300" cy="650"/>
            </a:xfrm>
            <a:custGeom>
              <a:avLst/>
              <a:gdLst/>
              <a:ahLst/>
              <a:cxnLst/>
              <a:rect l="l" t="t" r="r" b="b"/>
              <a:pathLst>
                <a:path w="52" h="26" extrusionOk="0">
                  <a:moveTo>
                    <a:pt x="1" y="0"/>
                  </a:moveTo>
                  <a:cubicBezTo>
                    <a:pt x="14" y="0"/>
                    <a:pt x="26" y="12"/>
                    <a:pt x="26" y="25"/>
                  </a:cubicBezTo>
                  <a:lnTo>
                    <a:pt x="51" y="12"/>
                  </a:lnTo>
                  <a:cubicBezTo>
                    <a:pt x="39" y="12"/>
                    <a:pt x="14" y="0"/>
                    <a:pt x="1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3424525" y="1624850"/>
              <a:ext cx="25050" cy="6375"/>
            </a:xfrm>
            <a:custGeom>
              <a:avLst/>
              <a:gdLst/>
              <a:ahLst/>
              <a:cxnLst/>
              <a:rect l="l" t="t" r="r" b="b"/>
              <a:pathLst>
                <a:path w="1002" h="255" extrusionOk="0">
                  <a:moveTo>
                    <a:pt x="520" y="1"/>
                  </a:moveTo>
                  <a:lnTo>
                    <a:pt x="1" y="153"/>
                  </a:lnTo>
                  <a:cubicBezTo>
                    <a:pt x="127" y="191"/>
                    <a:pt x="254" y="229"/>
                    <a:pt x="393" y="254"/>
                  </a:cubicBezTo>
                  <a:lnTo>
                    <a:pt x="1002" y="90"/>
                  </a:lnTo>
                  <a:lnTo>
                    <a:pt x="773" y="51"/>
                  </a:lnTo>
                  <a:cubicBezTo>
                    <a:pt x="685" y="39"/>
                    <a:pt x="596" y="14"/>
                    <a:pt x="520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3467300" y="156622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3" y="1"/>
                  </a:moveTo>
                  <a:lnTo>
                    <a:pt x="2473" y="305"/>
                  </a:lnTo>
                  <a:cubicBezTo>
                    <a:pt x="888" y="368"/>
                    <a:pt x="102" y="622"/>
                    <a:pt x="102" y="939"/>
                  </a:cubicBezTo>
                  <a:cubicBezTo>
                    <a:pt x="102" y="1649"/>
                    <a:pt x="3828" y="1458"/>
                    <a:pt x="3828" y="1700"/>
                  </a:cubicBezTo>
                  <a:cubicBezTo>
                    <a:pt x="3828" y="1762"/>
                    <a:pt x="3600" y="1801"/>
                    <a:pt x="2954" y="1801"/>
                  </a:cubicBezTo>
                  <a:cubicBezTo>
                    <a:pt x="2206" y="1801"/>
                    <a:pt x="1357" y="1725"/>
                    <a:pt x="723" y="1623"/>
                  </a:cubicBezTo>
                  <a:lnTo>
                    <a:pt x="0" y="2092"/>
                  </a:lnTo>
                  <a:cubicBezTo>
                    <a:pt x="571" y="2193"/>
                    <a:pt x="1509" y="2269"/>
                    <a:pt x="2473" y="2283"/>
                  </a:cubicBezTo>
                  <a:lnTo>
                    <a:pt x="2473" y="2574"/>
                  </a:lnTo>
                  <a:lnTo>
                    <a:pt x="3828" y="2574"/>
                  </a:lnTo>
                  <a:lnTo>
                    <a:pt x="3828" y="2269"/>
                  </a:lnTo>
                  <a:cubicBezTo>
                    <a:pt x="5324" y="2193"/>
                    <a:pt x="6073" y="1940"/>
                    <a:pt x="6073" y="1649"/>
                  </a:cubicBezTo>
                  <a:cubicBezTo>
                    <a:pt x="6073" y="939"/>
                    <a:pt x="2346" y="1129"/>
                    <a:pt x="2346" y="900"/>
                  </a:cubicBezTo>
                  <a:cubicBezTo>
                    <a:pt x="2346" y="838"/>
                    <a:pt x="2561" y="774"/>
                    <a:pt x="3220" y="774"/>
                  </a:cubicBezTo>
                  <a:cubicBezTo>
                    <a:pt x="3803" y="774"/>
                    <a:pt x="4437" y="824"/>
                    <a:pt x="5096" y="926"/>
                  </a:cubicBezTo>
                  <a:lnTo>
                    <a:pt x="5781" y="457"/>
                  </a:lnTo>
                  <a:cubicBezTo>
                    <a:pt x="5236" y="368"/>
                    <a:pt x="4538" y="317"/>
                    <a:pt x="3828" y="292"/>
                  </a:cubicBezTo>
                  <a:lnTo>
                    <a:pt x="38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3466025" y="1563700"/>
              <a:ext cx="152150" cy="64350"/>
            </a:xfrm>
            <a:custGeom>
              <a:avLst/>
              <a:gdLst/>
              <a:ahLst/>
              <a:cxnLst/>
              <a:rect l="l" t="t" r="r" b="b"/>
              <a:pathLst>
                <a:path w="6086" h="2574" extrusionOk="0">
                  <a:moveTo>
                    <a:pt x="2485" y="1"/>
                  </a:moveTo>
                  <a:lnTo>
                    <a:pt x="2485" y="305"/>
                  </a:lnTo>
                  <a:cubicBezTo>
                    <a:pt x="901" y="368"/>
                    <a:pt x="115" y="621"/>
                    <a:pt x="115" y="939"/>
                  </a:cubicBezTo>
                  <a:cubicBezTo>
                    <a:pt x="115" y="1648"/>
                    <a:pt x="3842" y="1458"/>
                    <a:pt x="3842" y="1699"/>
                  </a:cubicBezTo>
                  <a:cubicBezTo>
                    <a:pt x="3842" y="1762"/>
                    <a:pt x="3614" y="1801"/>
                    <a:pt x="2967" y="1801"/>
                  </a:cubicBezTo>
                  <a:cubicBezTo>
                    <a:pt x="2219" y="1801"/>
                    <a:pt x="1370" y="1724"/>
                    <a:pt x="736" y="1623"/>
                  </a:cubicBezTo>
                  <a:lnTo>
                    <a:pt x="1" y="2092"/>
                  </a:lnTo>
                  <a:cubicBezTo>
                    <a:pt x="584" y="2193"/>
                    <a:pt x="1522" y="2269"/>
                    <a:pt x="2485" y="2282"/>
                  </a:cubicBezTo>
                  <a:lnTo>
                    <a:pt x="2485" y="2573"/>
                  </a:lnTo>
                  <a:lnTo>
                    <a:pt x="3842" y="2573"/>
                  </a:lnTo>
                  <a:lnTo>
                    <a:pt x="3842" y="2269"/>
                  </a:lnTo>
                  <a:cubicBezTo>
                    <a:pt x="5325" y="2193"/>
                    <a:pt x="6085" y="1939"/>
                    <a:pt x="6085" y="1648"/>
                  </a:cubicBezTo>
                  <a:cubicBezTo>
                    <a:pt x="6085" y="939"/>
                    <a:pt x="2358" y="1128"/>
                    <a:pt x="2358" y="900"/>
                  </a:cubicBezTo>
                  <a:cubicBezTo>
                    <a:pt x="2358" y="837"/>
                    <a:pt x="2561" y="786"/>
                    <a:pt x="3234" y="786"/>
                  </a:cubicBezTo>
                  <a:cubicBezTo>
                    <a:pt x="3817" y="786"/>
                    <a:pt x="4450" y="824"/>
                    <a:pt x="5110" y="925"/>
                  </a:cubicBezTo>
                  <a:lnTo>
                    <a:pt x="5794" y="457"/>
                  </a:lnTo>
                  <a:cubicBezTo>
                    <a:pt x="5248" y="368"/>
                    <a:pt x="4552" y="317"/>
                    <a:pt x="3842" y="292"/>
                  </a:cubicBezTo>
                  <a:lnTo>
                    <a:pt x="3842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3337375" y="1525975"/>
              <a:ext cx="402475" cy="107475"/>
            </a:xfrm>
            <a:custGeom>
              <a:avLst/>
              <a:gdLst/>
              <a:ahLst/>
              <a:cxnLst/>
              <a:rect l="l" t="t" r="r" b="b"/>
              <a:pathLst>
                <a:path w="16099" h="4299" extrusionOk="0">
                  <a:moveTo>
                    <a:pt x="13323" y="1"/>
                  </a:moveTo>
                  <a:lnTo>
                    <a:pt x="12473" y="14"/>
                  </a:lnTo>
                  <a:lnTo>
                    <a:pt x="4780" y="14"/>
                  </a:lnTo>
                  <a:lnTo>
                    <a:pt x="3930" y="26"/>
                  </a:lnTo>
                  <a:lnTo>
                    <a:pt x="13" y="26"/>
                  </a:lnTo>
                  <a:lnTo>
                    <a:pt x="13" y="1750"/>
                  </a:lnTo>
                  <a:cubicBezTo>
                    <a:pt x="0" y="1763"/>
                    <a:pt x="0" y="1788"/>
                    <a:pt x="0" y="1814"/>
                  </a:cubicBezTo>
                  <a:cubicBezTo>
                    <a:pt x="0" y="2118"/>
                    <a:pt x="178" y="2409"/>
                    <a:pt x="507" y="2676"/>
                  </a:cubicBezTo>
                  <a:cubicBezTo>
                    <a:pt x="546" y="2701"/>
                    <a:pt x="571" y="2726"/>
                    <a:pt x="609" y="2764"/>
                  </a:cubicBezTo>
                  <a:lnTo>
                    <a:pt x="723" y="2840"/>
                  </a:lnTo>
                  <a:cubicBezTo>
                    <a:pt x="761" y="2865"/>
                    <a:pt x="786" y="2879"/>
                    <a:pt x="825" y="2904"/>
                  </a:cubicBezTo>
                  <a:cubicBezTo>
                    <a:pt x="1040" y="3031"/>
                    <a:pt x="1281" y="3157"/>
                    <a:pt x="1572" y="3284"/>
                  </a:cubicBezTo>
                  <a:cubicBezTo>
                    <a:pt x="1648" y="3310"/>
                    <a:pt x="1724" y="3347"/>
                    <a:pt x="1800" y="3372"/>
                  </a:cubicBezTo>
                  <a:cubicBezTo>
                    <a:pt x="1952" y="3436"/>
                    <a:pt x="2118" y="3487"/>
                    <a:pt x="2282" y="3538"/>
                  </a:cubicBezTo>
                  <a:cubicBezTo>
                    <a:pt x="2397" y="3575"/>
                    <a:pt x="2523" y="3614"/>
                    <a:pt x="2637" y="3651"/>
                  </a:cubicBezTo>
                  <a:cubicBezTo>
                    <a:pt x="2662" y="3651"/>
                    <a:pt x="2688" y="3664"/>
                    <a:pt x="2701" y="3664"/>
                  </a:cubicBezTo>
                  <a:cubicBezTo>
                    <a:pt x="2764" y="3677"/>
                    <a:pt x="2814" y="3690"/>
                    <a:pt x="2865" y="3715"/>
                  </a:cubicBezTo>
                  <a:cubicBezTo>
                    <a:pt x="3132" y="3778"/>
                    <a:pt x="3411" y="3842"/>
                    <a:pt x="3715" y="3905"/>
                  </a:cubicBezTo>
                  <a:cubicBezTo>
                    <a:pt x="3778" y="3918"/>
                    <a:pt x="3854" y="3930"/>
                    <a:pt x="3930" y="3943"/>
                  </a:cubicBezTo>
                  <a:cubicBezTo>
                    <a:pt x="4044" y="3969"/>
                    <a:pt x="4146" y="3981"/>
                    <a:pt x="4259" y="4006"/>
                  </a:cubicBezTo>
                  <a:cubicBezTo>
                    <a:pt x="4425" y="4032"/>
                    <a:pt x="4602" y="4057"/>
                    <a:pt x="4780" y="4082"/>
                  </a:cubicBezTo>
                  <a:cubicBezTo>
                    <a:pt x="4856" y="4095"/>
                    <a:pt x="4919" y="4095"/>
                    <a:pt x="4995" y="4108"/>
                  </a:cubicBezTo>
                  <a:cubicBezTo>
                    <a:pt x="5273" y="4146"/>
                    <a:pt x="5552" y="4172"/>
                    <a:pt x="5844" y="4197"/>
                  </a:cubicBezTo>
                  <a:cubicBezTo>
                    <a:pt x="5920" y="4209"/>
                    <a:pt x="5996" y="4209"/>
                    <a:pt x="6073" y="4222"/>
                  </a:cubicBezTo>
                  <a:cubicBezTo>
                    <a:pt x="6135" y="4222"/>
                    <a:pt x="6211" y="4234"/>
                    <a:pt x="6288" y="4234"/>
                  </a:cubicBezTo>
                  <a:cubicBezTo>
                    <a:pt x="6490" y="4248"/>
                    <a:pt x="6706" y="4260"/>
                    <a:pt x="6909" y="4273"/>
                  </a:cubicBezTo>
                  <a:cubicBezTo>
                    <a:pt x="6985" y="4273"/>
                    <a:pt x="7061" y="4273"/>
                    <a:pt x="7137" y="4285"/>
                  </a:cubicBezTo>
                  <a:cubicBezTo>
                    <a:pt x="7416" y="4285"/>
                    <a:pt x="7695" y="4298"/>
                    <a:pt x="7986" y="4298"/>
                  </a:cubicBezTo>
                  <a:lnTo>
                    <a:pt x="8202" y="4298"/>
                  </a:lnTo>
                  <a:cubicBezTo>
                    <a:pt x="8493" y="4298"/>
                    <a:pt x="8772" y="4285"/>
                    <a:pt x="9051" y="4273"/>
                  </a:cubicBezTo>
                  <a:lnTo>
                    <a:pt x="9267" y="4273"/>
                  </a:lnTo>
                  <a:cubicBezTo>
                    <a:pt x="9558" y="4248"/>
                    <a:pt x="9837" y="4234"/>
                    <a:pt x="10116" y="4209"/>
                  </a:cubicBezTo>
                  <a:cubicBezTo>
                    <a:pt x="10192" y="4209"/>
                    <a:pt x="10268" y="4197"/>
                    <a:pt x="10344" y="4197"/>
                  </a:cubicBezTo>
                  <a:cubicBezTo>
                    <a:pt x="10636" y="4172"/>
                    <a:pt x="10915" y="4133"/>
                    <a:pt x="11180" y="4095"/>
                  </a:cubicBezTo>
                  <a:cubicBezTo>
                    <a:pt x="11256" y="4095"/>
                    <a:pt x="11332" y="4082"/>
                    <a:pt x="11409" y="4070"/>
                  </a:cubicBezTo>
                  <a:cubicBezTo>
                    <a:pt x="11701" y="4032"/>
                    <a:pt x="11979" y="3981"/>
                    <a:pt x="12258" y="3930"/>
                  </a:cubicBezTo>
                  <a:cubicBezTo>
                    <a:pt x="12334" y="3918"/>
                    <a:pt x="12397" y="3905"/>
                    <a:pt x="12473" y="3893"/>
                  </a:cubicBezTo>
                  <a:cubicBezTo>
                    <a:pt x="12778" y="3829"/>
                    <a:pt x="13056" y="3766"/>
                    <a:pt x="13323" y="3690"/>
                  </a:cubicBezTo>
                  <a:cubicBezTo>
                    <a:pt x="13399" y="3664"/>
                    <a:pt x="13475" y="3651"/>
                    <a:pt x="13551" y="3626"/>
                  </a:cubicBezTo>
                  <a:cubicBezTo>
                    <a:pt x="13855" y="3538"/>
                    <a:pt x="14134" y="3448"/>
                    <a:pt x="14388" y="3347"/>
                  </a:cubicBezTo>
                  <a:cubicBezTo>
                    <a:pt x="14464" y="3310"/>
                    <a:pt x="14540" y="3284"/>
                    <a:pt x="14616" y="3246"/>
                  </a:cubicBezTo>
                  <a:cubicBezTo>
                    <a:pt x="14946" y="3107"/>
                    <a:pt x="15224" y="2955"/>
                    <a:pt x="15465" y="2789"/>
                  </a:cubicBezTo>
                  <a:cubicBezTo>
                    <a:pt x="15541" y="2726"/>
                    <a:pt x="15617" y="2663"/>
                    <a:pt x="15681" y="2612"/>
                  </a:cubicBezTo>
                  <a:cubicBezTo>
                    <a:pt x="15960" y="2358"/>
                    <a:pt x="16099" y="2093"/>
                    <a:pt x="16099" y="1814"/>
                  </a:cubicBezTo>
                  <a:lnTo>
                    <a:pt x="16099" y="1788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3350050" y="1526600"/>
              <a:ext cx="5425" cy="70400"/>
            </a:xfrm>
            <a:custGeom>
              <a:avLst/>
              <a:gdLst/>
              <a:ahLst/>
              <a:cxnLst/>
              <a:rect l="l" t="t" r="r" b="b"/>
              <a:pathLst>
                <a:path w="217" h="2816" extrusionOk="0">
                  <a:moveTo>
                    <a:pt x="0" y="1"/>
                  </a:moveTo>
                  <a:lnTo>
                    <a:pt x="0" y="2651"/>
                  </a:lnTo>
                  <a:cubicBezTo>
                    <a:pt x="39" y="2676"/>
                    <a:pt x="64" y="2701"/>
                    <a:pt x="102" y="2739"/>
                  </a:cubicBezTo>
                  <a:lnTo>
                    <a:pt x="216" y="281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3376675" y="1526600"/>
              <a:ext cx="5725" cy="83700"/>
            </a:xfrm>
            <a:custGeom>
              <a:avLst/>
              <a:gdLst/>
              <a:ahLst/>
              <a:cxnLst/>
              <a:rect l="l" t="t" r="r" b="b"/>
              <a:pathLst>
                <a:path w="229" h="3348" extrusionOk="0">
                  <a:moveTo>
                    <a:pt x="0" y="1"/>
                  </a:moveTo>
                  <a:lnTo>
                    <a:pt x="0" y="3259"/>
                  </a:lnTo>
                  <a:cubicBezTo>
                    <a:pt x="76" y="3285"/>
                    <a:pt x="152" y="3322"/>
                    <a:pt x="228" y="3347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3403275" y="1526600"/>
              <a:ext cx="5750" cy="92275"/>
            </a:xfrm>
            <a:custGeom>
              <a:avLst/>
              <a:gdLst/>
              <a:ahLst/>
              <a:cxnLst/>
              <a:rect l="l" t="t" r="r" b="b"/>
              <a:pathLst>
                <a:path w="230" h="3691" extrusionOk="0">
                  <a:moveTo>
                    <a:pt x="1" y="1"/>
                  </a:moveTo>
                  <a:lnTo>
                    <a:pt x="1" y="3626"/>
                  </a:lnTo>
                  <a:cubicBezTo>
                    <a:pt x="26" y="3626"/>
                    <a:pt x="52" y="3639"/>
                    <a:pt x="65" y="3639"/>
                  </a:cubicBezTo>
                  <a:cubicBezTo>
                    <a:pt x="128" y="3652"/>
                    <a:pt x="178" y="3665"/>
                    <a:pt x="229" y="3690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3430225" y="1526600"/>
              <a:ext cx="5400" cy="97975"/>
            </a:xfrm>
            <a:custGeom>
              <a:avLst/>
              <a:gdLst/>
              <a:ahLst/>
              <a:cxnLst/>
              <a:rect l="l" t="t" r="r" b="b"/>
              <a:pathLst>
                <a:path w="216" h="3919" extrusionOk="0">
                  <a:moveTo>
                    <a:pt x="1" y="1"/>
                  </a:moveTo>
                  <a:lnTo>
                    <a:pt x="1" y="3880"/>
                  </a:lnTo>
                  <a:cubicBezTo>
                    <a:pt x="64" y="3893"/>
                    <a:pt x="140" y="3905"/>
                    <a:pt x="216" y="3918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3456850" y="1526300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1" y="1"/>
                  </a:moveTo>
                  <a:lnTo>
                    <a:pt x="1" y="4069"/>
                  </a:lnTo>
                  <a:cubicBezTo>
                    <a:pt x="77" y="4082"/>
                    <a:pt x="140" y="4082"/>
                    <a:pt x="216" y="4095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483475" y="1526300"/>
              <a:ext cx="5725" cy="105250"/>
            </a:xfrm>
            <a:custGeom>
              <a:avLst/>
              <a:gdLst/>
              <a:ahLst/>
              <a:cxnLst/>
              <a:rect l="l" t="t" r="r" b="b"/>
              <a:pathLst>
                <a:path w="229" h="4210" extrusionOk="0">
                  <a:moveTo>
                    <a:pt x="0" y="1"/>
                  </a:moveTo>
                  <a:lnTo>
                    <a:pt x="0" y="4184"/>
                  </a:lnTo>
                  <a:cubicBezTo>
                    <a:pt x="76" y="4196"/>
                    <a:pt x="152" y="4196"/>
                    <a:pt x="229" y="420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510100" y="152630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0" y="1"/>
                  </a:moveTo>
                  <a:lnTo>
                    <a:pt x="0" y="4260"/>
                  </a:lnTo>
                  <a:cubicBezTo>
                    <a:pt x="76" y="4260"/>
                    <a:pt x="152" y="4260"/>
                    <a:pt x="228" y="4272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3537025" y="1526300"/>
              <a:ext cx="5425" cy="107150"/>
            </a:xfrm>
            <a:custGeom>
              <a:avLst/>
              <a:gdLst/>
              <a:ahLst/>
              <a:cxnLst/>
              <a:rect l="l" t="t" r="r" b="b"/>
              <a:pathLst>
                <a:path w="217" h="4286" extrusionOk="0">
                  <a:moveTo>
                    <a:pt x="0" y="1"/>
                  </a:moveTo>
                  <a:lnTo>
                    <a:pt x="0" y="4285"/>
                  </a:lnTo>
                  <a:lnTo>
                    <a:pt x="216" y="428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563625" y="152630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1" y="1"/>
                  </a:moveTo>
                  <a:lnTo>
                    <a:pt x="1" y="4260"/>
                  </a:lnTo>
                  <a:lnTo>
                    <a:pt x="217" y="426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590250" y="1526300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1" y="1"/>
                  </a:moveTo>
                  <a:lnTo>
                    <a:pt x="1" y="4196"/>
                  </a:lnTo>
                  <a:cubicBezTo>
                    <a:pt x="77" y="4196"/>
                    <a:pt x="153" y="4184"/>
                    <a:pt x="229" y="418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616875" y="1526300"/>
              <a:ext cx="5725" cy="102075"/>
            </a:xfrm>
            <a:custGeom>
              <a:avLst/>
              <a:gdLst/>
              <a:ahLst/>
              <a:cxnLst/>
              <a:rect l="l" t="t" r="r" b="b"/>
              <a:pathLst>
                <a:path w="229" h="4083" extrusionOk="0">
                  <a:moveTo>
                    <a:pt x="0" y="1"/>
                  </a:moveTo>
                  <a:lnTo>
                    <a:pt x="0" y="4082"/>
                  </a:lnTo>
                  <a:cubicBezTo>
                    <a:pt x="76" y="4082"/>
                    <a:pt x="152" y="4069"/>
                    <a:pt x="229" y="4057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3643825" y="1526300"/>
              <a:ext cx="5400" cy="97950"/>
            </a:xfrm>
            <a:custGeom>
              <a:avLst/>
              <a:gdLst/>
              <a:ahLst/>
              <a:cxnLst/>
              <a:rect l="l" t="t" r="r" b="b"/>
              <a:pathLst>
                <a:path w="216" h="3918" extrusionOk="0">
                  <a:moveTo>
                    <a:pt x="0" y="1"/>
                  </a:moveTo>
                  <a:lnTo>
                    <a:pt x="0" y="3917"/>
                  </a:lnTo>
                  <a:cubicBezTo>
                    <a:pt x="76" y="3905"/>
                    <a:pt x="139" y="3892"/>
                    <a:pt x="215" y="3880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670450" y="1525975"/>
              <a:ext cx="5725" cy="92250"/>
            </a:xfrm>
            <a:custGeom>
              <a:avLst/>
              <a:gdLst/>
              <a:ahLst/>
              <a:cxnLst/>
              <a:rect l="l" t="t" r="r" b="b"/>
              <a:pathLst>
                <a:path w="229" h="3690" extrusionOk="0">
                  <a:moveTo>
                    <a:pt x="0" y="1"/>
                  </a:moveTo>
                  <a:lnTo>
                    <a:pt x="0" y="3690"/>
                  </a:lnTo>
                  <a:cubicBezTo>
                    <a:pt x="76" y="3664"/>
                    <a:pt x="152" y="3651"/>
                    <a:pt x="228" y="3626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697050" y="1525975"/>
              <a:ext cx="5750" cy="83700"/>
            </a:xfrm>
            <a:custGeom>
              <a:avLst/>
              <a:gdLst/>
              <a:ahLst/>
              <a:cxnLst/>
              <a:rect l="l" t="t" r="r" b="b"/>
              <a:pathLst>
                <a:path w="230" h="3348" extrusionOk="0">
                  <a:moveTo>
                    <a:pt x="1" y="1"/>
                  </a:moveTo>
                  <a:lnTo>
                    <a:pt x="1" y="3347"/>
                  </a:lnTo>
                  <a:cubicBezTo>
                    <a:pt x="77" y="3310"/>
                    <a:pt x="153" y="3284"/>
                    <a:pt x="229" y="324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723975" y="1525975"/>
              <a:ext cx="5425" cy="69750"/>
            </a:xfrm>
            <a:custGeom>
              <a:avLst/>
              <a:gdLst/>
              <a:ahLst/>
              <a:cxnLst/>
              <a:rect l="l" t="t" r="r" b="b"/>
              <a:pathLst>
                <a:path w="217" h="2790" extrusionOk="0">
                  <a:moveTo>
                    <a:pt x="1" y="1"/>
                  </a:moveTo>
                  <a:lnTo>
                    <a:pt x="1" y="2789"/>
                  </a:lnTo>
                  <a:cubicBezTo>
                    <a:pt x="77" y="2726"/>
                    <a:pt x="153" y="2663"/>
                    <a:pt x="217" y="2612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3337700" y="1469575"/>
              <a:ext cx="402150" cy="114100"/>
            </a:xfrm>
            <a:custGeom>
              <a:avLst/>
              <a:gdLst/>
              <a:ahLst/>
              <a:cxnLst/>
              <a:rect l="l" t="t" r="r" b="b"/>
              <a:pathLst>
                <a:path w="16086" h="4564" extrusionOk="0">
                  <a:moveTo>
                    <a:pt x="8037" y="0"/>
                  </a:moveTo>
                  <a:cubicBezTo>
                    <a:pt x="3702" y="0"/>
                    <a:pt x="153" y="977"/>
                    <a:pt x="0" y="2194"/>
                  </a:cubicBezTo>
                  <a:lnTo>
                    <a:pt x="0" y="2282"/>
                  </a:lnTo>
                  <a:cubicBezTo>
                    <a:pt x="0" y="2586"/>
                    <a:pt x="215" y="2890"/>
                    <a:pt x="609" y="3157"/>
                  </a:cubicBezTo>
                  <a:cubicBezTo>
                    <a:pt x="672" y="3195"/>
                    <a:pt x="736" y="3245"/>
                    <a:pt x="812" y="3284"/>
                  </a:cubicBezTo>
                  <a:cubicBezTo>
                    <a:pt x="1192" y="3499"/>
                    <a:pt x="1686" y="3702"/>
                    <a:pt x="2282" y="3879"/>
                  </a:cubicBezTo>
                  <a:cubicBezTo>
                    <a:pt x="2409" y="3918"/>
                    <a:pt x="2548" y="3955"/>
                    <a:pt x="2700" y="3994"/>
                  </a:cubicBezTo>
                  <a:cubicBezTo>
                    <a:pt x="3169" y="4107"/>
                    <a:pt x="3689" y="4209"/>
                    <a:pt x="4246" y="4298"/>
                  </a:cubicBezTo>
                  <a:cubicBezTo>
                    <a:pt x="4880" y="4386"/>
                    <a:pt x="5565" y="4462"/>
                    <a:pt x="6275" y="4513"/>
                  </a:cubicBezTo>
                  <a:cubicBezTo>
                    <a:pt x="6845" y="4551"/>
                    <a:pt x="7441" y="4564"/>
                    <a:pt x="8037" y="4564"/>
                  </a:cubicBezTo>
                  <a:cubicBezTo>
                    <a:pt x="12486" y="4564"/>
                    <a:pt x="16086" y="3537"/>
                    <a:pt x="16086" y="2282"/>
                  </a:cubicBezTo>
                  <a:lnTo>
                    <a:pt x="16086" y="2194"/>
                  </a:lnTo>
                  <a:cubicBezTo>
                    <a:pt x="16060" y="2042"/>
                    <a:pt x="15997" y="1902"/>
                    <a:pt x="15883" y="1763"/>
                  </a:cubicBezTo>
                  <a:cubicBezTo>
                    <a:pt x="15718" y="1560"/>
                    <a:pt x="15477" y="1383"/>
                    <a:pt x="15161" y="1205"/>
                  </a:cubicBezTo>
                  <a:cubicBezTo>
                    <a:pt x="14843" y="1040"/>
                    <a:pt x="14463" y="888"/>
                    <a:pt x="14032" y="749"/>
                  </a:cubicBezTo>
                  <a:cubicBezTo>
                    <a:pt x="13905" y="710"/>
                    <a:pt x="13779" y="673"/>
                    <a:pt x="13640" y="634"/>
                  </a:cubicBezTo>
                  <a:cubicBezTo>
                    <a:pt x="13043" y="470"/>
                    <a:pt x="12359" y="330"/>
                    <a:pt x="11598" y="229"/>
                  </a:cubicBezTo>
                  <a:cubicBezTo>
                    <a:pt x="11421" y="203"/>
                    <a:pt x="11243" y="178"/>
                    <a:pt x="11066" y="166"/>
                  </a:cubicBezTo>
                  <a:cubicBezTo>
                    <a:pt x="10128" y="51"/>
                    <a:pt x="9114" y="0"/>
                    <a:pt x="803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3443850" y="1508550"/>
              <a:ext cx="290925" cy="73850"/>
            </a:xfrm>
            <a:custGeom>
              <a:avLst/>
              <a:gdLst/>
              <a:ahLst/>
              <a:cxnLst/>
              <a:rect l="l" t="t" r="r" b="b"/>
              <a:pathLst>
                <a:path w="11637" h="2954" extrusionOk="0">
                  <a:moveTo>
                    <a:pt x="0" y="1"/>
                  </a:moveTo>
                  <a:lnTo>
                    <a:pt x="0" y="2954"/>
                  </a:lnTo>
                  <a:lnTo>
                    <a:pt x="11637" y="2954"/>
                  </a:lnTo>
                  <a:lnTo>
                    <a:pt x="11637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3352900" y="1540550"/>
              <a:ext cx="34900" cy="11125"/>
            </a:xfrm>
            <a:custGeom>
              <a:avLst/>
              <a:gdLst/>
              <a:ahLst/>
              <a:cxnLst/>
              <a:rect l="l" t="t" r="r" b="b"/>
              <a:pathLst>
                <a:path w="1396" h="445" extrusionOk="0">
                  <a:moveTo>
                    <a:pt x="1078" y="1"/>
                  </a:moveTo>
                  <a:lnTo>
                    <a:pt x="1" y="318"/>
                  </a:lnTo>
                  <a:cubicBezTo>
                    <a:pt x="64" y="356"/>
                    <a:pt x="128" y="406"/>
                    <a:pt x="204" y="445"/>
                  </a:cubicBezTo>
                  <a:lnTo>
                    <a:pt x="1395" y="115"/>
                  </a:lnTo>
                  <a:cubicBezTo>
                    <a:pt x="1370" y="102"/>
                    <a:pt x="1357" y="102"/>
                    <a:pt x="1345" y="90"/>
                  </a:cubicBezTo>
                  <a:cubicBezTo>
                    <a:pt x="1255" y="65"/>
                    <a:pt x="1167" y="39"/>
                    <a:pt x="1078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3394750" y="1558300"/>
              <a:ext cx="38975" cy="11125"/>
            </a:xfrm>
            <a:custGeom>
              <a:avLst/>
              <a:gdLst/>
              <a:ahLst/>
              <a:cxnLst/>
              <a:rect l="l" t="t" r="r" b="b"/>
              <a:pathLst>
                <a:path w="1559" h="445" extrusionOk="0">
                  <a:moveTo>
                    <a:pt x="1141" y="1"/>
                  </a:moveTo>
                  <a:lnTo>
                    <a:pt x="0" y="330"/>
                  </a:lnTo>
                  <a:cubicBezTo>
                    <a:pt x="127" y="369"/>
                    <a:pt x="266" y="406"/>
                    <a:pt x="418" y="445"/>
                  </a:cubicBezTo>
                  <a:lnTo>
                    <a:pt x="1559" y="115"/>
                  </a:lnTo>
                  <a:lnTo>
                    <a:pt x="1255" y="39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3377925" y="1480975"/>
              <a:ext cx="321700" cy="91300"/>
            </a:xfrm>
            <a:custGeom>
              <a:avLst/>
              <a:gdLst/>
              <a:ahLst/>
              <a:cxnLst/>
              <a:rect l="l" t="t" r="r" b="b"/>
              <a:pathLst>
                <a:path w="12868" h="3652" extrusionOk="0">
                  <a:moveTo>
                    <a:pt x="6428" y="1"/>
                  </a:moveTo>
                  <a:cubicBezTo>
                    <a:pt x="2891" y="1"/>
                    <a:pt x="1" y="812"/>
                    <a:pt x="1" y="1826"/>
                  </a:cubicBezTo>
                  <a:cubicBezTo>
                    <a:pt x="1" y="1851"/>
                    <a:pt x="1" y="1877"/>
                    <a:pt x="14" y="1902"/>
                  </a:cubicBezTo>
                  <a:cubicBezTo>
                    <a:pt x="166" y="2879"/>
                    <a:pt x="2980" y="3651"/>
                    <a:pt x="6428" y="3651"/>
                  </a:cubicBezTo>
                  <a:cubicBezTo>
                    <a:pt x="9876" y="3651"/>
                    <a:pt x="12702" y="2879"/>
                    <a:pt x="12854" y="1902"/>
                  </a:cubicBezTo>
                  <a:cubicBezTo>
                    <a:pt x="12867" y="1877"/>
                    <a:pt x="12867" y="1851"/>
                    <a:pt x="12867" y="1826"/>
                  </a:cubicBezTo>
                  <a:cubicBezTo>
                    <a:pt x="12867" y="812"/>
                    <a:pt x="9977" y="1"/>
                    <a:pt x="64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378250" y="1485100"/>
              <a:ext cx="321050" cy="87175"/>
            </a:xfrm>
            <a:custGeom>
              <a:avLst/>
              <a:gdLst/>
              <a:ahLst/>
              <a:cxnLst/>
              <a:rect l="l" t="t" r="r" b="b"/>
              <a:pathLst>
                <a:path w="12842" h="3487" extrusionOk="0">
                  <a:moveTo>
                    <a:pt x="6415" y="1"/>
                  </a:moveTo>
                  <a:cubicBezTo>
                    <a:pt x="2967" y="1"/>
                    <a:pt x="153" y="774"/>
                    <a:pt x="1" y="1737"/>
                  </a:cubicBezTo>
                  <a:cubicBezTo>
                    <a:pt x="13" y="1889"/>
                    <a:pt x="102" y="2029"/>
                    <a:pt x="229" y="2156"/>
                  </a:cubicBezTo>
                  <a:cubicBezTo>
                    <a:pt x="292" y="2219"/>
                    <a:pt x="356" y="2269"/>
                    <a:pt x="432" y="2320"/>
                  </a:cubicBezTo>
                  <a:cubicBezTo>
                    <a:pt x="736" y="2548"/>
                    <a:pt x="1193" y="2751"/>
                    <a:pt x="1776" y="2916"/>
                  </a:cubicBezTo>
                  <a:cubicBezTo>
                    <a:pt x="1902" y="2954"/>
                    <a:pt x="2029" y="2992"/>
                    <a:pt x="2168" y="3030"/>
                  </a:cubicBezTo>
                  <a:cubicBezTo>
                    <a:pt x="2714" y="3170"/>
                    <a:pt x="3334" y="3271"/>
                    <a:pt x="4007" y="3347"/>
                  </a:cubicBezTo>
                  <a:cubicBezTo>
                    <a:pt x="4691" y="3436"/>
                    <a:pt x="5426" y="3474"/>
                    <a:pt x="6187" y="3486"/>
                  </a:cubicBezTo>
                  <a:lnTo>
                    <a:pt x="6415" y="3486"/>
                  </a:lnTo>
                  <a:cubicBezTo>
                    <a:pt x="9863" y="3486"/>
                    <a:pt x="12689" y="2714"/>
                    <a:pt x="12841" y="1737"/>
                  </a:cubicBezTo>
                  <a:cubicBezTo>
                    <a:pt x="12841" y="1700"/>
                    <a:pt x="12829" y="1649"/>
                    <a:pt x="12804" y="1610"/>
                  </a:cubicBezTo>
                  <a:cubicBezTo>
                    <a:pt x="12714" y="1395"/>
                    <a:pt x="12512" y="1205"/>
                    <a:pt x="12207" y="1027"/>
                  </a:cubicBezTo>
                  <a:cubicBezTo>
                    <a:pt x="11891" y="838"/>
                    <a:pt x="11460" y="672"/>
                    <a:pt x="10953" y="533"/>
                  </a:cubicBezTo>
                  <a:cubicBezTo>
                    <a:pt x="10826" y="495"/>
                    <a:pt x="10686" y="457"/>
                    <a:pt x="10547" y="432"/>
                  </a:cubicBezTo>
                  <a:cubicBezTo>
                    <a:pt x="9900" y="267"/>
                    <a:pt x="9140" y="153"/>
                    <a:pt x="8316" y="77"/>
                  </a:cubicBezTo>
                  <a:cubicBezTo>
                    <a:pt x="8114" y="64"/>
                    <a:pt x="7911" y="52"/>
                    <a:pt x="7695" y="38"/>
                  </a:cubicBezTo>
                  <a:cubicBezTo>
                    <a:pt x="7289" y="13"/>
                    <a:pt x="6858" y="1"/>
                    <a:pt x="64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3478400" y="1560200"/>
              <a:ext cx="97000" cy="12075"/>
            </a:xfrm>
            <a:custGeom>
              <a:avLst/>
              <a:gdLst/>
              <a:ahLst/>
              <a:cxnLst/>
              <a:rect l="l" t="t" r="r" b="b"/>
              <a:pathLst>
                <a:path w="3880" h="483" extrusionOk="0">
                  <a:moveTo>
                    <a:pt x="3879" y="1"/>
                  </a:moveTo>
                  <a:lnTo>
                    <a:pt x="3308" y="39"/>
                  </a:lnTo>
                  <a:lnTo>
                    <a:pt x="3080" y="39"/>
                  </a:lnTo>
                  <a:cubicBezTo>
                    <a:pt x="2815" y="51"/>
                    <a:pt x="2523" y="65"/>
                    <a:pt x="2244" y="65"/>
                  </a:cubicBezTo>
                  <a:lnTo>
                    <a:pt x="2015" y="65"/>
                  </a:lnTo>
                  <a:cubicBezTo>
                    <a:pt x="1737" y="65"/>
                    <a:pt x="1446" y="51"/>
                    <a:pt x="1179" y="39"/>
                  </a:cubicBezTo>
                  <a:lnTo>
                    <a:pt x="1077" y="39"/>
                  </a:lnTo>
                  <a:lnTo>
                    <a:pt x="1" y="343"/>
                  </a:lnTo>
                  <a:cubicBezTo>
                    <a:pt x="685" y="432"/>
                    <a:pt x="1420" y="470"/>
                    <a:pt x="2181" y="482"/>
                  </a:cubicBezTo>
                  <a:lnTo>
                    <a:pt x="3879" y="1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422625" y="1554500"/>
              <a:ext cx="25675" cy="6350"/>
            </a:xfrm>
            <a:custGeom>
              <a:avLst/>
              <a:gdLst/>
              <a:ahLst/>
              <a:cxnLst/>
              <a:rect l="l" t="t" r="r" b="b"/>
              <a:pathLst>
                <a:path w="1027" h="254" extrusionOk="0">
                  <a:moveTo>
                    <a:pt x="520" y="0"/>
                  </a:moveTo>
                  <a:lnTo>
                    <a:pt x="1" y="140"/>
                  </a:lnTo>
                  <a:cubicBezTo>
                    <a:pt x="127" y="178"/>
                    <a:pt x="254" y="216"/>
                    <a:pt x="393" y="254"/>
                  </a:cubicBezTo>
                  <a:lnTo>
                    <a:pt x="1027" y="77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465400" y="149587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3" y="1"/>
                  </a:moveTo>
                  <a:lnTo>
                    <a:pt x="2473" y="292"/>
                  </a:lnTo>
                  <a:cubicBezTo>
                    <a:pt x="888" y="356"/>
                    <a:pt x="102" y="622"/>
                    <a:pt x="102" y="926"/>
                  </a:cubicBezTo>
                  <a:cubicBezTo>
                    <a:pt x="102" y="1636"/>
                    <a:pt x="3828" y="1446"/>
                    <a:pt x="3828" y="1686"/>
                  </a:cubicBezTo>
                  <a:cubicBezTo>
                    <a:pt x="3828" y="1750"/>
                    <a:pt x="3600" y="1788"/>
                    <a:pt x="2954" y="1788"/>
                  </a:cubicBezTo>
                  <a:cubicBezTo>
                    <a:pt x="2206" y="1788"/>
                    <a:pt x="1369" y="1725"/>
                    <a:pt x="723" y="1623"/>
                  </a:cubicBezTo>
                  <a:lnTo>
                    <a:pt x="0" y="2092"/>
                  </a:lnTo>
                  <a:cubicBezTo>
                    <a:pt x="571" y="2193"/>
                    <a:pt x="1509" y="2257"/>
                    <a:pt x="2473" y="2283"/>
                  </a:cubicBezTo>
                  <a:lnTo>
                    <a:pt x="2473" y="2574"/>
                  </a:lnTo>
                  <a:lnTo>
                    <a:pt x="3828" y="2574"/>
                  </a:lnTo>
                  <a:lnTo>
                    <a:pt x="3828" y="2269"/>
                  </a:lnTo>
                  <a:cubicBezTo>
                    <a:pt x="5324" y="2193"/>
                    <a:pt x="6073" y="1940"/>
                    <a:pt x="6073" y="1636"/>
                  </a:cubicBezTo>
                  <a:cubicBezTo>
                    <a:pt x="6073" y="939"/>
                    <a:pt x="2346" y="1129"/>
                    <a:pt x="2346" y="900"/>
                  </a:cubicBezTo>
                  <a:cubicBezTo>
                    <a:pt x="2346" y="824"/>
                    <a:pt x="2561" y="774"/>
                    <a:pt x="3220" y="774"/>
                  </a:cubicBezTo>
                  <a:cubicBezTo>
                    <a:pt x="3816" y="774"/>
                    <a:pt x="4437" y="824"/>
                    <a:pt x="5096" y="914"/>
                  </a:cubicBezTo>
                  <a:lnTo>
                    <a:pt x="5781" y="444"/>
                  </a:lnTo>
                  <a:cubicBezTo>
                    <a:pt x="5236" y="356"/>
                    <a:pt x="4538" y="305"/>
                    <a:pt x="3828" y="292"/>
                  </a:cubicBezTo>
                  <a:lnTo>
                    <a:pt x="38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464450" y="1493350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2" y="1"/>
                  </a:moveTo>
                  <a:lnTo>
                    <a:pt x="2472" y="292"/>
                  </a:lnTo>
                  <a:cubicBezTo>
                    <a:pt x="888" y="355"/>
                    <a:pt x="102" y="621"/>
                    <a:pt x="102" y="925"/>
                  </a:cubicBezTo>
                  <a:cubicBezTo>
                    <a:pt x="102" y="1635"/>
                    <a:pt x="3829" y="1446"/>
                    <a:pt x="3829" y="1686"/>
                  </a:cubicBezTo>
                  <a:cubicBezTo>
                    <a:pt x="3829" y="1750"/>
                    <a:pt x="3601" y="1787"/>
                    <a:pt x="2954" y="1787"/>
                  </a:cubicBezTo>
                  <a:cubicBezTo>
                    <a:pt x="2206" y="1787"/>
                    <a:pt x="1357" y="1724"/>
                    <a:pt x="723" y="1623"/>
                  </a:cubicBezTo>
                  <a:lnTo>
                    <a:pt x="1" y="2092"/>
                  </a:lnTo>
                  <a:cubicBezTo>
                    <a:pt x="571" y="2193"/>
                    <a:pt x="1509" y="2257"/>
                    <a:pt x="2472" y="2282"/>
                  </a:cubicBezTo>
                  <a:lnTo>
                    <a:pt x="2472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5" y="2193"/>
                    <a:pt x="6072" y="1939"/>
                    <a:pt x="6072" y="1635"/>
                  </a:cubicBezTo>
                  <a:cubicBezTo>
                    <a:pt x="6072" y="939"/>
                    <a:pt x="2345" y="1128"/>
                    <a:pt x="2345" y="900"/>
                  </a:cubicBezTo>
                  <a:cubicBezTo>
                    <a:pt x="2345" y="824"/>
                    <a:pt x="2561" y="773"/>
                    <a:pt x="3220" y="773"/>
                  </a:cubicBezTo>
                  <a:cubicBezTo>
                    <a:pt x="3804" y="773"/>
                    <a:pt x="4437" y="824"/>
                    <a:pt x="5096" y="913"/>
                  </a:cubicBezTo>
                  <a:lnTo>
                    <a:pt x="5781" y="444"/>
                  </a:lnTo>
                  <a:cubicBezTo>
                    <a:pt x="5235" y="368"/>
                    <a:pt x="4539" y="305"/>
                    <a:pt x="3829" y="292"/>
                  </a:cubicBezTo>
                  <a:lnTo>
                    <a:pt x="38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3329450" y="1454350"/>
              <a:ext cx="402500" cy="107475"/>
            </a:xfrm>
            <a:custGeom>
              <a:avLst/>
              <a:gdLst/>
              <a:ahLst/>
              <a:cxnLst/>
              <a:rect l="l" t="t" r="r" b="b"/>
              <a:pathLst>
                <a:path w="16100" h="4299" extrusionOk="0">
                  <a:moveTo>
                    <a:pt x="13323" y="1"/>
                  </a:moveTo>
                  <a:lnTo>
                    <a:pt x="12474" y="14"/>
                  </a:lnTo>
                  <a:lnTo>
                    <a:pt x="4767" y="14"/>
                  </a:lnTo>
                  <a:lnTo>
                    <a:pt x="3930" y="26"/>
                  </a:lnTo>
                  <a:lnTo>
                    <a:pt x="1" y="26"/>
                  </a:lnTo>
                  <a:lnTo>
                    <a:pt x="1" y="1750"/>
                  </a:lnTo>
                  <a:lnTo>
                    <a:pt x="1" y="1814"/>
                  </a:lnTo>
                  <a:cubicBezTo>
                    <a:pt x="1" y="2118"/>
                    <a:pt x="178" y="2397"/>
                    <a:pt x="495" y="2676"/>
                  </a:cubicBezTo>
                  <a:cubicBezTo>
                    <a:pt x="533" y="2701"/>
                    <a:pt x="571" y="2727"/>
                    <a:pt x="609" y="2764"/>
                  </a:cubicBezTo>
                  <a:lnTo>
                    <a:pt x="723" y="2840"/>
                  </a:lnTo>
                  <a:cubicBezTo>
                    <a:pt x="748" y="2866"/>
                    <a:pt x="787" y="2879"/>
                    <a:pt x="812" y="2904"/>
                  </a:cubicBezTo>
                  <a:cubicBezTo>
                    <a:pt x="1027" y="3031"/>
                    <a:pt x="1281" y="3158"/>
                    <a:pt x="1573" y="3284"/>
                  </a:cubicBezTo>
                  <a:cubicBezTo>
                    <a:pt x="1636" y="3310"/>
                    <a:pt x="1712" y="3347"/>
                    <a:pt x="1788" y="3373"/>
                  </a:cubicBezTo>
                  <a:cubicBezTo>
                    <a:pt x="1940" y="3437"/>
                    <a:pt x="2105" y="3487"/>
                    <a:pt x="2283" y="3538"/>
                  </a:cubicBezTo>
                  <a:cubicBezTo>
                    <a:pt x="2396" y="3575"/>
                    <a:pt x="2511" y="3614"/>
                    <a:pt x="2637" y="3652"/>
                  </a:cubicBezTo>
                  <a:cubicBezTo>
                    <a:pt x="2663" y="3652"/>
                    <a:pt x="2675" y="3665"/>
                    <a:pt x="2700" y="3665"/>
                  </a:cubicBezTo>
                  <a:lnTo>
                    <a:pt x="2852" y="3702"/>
                  </a:lnTo>
                  <a:cubicBezTo>
                    <a:pt x="3131" y="3778"/>
                    <a:pt x="3410" y="3842"/>
                    <a:pt x="3702" y="3905"/>
                  </a:cubicBezTo>
                  <a:lnTo>
                    <a:pt x="3930" y="3944"/>
                  </a:lnTo>
                  <a:cubicBezTo>
                    <a:pt x="4032" y="3969"/>
                    <a:pt x="4145" y="3981"/>
                    <a:pt x="4260" y="4006"/>
                  </a:cubicBezTo>
                  <a:cubicBezTo>
                    <a:pt x="4424" y="4032"/>
                    <a:pt x="4602" y="4057"/>
                    <a:pt x="4767" y="4083"/>
                  </a:cubicBezTo>
                  <a:cubicBezTo>
                    <a:pt x="4843" y="4096"/>
                    <a:pt x="4919" y="4096"/>
                    <a:pt x="4995" y="4108"/>
                  </a:cubicBezTo>
                  <a:cubicBezTo>
                    <a:pt x="5274" y="4146"/>
                    <a:pt x="5553" y="4172"/>
                    <a:pt x="5844" y="4197"/>
                  </a:cubicBezTo>
                  <a:cubicBezTo>
                    <a:pt x="5920" y="4209"/>
                    <a:pt x="5984" y="4209"/>
                    <a:pt x="6060" y="4222"/>
                  </a:cubicBezTo>
                  <a:cubicBezTo>
                    <a:pt x="6136" y="4222"/>
                    <a:pt x="6212" y="4235"/>
                    <a:pt x="6288" y="4235"/>
                  </a:cubicBezTo>
                  <a:cubicBezTo>
                    <a:pt x="6491" y="4248"/>
                    <a:pt x="6694" y="4260"/>
                    <a:pt x="6909" y="4273"/>
                  </a:cubicBezTo>
                  <a:lnTo>
                    <a:pt x="7137" y="4273"/>
                  </a:lnTo>
                  <a:cubicBezTo>
                    <a:pt x="7404" y="4285"/>
                    <a:pt x="7695" y="4299"/>
                    <a:pt x="7973" y="4299"/>
                  </a:cubicBezTo>
                  <a:lnTo>
                    <a:pt x="8202" y="4299"/>
                  </a:lnTo>
                  <a:cubicBezTo>
                    <a:pt x="8481" y="4299"/>
                    <a:pt x="8773" y="4285"/>
                    <a:pt x="9038" y="4273"/>
                  </a:cubicBezTo>
                  <a:lnTo>
                    <a:pt x="9266" y="4273"/>
                  </a:lnTo>
                  <a:cubicBezTo>
                    <a:pt x="9558" y="4248"/>
                    <a:pt x="9837" y="4235"/>
                    <a:pt x="10116" y="4209"/>
                  </a:cubicBezTo>
                  <a:cubicBezTo>
                    <a:pt x="10192" y="4209"/>
                    <a:pt x="10268" y="4197"/>
                    <a:pt x="10331" y="4197"/>
                  </a:cubicBezTo>
                  <a:cubicBezTo>
                    <a:pt x="10623" y="4172"/>
                    <a:pt x="10902" y="4133"/>
                    <a:pt x="11181" y="4096"/>
                  </a:cubicBezTo>
                  <a:cubicBezTo>
                    <a:pt x="11257" y="4096"/>
                    <a:pt x="11333" y="4083"/>
                    <a:pt x="11409" y="4070"/>
                  </a:cubicBezTo>
                  <a:cubicBezTo>
                    <a:pt x="11700" y="4032"/>
                    <a:pt x="11979" y="3981"/>
                    <a:pt x="12246" y="3930"/>
                  </a:cubicBezTo>
                  <a:lnTo>
                    <a:pt x="12474" y="3893"/>
                  </a:lnTo>
                  <a:cubicBezTo>
                    <a:pt x="12765" y="3829"/>
                    <a:pt x="13057" y="3766"/>
                    <a:pt x="13323" y="3690"/>
                  </a:cubicBezTo>
                  <a:cubicBezTo>
                    <a:pt x="13399" y="3665"/>
                    <a:pt x="13463" y="3652"/>
                    <a:pt x="13539" y="3626"/>
                  </a:cubicBezTo>
                  <a:cubicBezTo>
                    <a:pt x="13843" y="3538"/>
                    <a:pt x="14134" y="3449"/>
                    <a:pt x="14387" y="3347"/>
                  </a:cubicBezTo>
                  <a:cubicBezTo>
                    <a:pt x="14464" y="3310"/>
                    <a:pt x="14540" y="3284"/>
                    <a:pt x="14603" y="3246"/>
                  </a:cubicBezTo>
                  <a:cubicBezTo>
                    <a:pt x="14945" y="3107"/>
                    <a:pt x="15224" y="2955"/>
                    <a:pt x="15452" y="2790"/>
                  </a:cubicBezTo>
                  <a:cubicBezTo>
                    <a:pt x="15541" y="2727"/>
                    <a:pt x="15604" y="2663"/>
                    <a:pt x="15680" y="2612"/>
                  </a:cubicBezTo>
                  <a:cubicBezTo>
                    <a:pt x="15947" y="2359"/>
                    <a:pt x="16099" y="2093"/>
                    <a:pt x="16099" y="1814"/>
                  </a:cubicBezTo>
                  <a:lnTo>
                    <a:pt x="16099" y="1789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3341800" y="1455000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1" y="0"/>
                  </a:moveTo>
                  <a:lnTo>
                    <a:pt x="1" y="2650"/>
                  </a:lnTo>
                  <a:cubicBezTo>
                    <a:pt x="39" y="2675"/>
                    <a:pt x="77" y="2701"/>
                    <a:pt x="115" y="2738"/>
                  </a:cubicBezTo>
                  <a:lnTo>
                    <a:pt x="229" y="281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368750" y="1455000"/>
              <a:ext cx="5400" cy="83675"/>
            </a:xfrm>
            <a:custGeom>
              <a:avLst/>
              <a:gdLst/>
              <a:ahLst/>
              <a:cxnLst/>
              <a:rect l="l" t="t" r="r" b="b"/>
              <a:pathLst>
                <a:path w="216" h="3347" extrusionOk="0">
                  <a:moveTo>
                    <a:pt x="1" y="0"/>
                  </a:moveTo>
                  <a:lnTo>
                    <a:pt x="1" y="3258"/>
                  </a:lnTo>
                  <a:cubicBezTo>
                    <a:pt x="64" y="3284"/>
                    <a:pt x="140" y="3321"/>
                    <a:pt x="216" y="334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95375" y="1455000"/>
              <a:ext cx="5400" cy="91925"/>
            </a:xfrm>
            <a:custGeom>
              <a:avLst/>
              <a:gdLst/>
              <a:ahLst/>
              <a:cxnLst/>
              <a:rect l="l" t="t" r="r" b="b"/>
              <a:pathLst>
                <a:path w="216" h="3677" extrusionOk="0">
                  <a:moveTo>
                    <a:pt x="0" y="0"/>
                  </a:moveTo>
                  <a:lnTo>
                    <a:pt x="0" y="3626"/>
                  </a:lnTo>
                  <a:cubicBezTo>
                    <a:pt x="26" y="3626"/>
                    <a:pt x="38" y="3639"/>
                    <a:pt x="63" y="3639"/>
                  </a:cubicBezTo>
                  <a:lnTo>
                    <a:pt x="215" y="367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3422000" y="1455000"/>
              <a:ext cx="5725" cy="97950"/>
            </a:xfrm>
            <a:custGeom>
              <a:avLst/>
              <a:gdLst/>
              <a:ahLst/>
              <a:cxnLst/>
              <a:rect l="l" t="t" r="r" b="b"/>
              <a:pathLst>
                <a:path w="229" h="3918" extrusionOk="0">
                  <a:moveTo>
                    <a:pt x="0" y="0"/>
                  </a:moveTo>
                  <a:lnTo>
                    <a:pt x="0" y="3879"/>
                  </a:lnTo>
                  <a:lnTo>
                    <a:pt x="228" y="391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48625" y="1454700"/>
              <a:ext cx="5725" cy="102350"/>
            </a:xfrm>
            <a:custGeom>
              <a:avLst/>
              <a:gdLst/>
              <a:ahLst/>
              <a:cxnLst/>
              <a:rect l="l" t="t" r="r" b="b"/>
              <a:pathLst>
                <a:path w="229" h="4094" extrusionOk="0">
                  <a:moveTo>
                    <a:pt x="0" y="0"/>
                  </a:moveTo>
                  <a:lnTo>
                    <a:pt x="0" y="4069"/>
                  </a:lnTo>
                  <a:cubicBezTo>
                    <a:pt x="76" y="4082"/>
                    <a:pt x="152" y="4082"/>
                    <a:pt x="228" y="4094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3475525" y="1454700"/>
              <a:ext cx="5425" cy="105225"/>
            </a:xfrm>
            <a:custGeom>
              <a:avLst/>
              <a:gdLst/>
              <a:ahLst/>
              <a:cxnLst/>
              <a:rect l="l" t="t" r="r" b="b"/>
              <a:pathLst>
                <a:path w="217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5"/>
                    <a:pt x="141" y="4195"/>
                    <a:pt x="217" y="4208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3502150" y="14547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59"/>
                  </a:lnTo>
                  <a:lnTo>
                    <a:pt x="229" y="425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3528775" y="1454700"/>
              <a:ext cx="5725" cy="107125"/>
            </a:xfrm>
            <a:custGeom>
              <a:avLst/>
              <a:gdLst/>
              <a:ahLst/>
              <a:cxnLst/>
              <a:rect l="l" t="t" r="r" b="b"/>
              <a:pathLst>
                <a:path w="229" h="4285" extrusionOk="0">
                  <a:moveTo>
                    <a:pt x="0" y="0"/>
                  </a:moveTo>
                  <a:lnTo>
                    <a:pt x="0" y="4285"/>
                  </a:lnTo>
                  <a:lnTo>
                    <a:pt x="229" y="428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3555400" y="14547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28" y="425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3582350" y="1454700"/>
              <a:ext cx="5400" cy="104900"/>
            </a:xfrm>
            <a:custGeom>
              <a:avLst/>
              <a:gdLst/>
              <a:ahLst/>
              <a:cxnLst/>
              <a:rect l="l" t="t" r="r" b="b"/>
              <a:pathLst>
                <a:path w="216" h="4196" extrusionOk="0">
                  <a:moveTo>
                    <a:pt x="0" y="0"/>
                  </a:moveTo>
                  <a:lnTo>
                    <a:pt x="0" y="4195"/>
                  </a:lnTo>
                  <a:cubicBezTo>
                    <a:pt x="76" y="4195"/>
                    <a:pt x="152" y="4183"/>
                    <a:pt x="215" y="418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3608950" y="1454700"/>
              <a:ext cx="5750" cy="102050"/>
            </a:xfrm>
            <a:custGeom>
              <a:avLst/>
              <a:gdLst/>
              <a:ahLst/>
              <a:cxnLst/>
              <a:rect l="l" t="t" r="r" b="b"/>
              <a:pathLst>
                <a:path w="230" h="4082" extrusionOk="0">
                  <a:moveTo>
                    <a:pt x="1" y="0"/>
                  </a:moveTo>
                  <a:lnTo>
                    <a:pt x="1" y="4082"/>
                  </a:lnTo>
                  <a:cubicBezTo>
                    <a:pt x="77" y="4082"/>
                    <a:pt x="153" y="4069"/>
                    <a:pt x="229" y="405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3635575" y="1454700"/>
              <a:ext cx="5725" cy="97925"/>
            </a:xfrm>
            <a:custGeom>
              <a:avLst/>
              <a:gdLst/>
              <a:ahLst/>
              <a:cxnLst/>
              <a:rect l="l" t="t" r="r" b="b"/>
              <a:pathLst>
                <a:path w="229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3662500" y="1454350"/>
              <a:ext cx="5425" cy="92275"/>
            </a:xfrm>
            <a:custGeom>
              <a:avLst/>
              <a:gdLst/>
              <a:ahLst/>
              <a:cxnLst/>
              <a:rect l="l" t="t" r="r" b="b"/>
              <a:pathLst>
                <a:path w="217" h="3691" extrusionOk="0">
                  <a:moveTo>
                    <a:pt x="1" y="1"/>
                  </a:moveTo>
                  <a:lnTo>
                    <a:pt x="1" y="3690"/>
                  </a:lnTo>
                  <a:cubicBezTo>
                    <a:pt x="77" y="3665"/>
                    <a:pt x="141" y="3652"/>
                    <a:pt x="217" y="3626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3689125" y="1454350"/>
              <a:ext cx="5425" cy="83700"/>
            </a:xfrm>
            <a:custGeom>
              <a:avLst/>
              <a:gdLst/>
              <a:ahLst/>
              <a:cxnLst/>
              <a:rect l="l" t="t" r="r" b="b"/>
              <a:pathLst>
                <a:path w="217" h="3348" extrusionOk="0">
                  <a:moveTo>
                    <a:pt x="0" y="1"/>
                  </a:moveTo>
                  <a:lnTo>
                    <a:pt x="0" y="3347"/>
                  </a:lnTo>
                  <a:cubicBezTo>
                    <a:pt x="77" y="3310"/>
                    <a:pt x="153" y="3284"/>
                    <a:pt x="216" y="3246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3715750" y="1454350"/>
              <a:ext cx="5725" cy="69750"/>
            </a:xfrm>
            <a:custGeom>
              <a:avLst/>
              <a:gdLst/>
              <a:ahLst/>
              <a:cxnLst/>
              <a:rect l="l" t="t" r="r" b="b"/>
              <a:pathLst>
                <a:path w="229" h="2790" extrusionOk="0">
                  <a:moveTo>
                    <a:pt x="0" y="1"/>
                  </a:moveTo>
                  <a:lnTo>
                    <a:pt x="0" y="2790"/>
                  </a:lnTo>
                  <a:cubicBezTo>
                    <a:pt x="89" y="2727"/>
                    <a:pt x="152" y="2663"/>
                    <a:pt x="228" y="2612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3329450" y="1397950"/>
              <a:ext cx="402500" cy="114100"/>
            </a:xfrm>
            <a:custGeom>
              <a:avLst/>
              <a:gdLst/>
              <a:ahLst/>
              <a:cxnLst/>
              <a:rect l="l" t="t" r="r" b="b"/>
              <a:pathLst>
                <a:path w="16100" h="4564" extrusionOk="0">
                  <a:moveTo>
                    <a:pt x="8050" y="1"/>
                  </a:moveTo>
                  <a:cubicBezTo>
                    <a:pt x="3702" y="1"/>
                    <a:pt x="165" y="977"/>
                    <a:pt x="13" y="2194"/>
                  </a:cubicBezTo>
                  <a:cubicBezTo>
                    <a:pt x="1" y="2219"/>
                    <a:pt x="1" y="2257"/>
                    <a:pt x="1" y="2282"/>
                  </a:cubicBezTo>
                  <a:cubicBezTo>
                    <a:pt x="1" y="2586"/>
                    <a:pt x="216" y="2891"/>
                    <a:pt x="609" y="3157"/>
                  </a:cubicBezTo>
                  <a:cubicBezTo>
                    <a:pt x="672" y="3195"/>
                    <a:pt x="748" y="3246"/>
                    <a:pt x="824" y="3284"/>
                  </a:cubicBezTo>
                  <a:cubicBezTo>
                    <a:pt x="1192" y="3499"/>
                    <a:pt x="1699" y="3702"/>
                    <a:pt x="2283" y="3879"/>
                  </a:cubicBezTo>
                  <a:lnTo>
                    <a:pt x="2700" y="3994"/>
                  </a:lnTo>
                  <a:cubicBezTo>
                    <a:pt x="3170" y="4108"/>
                    <a:pt x="3702" y="4209"/>
                    <a:pt x="4260" y="4298"/>
                  </a:cubicBezTo>
                  <a:cubicBezTo>
                    <a:pt x="4894" y="4386"/>
                    <a:pt x="5565" y="4462"/>
                    <a:pt x="6288" y="4513"/>
                  </a:cubicBezTo>
                  <a:cubicBezTo>
                    <a:pt x="6846" y="4552"/>
                    <a:pt x="7441" y="4564"/>
                    <a:pt x="8050" y="4564"/>
                  </a:cubicBezTo>
                  <a:cubicBezTo>
                    <a:pt x="12499" y="4564"/>
                    <a:pt x="16099" y="3538"/>
                    <a:pt x="16099" y="2282"/>
                  </a:cubicBezTo>
                  <a:cubicBezTo>
                    <a:pt x="16099" y="2257"/>
                    <a:pt x="16099" y="2219"/>
                    <a:pt x="16086" y="2194"/>
                  </a:cubicBezTo>
                  <a:cubicBezTo>
                    <a:pt x="16074" y="2042"/>
                    <a:pt x="15998" y="1902"/>
                    <a:pt x="15883" y="1763"/>
                  </a:cubicBezTo>
                  <a:cubicBezTo>
                    <a:pt x="15731" y="1560"/>
                    <a:pt x="15478" y="1383"/>
                    <a:pt x="15161" y="1205"/>
                  </a:cubicBezTo>
                  <a:cubicBezTo>
                    <a:pt x="14857" y="1040"/>
                    <a:pt x="14477" y="888"/>
                    <a:pt x="14033" y="749"/>
                  </a:cubicBezTo>
                  <a:cubicBezTo>
                    <a:pt x="13919" y="710"/>
                    <a:pt x="13779" y="673"/>
                    <a:pt x="13652" y="634"/>
                  </a:cubicBezTo>
                  <a:cubicBezTo>
                    <a:pt x="13057" y="470"/>
                    <a:pt x="12359" y="330"/>
                    <a:pt x="11599" y="229"/>
                  </a:cubicBezTo>
                  <a:cubicBezTo>
                    <a:pt x="11434" y="203"/>
                    <a:pt x="11257" y="178"/>
                    <a:pt x="11080" y="166"/>
                  </a:cubicBezTo>
                  <a:cubicBezTo>
                    <a:pt x="10142" y="51"/>
                    <a:pt x="9114" y="1"/>
                    <a:pt x="805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3435925" y="1496825"/>
              <a:ext cx="85900" cy="13975"/>
            </a:xfrm>
            <a:custGeom>
              <a:avLst/>
              <a:gdLst/>
              <a:ahLst/>
              <a:cxnLst/>
              <a:rect l="l" t="t" r="r" b="b"/>
              <a:pathLst>
                <a:path w="3436" h="559" extrusionOk="0">
                  <a:moveTo>
                    <a:pt x="1" y="0"/>
                  </a:moveTo>
                  <a:lnTo>
                    <a:pt x="1" y="558"/>
                  </a:lnTo>
                  <a:lnTo>
                    <a:pt x="3436" y="558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3344675" y="1467675"/>
              <a:ext cx="35825" cy="12400"/>
            </a:xfrm>
            <a:custGeom>
              <a:avLst/>
              <a:gdLst/>
              <a:ahLst/>
              <a:cxnLst/>
              <a:rect l="l" t="t" r="r" b="b"/>
              <a:pathLst>
                <a:path w="1433" h="496" extrusionOk="0">
                  <a:moveTo>
                    <a:pt x="1268" y="0"/>
                  </a:moveTo>
                  <a:lnTo>
                    <a:pt x="0" y="368"/>
                  </a:lnTo>
                  <a:cubicBezTo>
                    <a:pt x="63" y="406"/>
                    <a:pt x="139" y="457"/>
                    <a:pt x="215" y="495"/>
                  </a:cubicBezTo>
                  <a:lnTo>
                    <a:pt x="1432" y="152"/>
                  </a:lnTo>
                  <a:cubicBezTo>
                    <a:pt x="1369" y="102"/>
                    <a:pt x="1319" y="51"/>
                    <a:pt x="1268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3386500" y="1486675"/>
              <a:ext cx="39000" cy="11125"/>
            </a:xfrm>
            <a:custGeom>
              <a:avLst/>
              <a:gdLst/>
              <a:ahLst/>
              <a:cxnLst/>
              <a:rect l="l" t="t" r="r" b="b"/>
              <a:pathLst>
                <a:path w="1560" h="445" extrusionOk="0">
                  <a:moveTo>
                    <a:pt x="1141" y="1"/>
                  </a:moveTo>
                  <a:lnTo>
                    <a:pt x="1" y="330"/>
                  </a:lnTo>
                  <a:lnTo>
                    <a:pt x="418" y="445"/>
                  </a:lnTo>
                  <a:lnTo>
                    <a:pt x="1559" y="115"/>
                  </a:lnTo>
                  <a:lnTo>
                    <a:pt x="1255" y="39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3370025" y="1409350"/>
              <a:ext cx="321650" cy="91300"/>
            </a:xfrm>
            <a:custGeom>
              <a:avLst/>
              <a:gdLst/>
              <a:ahLst/>
              <a:cxnLst/>
              <a:rect l="l" t="t" r="r" b="b"/>
              <a:pathLst>
                <a:path w="12866" h="3652" extrusionOk="0">
                  <a:moveTo>
                    <a:pt x="6427" y="1"/>
                  </a:moveTo>
                  <a:cubicBezTo>
                    <a:pt x="2877" y="1"/>
                    <a:pt x="0" y="812"/>
                    <a:pt x="0" y="1826"/>
                  </a:cubicBezTo>
                  <a:lnTo>
                    <a:pt x="0" y="1902"/>
                  </a:lnTo>
                  <a:cubicBezTo>
                    <a:pt x="153" y="2879"/>
                    <a:pt x="2979" y="3652"/>
                    <a:pt x="6427" y="3652"/>
                  </a:cubicBezTo>
                  <a:cubicBezTo>
                    <a:pt x="9874" y="3652"/>
                    <a:pt x="12702" y="2879"/>
                    <a:pt x="12854" y="1902"/>
                  </a:cubicBezTo>
                  <a:cubicBezTo>
                    <a:pt x="12854" y="1877"/>
                    <a:pt x="12866" y="1852"/>
                    <a:pt x="12866" y="1826"/>
                  </a:cubicBezTo>
                  <a:cubicBezTo>
                    <a:pt x="12866" y="812"/>
                    <a:pt x="9976" y="1"/>
                    <a:pt x="642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3370025" y="1413500"/>
              <a:ext cx="321350" cy="87150"/>
            </a:xfrm>
            <a:custGeom>
              <a:avLst/>
              <a:gdLst/>
              <a:ahLst/>
              <a:cxnLst/>
              <a:rect l="l" t="t" r="r" b="b"/>
              <a:pathLst>
                <a:path w="12854" h="3486" extrusionOk="0">
                  <a:moveTo>
                    <a:pt x="6427" y="0"/>
                  </a:moveTo>
                  <a:cubicBezTo>
                    <a:pt x="2979" y="0"/>
                    <a:pt x="153" y="773"/>
                    <a:pt x="0" y="1736"/>
                  </a:cubicBezTo>
                  <a:cubicBezTo>
                    <a:pt x="26" y="1888"/>
                    <a:pt x="102" y="2028"/>
                    <a:pt x="241" y="2155"/>
                  </a:cubicBezTo>
                  <a:cubicBezTo>
                    <a:pt x="291" y="2206"/>
                    <a:pt x="355" y="2269"/>
                    <a:pt x="431" y="2319"/>
                  </a:cubicBezTo>
                  <a:cubicBezTo>
                    <a:pt x="736" y="2548"/>
                    <a:pt x="1204" y="2750"/>
                    <a:pt x="1775" y="2916"/>
                  </a:cubicBezTo>
                  <a:cubicBezTo>
                    <a:pt x="1902" y="2953"/>
                    <a:pt x="2041" y="2992"/>
                    <a:pt x="2181" y="3029"/>
                  </a:cubicBezTo>
                  <a:cubicBezTo>
                    <a:pt x="2713" y="3169"/>
                    <a:pt x="3334" y="3271"/>
                    <a:pt x="4018" y="3347"/>
                  </a:cubicBezTo>
                  <a:cubicBezTo>
                    <a:pt x="4690" y="3435"/>
                    <a:pt x="5426" y="3473"/>
                    <a:pt x="6198" y="3486"/>
                  </a:cubicBezTo>
                  <a:lnTo>
                    <a:pt x="6427" y="3486"/>
                  </a:lnTo>
                  <a:cubicBezTo>
                    <a:pt x="9874" y="3486"/>
                    <a:pt x="12702" y="2713"/>
                    <a:pt x="12854" y="1736"/>
                  </a:cubicBezTo>
                  <a:cubicBezTo>
                    <a:pt x="12841" y="1699"/>
                    <a:pt x="12828" y="1648"/>
                    <a:pt x="12815" y="1610"/>
                  </a:cubicBezTo>
                  <a:cubicBezTo>
                    <a:pt x="12727" y="1395"/>
                    <a:pt x="12511" y="1204"/>
                    <a:pt x="12207" y="1026"/>
                  </a:cubicBezTo>
                  <a:cubicBezTo>
                    <a:pt x="11890" y="837"/>
                    <a:pt x="11472" y="672"/>
                    <a:pt x="10964" y="533"/>
                  </a:cubicBezTo>
                  <a:cubicBezTo>
                    <a:pt x="10838" y="494"/>
                    <a:pt x="10699" y="457"/>
                    <a:pt x="10559" y="431"/>
                  </a:cubicBezTo>
                  <a:cubicBezTo>
                    <a:pt x="9913" y="266"/>
                    <a:pt x="9152" y="152"/>
                    <a:pt x="8328" y="76"/>
                  </a:cubicBezTo>
                  <a:cubicBezTo>
                    <a:pt x="8125" y="63"/>
                    <a:pt x="7910" y="51"/>
                    <a:pt x="7707" y="38"/>
                  </a:cubicBezTo>
                  <a:cubicBezTo>
                    <a:pt x="7289" y="12"/>
                    <a:pt x="6858" y="0"/>
                    <a:pt x="6427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3470475" y="1495250"/>
              <a:ext cx="56425" cy="5400"/>
            </a:xfrm>
            <a:custGeom>
              <a:avLst/>
              <a:gdLst/>
              <a:ahLst/>
              <a:cxnLst/>
              <a:rect l="l" t="t" r="r" b="b"/>
              <a:pathLst>
                <a:path w="2257" h="216" extrusionOk="0">
                  <a:moveTo>
                    <a:pt x="292" y="1"/>
                  </a:moveTo>
                  <a:lnTo>
                    <a:pt x="0" y="77"/>
                  </a:lnTo>
                  <a:cubicBezTo>
                    <a:pt x="672" y="165"/>
                    <a:pt x="1408" y="203"/>
                    <a:pt x="2180" y="216"/>
                  </a:cubicBezTo>
                  <a:lnTo>
                    <a:pt x="2256" y="190"/>
                  </a:lnTo>
                  <a:cubicBezTo>
                    <a:pt x="2155" y="190"/>
                    <a:pt x="2054" y="178"/>
                    <a:pt x="1952" y="178"/>
                  </a:cubicBezTo>
                  <a:cubicBezTo>
                    <a:pt x="1889" y="165"/>
                    <a:pt x="1813" y="165"/>
                    <a:pt x="1737" y="153"/>
                  </a:cubicBezTo>
                  <a:cubicBezTo>
                    <a:pt x="1661" y="153"/>
                    <a:pt x="1585" y="140"/>
                    <a:pt x="1509" y="140"/>
                  </a:cubicBezTo>
                  <a:cubicBezTo>
                    <a:pt x="1230" y="114"/>
                    <a:pt x="938" y="77"/>
                    <a:pt x="672" y="51"/>
                  </a:cubicBezTo>
                  <a:lnTo>
                    <a:pt x="444" y="13"/>
                  </a:lnTo>
                  <a:cubicBezTo>
                    <a:pt x="394" y="13"/>
                    <a:pt x="343" y="1"/>
                    <a:pt x="292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3376025" y="1465775"/>
              <a:ext cx="12075" cy="5725"/>
            </a:xfrm>
            <a:custGeom>
              <a:avLst/>
              <a:gdLst/>
              <a:ahLst/>
              <a:cxnLst/>
              <a:rect l="l" t="t" r="r" b="b"/>
              <a:pathLst>
                <a:path w="483" h="229" extrusionOk="0">
                  <a:moveTo>
                    <a:pt x="242" y="0"/>
                  </a:moveTo>
                  <a:lnTo>
                    <a:pt x="1" y="64"/>
                  </a:lnTo>
                  <a:cubicBezTo>
                    <a:pt x="51" y="115"/>
                    <a:pt x="115" y="178"/>
                    <a:pt x="191" y="228"/>
                  </a:cubicBezTo>
                  <a:lnTo>
                    <a:pt x="482" y="140"/>
                  </a:lnTo>
                  <a:cubicBezTo>
                    <a:pt x="406" y="102"/>
                    <a:pt x="344" y="64"/>
                    <a:pt x="267" y="13"/>
                  </a:cubicBezTo>
                  <a:cubicBezTo>
                    <a:pt x="254" y="13"/>
                    <a:pt x="254" y="0"/>
                    <a:pt x="242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3414400" y="1483850"/>
              <a:ext cx="19650" cy="5400"/>
            </a:xfrm>
            <a:custGeom>
              <a:avLst/>
              <a:gdLst/>
              <a:ahLst/>
              <a:cxnLst/>
              <a:rect l="l" t="t" r="r" b="b"/>
              <a:pathLst>
                <a:path w="786" h="216" extrusionOk="0">
                  <a:moveTo>
                    <a:pt x="392" y="0"/>
                  </a:moveTo>
                  <a:lnTo>
                    <a:pt x="0" y="102"/>
                  </a:lnTo>
                  <a:cubicBezTo>
                    <a:pt x="127" y="139"/>
                    <a:pt x="266" y="178"/>
                    <a:pt x="406" y="215"/>
                  </a:cubicBezTo>
                  <a:lnTo>
                    <a:pt x="786" y="102"/>
                  </a:lnTo>
                  <a:lnTo>
                    <a:pt x="773" y="102"/>
                  </a:lnTo>
                  <a:lnTo>
                    <a:pt x="621" y="63"/>
                  </a:lnTo>
                  <a:cubicBezTo>
                    <a:pt x="595" y="51"/>
                    <a:pt x="570" y="51"/>
                    <a:pt x="558" y="38"/>
                  </a:cubicBezTo>
                  <a:cubicBezTo>
                    <a:pt x="494" y="26"/>
                    <a:pt x="443" y="12"/>
                    <a:pt x="392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3457150" y="1424275"/>
              <a:ext cx="152150" cy="64325"/>
            </a:xfrm>
            <a:custGeom>
              <a:avLst/>
              <a:gdLst/>
              <a:ahLst/>
              <a:cxnLst/>
              <a:rect l="l" t="t" r="r" b="b"/>
              <a:pathLst>
                <a:path w="6086" h="2573" extrusionOk="0">
                  <a:moveTo>
                    <a:pt x="2485" y="0"/>
                  </a:moveTo>
                  <a:lnTo>
                    <a:pt x="2485" y="291"/>
                  </a:lnTo>
                  <a:cubicBezTo>
                    <a:pt x="901" y="355"/>
                    <a:pt x="115" y="621"/>
                    <a:pt x="115" y="925"/>
                  </a:cubicBezTo>
                  <a:cubicBezTo>
                    <a:pt x="115" y="1635"/>
                    <a:pt x="3842" y="1445"/>
                    <a:pt x="3842" y="1686"/>
                  </a:cubicBezTo>
                  <a:cubicBezTo>
                    <a:pt x="3842" y="1749"/>
                    <a:pt x="3601" y="1787"/>
                    <a:pt x="2967" y="1787"/>
                  </a:cubicBezTo>
                  <a:cubicBezTo>
                    <a:pt x="2220" y="1787"/>
                    <a:pt x="1370" y="1724"/>
                    <a:pt x="736" y="1610"/>
                  </a:cubicBezTo>
                  <a:lnTo>
                    <a:pt x="1" y="2091"/>
                  </a:lnTo>
                  <a:cubicBezTo>
                    <a:pt x="584" y="2193"/>
                    <a:pt x="1522" y="2257"/>
                    <a:pt x="2485" y="2282"/>
                  </a:cubicBezTo>
                  <a:lnTo>
                    <a:pt x="2485" y="2573"/>
                  </a:lnTo>
                  <a:lnTo>
                    <a:pt x="3842" y="2573"/>
                  </a:lnTo>
                  <a:lnTo>
                    <a:pt x="3842" y="2269"/>
                  </a:lnTo>
                  <a:cubicBezTo>
                    <a:pt x="5325" y="2193"/>
                    <a:pt x="6085" y="1927"/>
                    <a:pt x="6085" y="1635"/>
                  </a:cubicBezTo>
                  <a:cubicBezTo>
                    <a:pt x="6085" y="938"/>
                    <a:pt x="2358" y="1128"/>
                    <a:pt x="2358" y="900"/>
                  </a:cubicBezTo>
                  <a:cubicBezTo>
                    <a:pt x="2358" y="824"/>
                    <a:pt x="2561" y="773"/>
                    <a:pt x="3234" y="773"/>
                  </a:cubicBezTo>
                  <a:cubicBezTo>
                    <a:pt x="3817" y="773"/>
                    <a:pt x="4437" y="824"/>
                    <a:pt x="5110" y="913"/>
                  </a:cubicBezTo>
                  <a:lnTo>
                    <a:pt x="5794" y="443"/>
                  </a:lnTo>
                  <a:cubicBezTo>
                    <a:pt x="5249" y="355"/>
                    <a:pt x="4552" y="304"/>
                    <a:pt x="3842" y="291"/>
                  </a:cubicBezTo>
                  <a:lnTo>
                    <a:pt x="3842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3456225" y="1421725"/>
              <a:ext cx="151800" cy="64350"/>
            </a:xfrm>
            <a:custGeom>
              <a:avLst/>
              <a:gdLst/>
              <a:ahLst/>
              <a:cxnLst/>
              <a:rect l="l" t="t" r="r" b="b"/>
              <a:pathLst>
                <a:path w="6072" h="2574" extrusionOk="0">
                  <a:moveTo>
                    <a:pt x="2472" y="1"/>
                  </a:moveTo>
                  <a:lnTo>
                    <a:pt x="2472" y="292"/>
                  </a:lnTo>
                  <a:cubicBezTo>
                    <a:pt x="900" y="356"/>
                    <a:pt x="114" y="621"/>
                    <a:pt x="114" y="926"/>
                  </a:cubicBezTo>
                  <a:cubicBezTo>
                    <a:pt x="114" y="1635"/>
                    <a:pt x="3841" y="1446"/>
                    <a:pt x="3841" y="1686"/>
                  </a:cubicBezTo>
                  <a:cubicBezTo>
                    <a:pt x="3841" y="1750"/>
                    <a:pt x="3600" y="1788"/>
                    <a:pt x="2953" y="1788"/>
                  </a:cubicBezTo>
                  <a:cubicBezTo>
                    <a:pt x="2218" y="1788"/>
                    <a:pt x="1369" y="1725"/>
                    <a:pt x="735" y="1623"/>
                  </a:cubicBezTo>
                  <a:lnTo>
                    <a:pt x="0" y="2092"/>
                  </a:lnTo>
                  <a:cubicBezTo>
                    <a:pt x="583" y="2193"/>
                    <a:pt x="1508" y="2257"/>
                    <a:pt x="2472" y="2282"/>
                  </a:cubicBezTo>
                  <a:lnTo>
                    <a:pt x="2472" y="2573"/>
                  </a:lnTo>
                  <a:lnTo>
                    <a:pt x="3841" y="2573"/>
                  </a:lnTo>
                  <a:lnTo>
                    <a:pt x="3841" y="2269"/>
                  </a:lnTo>
                  <a:cubicBezTo>
                    <a:pt x="5324" y="2193"/>
                    <a:pt x="6071" y="1940"/>
                    <a:pt x="6071" y="1635"/>
                  </a:cubicBezTo>
                  <a:cubicBezTo>
                    <a:pt x="6071" y="939"/>
                    <a:pt x="2358" y="1128"/>
                    <a:pt x="2358" y="900"/>
                  </a:cubicBezTo>
                  <a:cubicBezTo>
                    <a:pt x="2358" y="824"/>
                    <a:pt x="2561" y="774"/>
                    <a:pt x="3232" y="774"/>
                  </a:cubicBezTo>
                  <a:cubicBezTo>
                    <a:pt x="3815" y="774"/>
                    <a:pt x="4437" y="824"/>
                    <a:pt x="5108" y="913"/>
                  </a:cubicBezTo>
                  <a:lnTo>
                    <a:pt x="5793" y="444"/>
                  </a:lnTo>
                  <a:cubicBezTo>
                    <a:pt x="5235" y="368"/>
                    <a:pt x="4550" y="305"/>
                    <a:pt x="3841" y="292"/>
                  </a:cubicBezTo>
                  <a:lnTo>
                    <a:pt x="3841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3362425" y="1393850"/>
              <a:ext cx="402475" cy="107125"/>
            </a:xfrm>
            <a:custGeom>
              <a:avLst/>
              <a:gdLst/>
              <a:ahLst/>
              <a:cxnLst/>
              <a:rect l="l" t="t" r="r" b="b"/>
              <a:pathLst>
                <a:path w="16099" h="4285" extrusionOk="0">
                  <a:moveTo>
                    <a:pt x="10115" y="0"/>
                  </a:moveTo>
                  <a:lnTo>
                    <a:pt x="9266" y="12"/>
                  </a:lnTo>
                  <a:lnTo>
                    <a:pt x="722" y="12"/>
                  </a:lnTo>
                  <a:lnTo>
                    <a:pt x="494" y="26"/>
                  </a:lnTo>
                  <a:lnTo>
                    <a:pt x="0" y="26"/>
                  </a:lnTo>
                  <a:lnTo>
                    <a:pt x="0" y="1736"/>
                  </a:lnTo>
                  <a:lnTo>
                    <a:pt x="0" y="1800"/>
                  </a:lnTo>
                  <a:cubicBezTo>
                    <a:pt x="0" y="2105"/>
                    <a:pt x="178" y="2396"/>
                    <a:pt x="494" y="2662"/>
                  </a:cubicBezTo>
                  <a:cubicBezTo>
                    <a:pt x="533" y="2700"/>
                    <a:pt x="570" y="2725"/>
                    <a:pt x="609" y="2750"/>
                  </a:cubicBezTo>
                  <a:lnTo>
                    <a:pt x="722" y="2827"/>
                  </a:lnTo>
                  <a:cubicBezTo>
                    <a:pt x="748" y="2852"/>
                    <a:pt x="786" y="2877"/>
                    <a:pt x="811" y="2890"/>
                  </a:cubicBezTo>
                  <a:cubicBezTo>
                    <a:pt x="1026" y="3029"/>
                    <a:pt x="1280" y="3156"/>
                    <a:pt x="1559" y="3271"/>
                  </a:cubicBezTo>
                  <a:cubicBezTo>
                    <a:pt x="1635" y="3308"/>
                    <a:pt x="1711" y="3334"/>
                    <a:pt x="1787" y="3372"/>
                  </a:cubicBezTo>
                  <a:cubicBezTo>
                    <a:pt x="1939" y="3423"/>
                    <a:pt x="2104" y="3486"/>
                    <a:pt x="2282" y="3536"/>
                  </a:cubicBezTo>
                  <a:cubicBezTo>
                    <a:pt x="2395" y="3575"/>
                    <a:pt x="2510" y="3612"/>
                    <a:pt x="2637" y="3638"/>
                  </a:cubicBezTo>
                  <a:cubicBezTo>
                    <a:pt x="2649" y="3651"/>
                    <a:pt x="2674" y="3651"/>
                    <a:pt x="2700" y="3663"/>
                  </a:cubicBezTo>
                  <a:lnTo>
                    <a:pt x="2852" y="3702"/>
                  </a:lnTo>
                  <a:cubicBezTo>
                    <a:pt x="3118" y="3778"/>
                    <a:pt x="3409" y="3841"/>
                    <a:pt x="3702" y="3891"/>
                  </a:cubicBezTo>
                  <a:cubicBezTo>
                    <a:pt x="3778" y="3904"/>
                    <a:pt x="3854" y="3930"/>
                    <a:pt x="3930" y="3942"/>
                  </a:cubicBezTo>
                  <a:cubicBezTo>
                    <a:pt x="4031" y="3955"/>
                    <a:pt x="4145" y="3981"/>
                    <a:pt x="4259" y="3993"/>
                  </a:cubicBezTo>
                  <a:cubicBezTo>
                    <a:pt x="4424" y="4018"/>
                    <a:pt x="4589" y="4043"/>
                    <a:pt x="4766" y="4069"/>
                  </a:cubicBezTo>
                  <a:lnTo>
                    <a:pt x="4994" y="4107"/>
                  </a:lnTo>
                  <a:cubicBezTo>
                    <a:pt x="5260" y="4133"/>
                    <a:pt x="5552" y="4170"/>
                    <a:pt x="5831" y="4196"/>
                  </a:cubicBezTo>
                  <a:cubicBezTo>
                    <a:pt x="5907" y="4196"/>
                    <a:pt x="5983" y="4209"/>
                    <a:pt x="6059" y="4209"/>
                  </a:cubicBezTo>
                  <a:cubicBezTo>
                    <a:pt x="6135" y="4221"/>
                    <a:pt x="6211" y="4221"/>
                    <a:pt x="6274" y="4234"/>
                  </a:cubicBezTo>
                  <a:cubicBezTo>
                    <a:pt x="6490" y="4246"/>
                    <a:pt x="6693" y="4259"/>
                    <a:pt x="6908" y="4259"/>
                  </a:cubicBezTo>
                  <a:cubicBezTo>
                    <a:pt x="6984" y="4272"/>
                    <a:pt x="7048" y="4272"/>
                    <a:pt x="7124" y="4272"/>
                  </a:cubicBezTo>
                  <a:cubicBezTo>
                    <a:pt x="7403" y="4285"/>
                    <a:pt x="7694" y="4285"/>
                    <a:pt x="7973" y="4285"/>
                  </a:cubicBezTo>
                  <a:lnTo>
                    <a:pt x="8201" y="4285"/>
                  </a:lnTo>
                  <a:cubicBezTo>
                    <a:pt x="8480" y="4285"/>
                    <a:pt x="8759" y="4285"/>
                    <a:pt x="9038" y="4272"/>
                  </a:cubicBezTo>
                  <a:cubicBezTo>
                    <a:pt x="9114" y="4272"/>
                    <a:pt x="9190" y="4259"/>
                    <a:pt x="9266" y="4259"/>
                  </a:cubicBezTo>
                  <a:cubicBezTo>
                    <a:pt x="9558" y="4246"/>
                    <a:pt x="9837" y="4234"/>
                    <a:pt x="10115" y="4209"/>
                  </a:cubicBezTo>
                  <a:cubicBezTo>
                    <a:pt x="10178" y="4196"/>
                    <a:pt x="10254" y="4196"/>
                    <a:pt x="10330" y="4183"/>
                  </a:cubicBezTo>
                  <a:cubicBezTo>
                    <a:pt x="10623" y="4158"/>
                    <a:pt x="10901" y="4133"/>
                    <a:pt x="11180" y="4094"/>
                  </a:cubicBezTo>
                  <a:cubicBezTo>
                    <a:pt x="11256" y="4082"/>
                    <a:pt x="11332" y="4069"/>
                    <a:pt x="11395" y="4069"/>
                  </a:cubicBezTo>
                  <a:cubicBezTo>
                    <a:pt x="11687" y="4018"/>
                    <a:pt x="11978" y="3981"/>
                    <a:pt x="12245" y="3930"/>
                  </a:cubicBezTo>
                  <a:cubicBezTo>
                    <a:pt x="12321" y="3904"/>
                    <a:pt x="12397" y="3891"/>
                    <a:pt x="12473" y="3879"/>
                  </a:cubicBezTo>
                  <a:cubicBezTo>
                    <a:pt x="12764" y="3815"/>
                    <a:pt x="13043" y="3752"/>
                    <a:pt x="13310" y="3688"/>
                  </a:cubicBezTo>
                  <a:cubicBezTo>
                    <a:pt x="13386" y="3663"/>
                    <a:pt x="13462" y="3638"/>
                    <a:pt x="13538" y="3626"/>
                  </a:cubicBezTo>
                  <a:cubicBezTo>
                    <a:pt x="13842" y="3536"/>
                    <a:pt x="14121" y="3435"/>
                    <a:pt x="14387" y="3334"/>
                  </a:cubicBezTo>
                  <a:cubicBezTo>
                    <a:pt x="14463" y="3308"/>
                    <a:pt x="14539" y="3271"/>
                    <a:pt x="14603" y="3245"/>
                  </a:cubicBezTo>
                  <a:cubicBezTo>
                    <a:pt x="14944" y="3105"/>
                    <a:pt x="15223" y="2941"/>
                    <a:pt x="15452" y="2776"/>
                  </a:cubicBezTo>
                  <a:cubicBezTo>
                    <a:pt x="15528" y="2725"/>
                    <a:pt x="15604" y="2662"/>
                    <a:pt x="15680" y="2598"/>
                  </a:cubicBezTo>
                  <a:cubicBezTo>
                    <a:pt x="15946" y="2345"/>
                    <a:pt x="16098" y="2079"/>
                    <a:pt x="16098" y="1800"/>
                  </a:cubicBezTo>
                  <a:lnTo>
                    <a:pt x="16098" y="1775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3374775" y="1394150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228" y="0"/>
                  </a:moveTo>
                  <a:lnTo>
                    <a:pt x="0" y="14"/>
                  </a:lnTo>
                  <a:lnTo>
                    <a:pt x="0" y="2650"/>
                  </a:lnTo>
                  <a:cubicBezTo>
                    <a:pt x="39" y="2688"/>
                    <a:pt x="76" y="2713"/>
                    <a:pt x="115" y="2738"/>
                  </a:cubicBezTo>
                  <a:lnTo>
                    <a:pt x="228" y="281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3401375" y="1394150"/>
              <a:ext cx="5725" cy="84025"/>
            </a:xfrm>
            <a:custGeom>
              <a:avLst/>
              <a:gdLst/>
              <a:ahLst/>
              <a:cxnLst/>
              <a:rect l="l" t="t" r="r" b="b"/>
              <a:pathLst>
                <a:path w="229" h="3361" extrusionOk="0">
                  <a:moveTo>
                    <a:pt x="1" y="0"/>
                  </a:moveTo>
                  <a:lnTo>
                    <a:pt x="1" y="3259"/>
                  </a:lnTo>
                  <a:cubicBezTo>
                    <a:pt x="77" y="3296"/>
                    <a:pt x="153" y="3322"/>
                    <a:pt x="229" y="336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428325" y="1394150"/>
              <a:ext cx="5400" cy="92250"/>
            </a:xfrm>
            <a:custGeom>
              <a:avLst/>
              <a:gdLst/>
              <a:ahLst/>
              <a:cxnLst/>
              <a:rect l="l" t="t" r="r" b="b"/>
              <a:pathLst>
                <a:path w="216" h="3690" extrusionOk="0">
                  <a:moveTo>
                    <a:pt x="1" y="0"/>
                  </a:moveTo>
                  <a:lnTo>
                    <a:pt x="1" y="3626"/>
                  </a:lnTo>
                  <a:cubicBezTo>
                    <a:pt x="13" y="3639"/>
                    <a:pt x="38" y="3639"/>
                    <a:pt x="64" y="3651"/>
                  </a:cubicBezTo>
                  <a:lnTo>
                    <a:pt x="216" y="369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3454950" y="1394150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1" y="0"/>
                  </a:moveTo>
                  <a:lnTo>
                    <a:pt x="1" y="3879"/>
                  </a:lnTo>
                  <a:cubicBezTo>
                    <a:pt x="77" y="3892"/>
                    <a:pt x="153" y="3918"/>
                    <a:pt x="229" y="393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3481575" y="1394150"/>
              <a:ext cx="5725" cy="102400"/>
            </a:xfrm>
            <a:custGeom>
              <a:avLst/>
              <a:gdLst/>
              <a:ahLst/>
              <a:cxnLst/>
              <a:rect l="l" t="t" r="r" b="b"/>
              <a:pathLst>
                <a:path w="229" h="4096" extrusionOk="0">
                  <a:moveTo>
                    <a:pt x="0" y="0"/>
                  </a:moveTo>
                  <a:lnTo>
                    <a:pt x="0" y="4057"/>
                  </a:lnTo>
                  <a:lnTo>
                    <a:pt x="228" y="409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3508200" y="1394150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0" y="0"/>
                  </a:moveTo>
                  <a:lnTo>
                    <a:pt x="0" y="4184"/>
                  </a:lnTo>
                  <a:cubicBezTo>
                    <a:pt x="76" y="4184"/>
                    <a:pt x="152" y="4197"/>
                    <a:pt x="228" y="4197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3535125" y="1394150"/>
              <a:ext cx="5400" cy="106500"/>
            </a:xfrm>
            <a:custGeom>
              <a:avLst/>
              <a:gdLst/>
              <a:ahLst/>
              <a:cxnLst/>
              <a:rect l="l" t="t" r="r" b="b"/>
              <a:pathLst>
                <a:path w="216" h="4260" extrusionOk="0">
                  <a:moveTo>
                    <a:pt x="0" y="0"/>
                  </a:moveTo>
                  <a:lnTo>
                    <a:pt x="0" y="4247"/>
                  </a:lnTo>
                  <a:cubicBezTo>
                    <a:pt x="76" y="4260"/>
                    <a:pt x="140" y="4260"/>
                    <a:pt x="216" y="4260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3561725" y="139415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1" y="0"/>
                  </a:moveTo>
                  <a:lnTo>
                    <a:pt x="1" y="4273"/>
                  </a:lnTo>
                  <a:lnTo>
                    <a:pt x="229" y="42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3588350" y="139415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60"/>
                  </a:lnTo>
                  <a:cubicBezTo>
                    <a:pt x="77" y="4260"/>
                    <a:pt x="153" y="4247"/>
                    <a:pt x="229" y="424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3615300" y="1393850"/>
              <a:ext cx="5400" cy="105225"/>
            </a:xfrm>
            <a:custGeom>
              <a:avLst/>
              <a:gdLst/>
              <a:ahLst/>
              <a:cxnLst/>
              <a:rect l="l" t="t" r="r" b="b"/>
              <a:pathLst>
                <a:path w="216" h="4209" extrusionOk="0">
                  <a:moveTo>
                    <a:pt x="0" y="0"/>
                  </a:moveTo>
                  <a:lnTo>
                    <a:pt x="0" y="4209"/>
                  </a:lnTo>
                  <a:cubicBezTo>
                    <a:pt x="63" y="4196"/>
                    <a:pt x="139" y="4196"/>
                    <a:pt x="215" y="418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3641925" y="1393850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0" y="0"/>
                  </a:moveTo>
                  <a:lnTo>
                    <a:pt x="0" y="4094"/>
                  </a:lnTo>
                  <a:cubicBezTo>
                    <a:pt x="76" y="4082"/>
                    <a:pt x="152" y="4069"/>
                    <a:pt x="215" y="4069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3668550" y="1393850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0" y="0"/>
                  </a:moveTo>
                  <a:lnTo>
                    <a:pt x="0" y="3930"/>
                  </a:lnTo>
                  <a:cubicBezTo>
                    <a:pt x="76" y="3904"/>
                    <a:pt x="152" y="3891"/>
                    <a:pt x="228" y="387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3695150" y="1393850"/>
              <a:ext cx="5725" cy="92225"/>
            </a:xfrm>
            <a:custGeom>
              <a:avLst/>
              <a:gdLst/>
              <a:ahLst/>
              <a:cxnLst/>
              <a:rect l="l" t="t" r="r" b="b"/>
              <a:pathLst>
                <a:path w="229" h="3689" extrusionOk="0">
                  <a:moveTo>
                    <a:pt x="1" y="0"/>
                  </a:moveTo>
                  <a:lnTo>
                    <a:pt x="1" y="3688"/>
                  </a:lnTo>
                  <a:cubicBezTo>
                    <a:pt x="77" y="3663"/>
                    <a:pt x="153" y="3638"/>
                    <a:pt x="229" y="362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3722075" y="1393850"/>
              <a:ext cx="5425" cy="83350"/>
            </a:xfrm>
            <a:custGeom>
              <a:avLst/>
              <a:gdLst/>
              <a:ahLst/>
              <a:cxnLst/>
              <a:rect l="l" t="t" r="r" b="b"/>
              <a:pathLst>
                <a:path w="217" h="3334" extrusionOk="0">
                  <a:moveTo>
                    <a:pt x="1" y="0"/>
                  </a:moveTo>
                  <a:lnTo>
                    <a:pt x="1" y="3334"/>
                  </a:lnTo>
                  <a:cubicBezTo>
                    <a:pt x="77" y="3308"/>
                    <a:pt x="153" y="3271"/>
                    <a:pt x="217" y="3245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3748700" y="1393850"/>
              <a:ext cx="5725" cy="69400"/>
            </a:xfrm>
            <a:custGeom>
              <a:avLst/>
              <a:gdLst/>
              <a:ahLst/>
              <a:cxnLst/>
              <a:rect l="l" t="t" r="r" b="b"/>
              <a:pathLst>
                <a:path w="229" h="2776" extrusionOk="0">
                  <a:moveTo>
                    <a:pt x="1" y="0"/>
                  </a:moveTo>
                  <a:lnTo>
                    <a:pt x="1" y="2776"/>
                  </a:lnTo>
                  <a:cubicBezTo>
                    <a:pt x="77" y="2725"/>
                    <a:pt x="153" y="2662"/>
                    <a:pt x="229" y="2598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362425" y="1337100"/>
              <a:ext cx="402475" cy="114450"/>
            </a:xfrm>
            <a:custGeom>
              <a:avLst/>
              <a:gdLst/>
              <a:ahLst/>
              <a:cxnLst/>
              <a:rect l="l" t="t" r="r" b="b"/>
              <a:pathLst>
                <a:path w="16099" h="4578" extrusionOk="0">
                  <a:moveTo>
                    <a:pt x="8049" y="1"/>
                  </a:moveTo>
                  <a:cubicBezTo>
                    <a:pt x="3702" y="1"/>
                    <a:pt x="164" y="977"/>
                    <a:pt x="12" y="2206"/>
                  </a:cubicBezTo>
                  <a:cubicBezTo>
                    <a:pt x="0" y="2232"/>
                    <a:pt x="0" y="2257"/>
                    <a:pt x="0" y="2282"/>
                  </a:cubicBezTo>
                  <a:cubicBezTo>
                    <a:pt x="0" y="2600"/>
                    <a:pt x="215" y="2891"/>
                    <a:pt x="609" y="3158"/>
                  </a:cubicBezTo>
                  <a:cubicBezTo>
                    <a:pt x="672" y="3208"/>
                    <a:pt x="748" y="3246"/>
                    <a:pt x="811" y="3297"/>
                  </a:cubicBezTo>
                  <a:cubicBezTo>
                    <a:pt x="1192" y="3513"/>
                    <a:pt x="1686" y="3715"/>
                    <a:pt x="2282" y="3880"/>
                  </a:cubicBezTo>
                  <a:lnTo>
                    <a:pt x="2700" y="3994"/>
                  </a:lnTo>
                  <a:cubicBezTo>
                    <a:pt x="3169" y="4121"/>
                    <a:pt x="3688" y="4222"/>
                    <a:pt x="4259" y="4298"/>
                  </a:cubicBezTo>
                  <a:cubicBezTo>
                    <a:pt x="4880" y="4400"/>
                    <a:pt x="5564" y="4476"/>
                    <a:pt x="6274" y="4513"/>
                  </a:cubicBezTo>
                  <a:cubicBezTo>
                    <a:pt x="6845" y="4552"/>
                    <a:pt x="7440" y="4577"/>
                    <a:pt x="8049" y="4577"/>
                  </a:cubicBezTo>
                  <a:cubicBezTo>
                    <a:pt x="12499" y="4577"/>
                    <a:pt x="16098" y="3550"/>
                    <a:pt x="16098" y="2282"/>
                  </a:cubicBezTo>
                  <a:cubicBezTo>
                    <a:pt x="16098" y="2257"/>
                    <a:pt x="16098" y="2232"/>
                    <a:pt x="16085" y="2206"/>
                  </a:cubicBezTo>
                  <a:cubicBezTo>
                    <a:pt x="16073" y="2054"/>
                    <a:pt x="15997" y="1902"/>
                    <a:pt x="15882" y="1763"/>
                  </a:cubicBezTo>
                  <a:cubicBezTo>
                    <a:pt x="15730" y="1573"/>
                    <a:pt x="15477" y="1383"/>
                    <a:pt x="15160" y="1218"/>
                  </a:cubicBezTo>
                  <a:cubicBezTo>
                    <a:pt x="14856" y="1053"/>
                    <a:pt x="14476" y="901"/>
                    <a:pt x="14032" y="761"/>
                  </a:cubicBezTo>
                  <a:lnTo>
                    <a:pt x="13652" y="648"/>
                  </a:lnTo>
                  <a:cubicBezTo>
                    <a:pt x="13056" y="483"/>
                    <a:pt x="12359" y="344"/>
                    <a:pt x="11598" y="242"/>
                  </a:cubicBezTo>
                  <a:cubicBezTo>
                    <a:pt x="11434" y="217"/>
                    <a:pt x="11256" y="191"/>
                    <a:pt x="11066" y="166"/>
                  </a:cubicBezTo>
                  <a:cubicBezTo>
                    <a:pt x="10141" y="65"/>
                    <a:pt x="9114" y="1"/>
                    <a:pt x="804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468900" y="1367525"/>
              <a:ext cx="290600" cy="82425"/>
            </a:xfrm>
            <a:custGeom>
              <a:avLst/>
              <a:gdLst/>
              <a:ahLst/>
              <a:cxnLst/>
              <a:rect l="l" t="t" r="r" b="b"/>
              <a:pathLst>
                <a:path w="11624" h="3297" extrusionOk="0">
                  <a:moveTo>
                    <a:pt x="0" y="1"/>
                  </a:moveTo>
                  <a:lnTo>
                    <a:pt x="0" y="3296"/>
                  </a:lnTo>
                  <a:lnTo>
                    <a:pt x="11623" y="3296"/>
                  </a:lnTo>
                  <a:lnTo>
                    <a:pt x="11623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3377625" y="1414425"/>
              <a:ext cx="14275" cy="5100"/>
            </a:xfrm>
            <a:custGeom>
              <a:avLst/>
              <a:gdLst/>
              <a:ahLst/>
              <a:cxnLst/>
              <a:rect l="l" t="t" r="r" b="b"/>
              <a:pathLst>
                <a:path w="571" h="204" extrusionOk="0">
                  <a:moveTo>
                    <a:pt x="229" y="1"/>
                  </a:moveTo>
                  <a:lnTo>
                    <a:pt x="1" y="65"/>
                  </a:lnTo>
                  <a:cubicBezTo>
                    <a:pt x="64" y="115"/>
                    <a:pt x="140" y="153"/>
                    <a:pt x="203" y="204"/>
                  </a:cubicBezTo>
                  <a:lnTo>
                    <a:pt x="571" y="90"/>
                  </a:lnTo>
                  <a:cubicBezTo>
                    <a:pt x="533" y="90"/>
                    <a:pt x="482" y="77"/>
                    <a:pt x="432" y="65"/>
                  </a:cubicBezTo>
                  <a:cubicBezTo>
                    <a:pt x="381" y="51"/>
                    <a:pt x="330" y="26"/>
                    <a:pt x="280" y="14"/>
                  </a:cubicBezTo>
                  <a:cubicBezTo>
                    <a:pt x="266" y="14"/>
                    <a:pt x="241" y="14"/>
                    <a:pt x="229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419450" y="1426475"/>
              <a:ext cx="39000" cy="10500"/>
            </a:xfrm>
            <a:custGeom>
              <a:avLst/>
              <a:gdLst/>
              <a:ahLst/>
              <a:cxnLst/>
              <a:rect l="l" t="t" r="r" b="b"/>
              <a:pathLst>
                <a:path w="1560" h="420" extrusionOk="0">
                  <a:moveTo>
                    <a:pt x="1078" y="0"/>
                  </a:moveTo>
                  <a:lnTo>
                    <a:pt x="1" y="305"/>
                  </a:lnTo>
                  <a:lnTo>
                    <a:pt x="419" y="419"/>
                  </a:lnTo>
                  <a:lnTo>
                    <a:pt x="1559" y="90"/>
                  </a:lnTo>
                  <a:cubicBezTo>
                    <a:pt x="1471" y="76"/>
                    <a:pt x="1382" y="51"/>
                    <a:pt x="1294" y="26"/>
                  </a:cubicBezTo>
                  <a:cubicBezTo>
                    <a:pt x="1230" y="14"/>
                    <a:pt x="1154" y="14"/>
                    <a:pt x="1078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402650" y="1348525"/>
              <a:ext cx="321675" cy="91600"/>
            </a:xfrm>
            <a:custGeom>
              <a:avLst/>
              <a:gdLst/>
              <a:ahLst/>
              <a:cxnLst/>
              <a:rect l="l" t="t" r="r" b="b"/>
              <a:pathLst>
                <a:path w="12867" h="3664" extrusionOk="0">
                  <a:moveTo>
                    <a:pt x="6440" y="0"/>
                  </a:moveTo>
                  <a:cubicBezTo>
                    <a:pt x="2891" y="0"/>
                    <a:pt x="1" y="825"/>
                    <a:pt x="1" y="1825"/>
                  </a:cubicBezTo>
                  <a:cubicBezTo>
                    <a:pt x="1" y="1864"/>
                    <a:pt x="14" y="1889"/>
                    <a:pt x="14" y="1915"/>
                  </a:cubicBezTo>
                  <a:cubicBezTo>
                    <a:pt x="166" y="2878"/>
                    <a:pt x="2992" y="3664"/>
                    <a:pt x="6440" y="3664"/>
                  </a:cubicBezTo>
                  <a:cubicBezTo>
                    <a:pt x="9888" y="3664"/>
                    <a:pt x="12715" y="2878"/>
                    <a:pt x="12867" y="1915"/>
                  </a:cubicBezTo>
                  <a:lnTo>
                    <a:pt x="12867" y="1825"/>
                  </a:lnTo>
                  <a:cubicBezTo>
                    <a:pt x="12867" y="825"/>
                    <a:pt x="9989" y="0"/>
                    <a:pt x="644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3402975" y="1352950"/>
              <a:ext cx="321350" cy="87175"/>
            </a:xfrm>
            <a:custGeom>
              <a:avLst/>
              <a:gdLst/>
              <a:ahLst/>
              <a:cxnLst/>
              <a:rect l="l" t="t" r="r" b="b"/>
              <a:pathLst>
                <a:path w="12854" h="3487" extrusionOk="0">
                  <a:moveTo>
                    <a:pt x="6427" y="1"/>
                  </a:moveTo>
                  <a:cubicBezTo>
                    <a:pt x="2979" y="1"/>
                    <a:pt x="153" y="774"/>
                    <a:pt x="1" y="1738"/>
                  </a:cubicBezTo>
                  <a:cubicBezTo>
                    <a:pt x="26" y="1877"/>
                    <a:pt x="102" y="2017"/>
                    <a:pt x="241" y="2156"/>
                  </a:cubicBezTo>
                  <a:cubicBezTo>
                    <a:pt x="292" y="2206"/>
                    <a:pt x="356" y="2257"/>
                    <a:pt x="432" y="2321"/>
                  </a:cubicBezTo>
                  <a:cubicBezTo>
                    <a:pt x="736" y="2536"/>
                    <a:pt x="1204" y="2739"/>
                    <a:pt x="1775" y="2916"/>
                  </a:cubicBezTo>
                  <a:cubicBezTo>
                    <a:pt x="1902" y="2955"/>
                    <a:pt x="2041" y="2992"/>
                    <a:pt x="2168" y="3017"/>
                  </a:cubicBezTo>
                  <a:cubicBezTo>
                    <a:pt x="2713" y="3157"/>
                    <a:pt x="3334" y="3271"/>
                    <a:pt x="4018" y="3347"/>
                  </a:cubicBezTo>
                  <a:cubicBezTo>
                    <a:pt x="4691" y="3423"/>
                    <a:pt x="5426" y="3474"/>
                    <a:pt x="6199" y="3474"/>
                  </a:cubicBezTo>
                  <a:cubicBezTo>
                    <a:pt x="6275" y="3474"/>
                    <a:pt x="6351" y="3487"/>
                    <a:pt x="6427" y="3487"/>
                  </a:cubicBezTo>
                  <a:cubicBezTo>
                    <a:pt x="9875" y="3487"/>
                    <a:pt x="12702" y="2701"/>
                    <a:pt x="12854" y="1738"/>
                  </a:cubicBezTo>
                  <a:cubicBezTo>
                    <a:pt x="12841" y="1687"/>
                    <a:pt x="12829" y="1648"/>
                    <a:pt x="12815" y="1598"/>
                  </a:cubicBezTo>
                  <a:cubicBezTo>
                    <a:pt x="12727" y="1395"/>
                    <a:pt x="12511" y="1205"/>
                    <a:pt x="12207" y="1015"/>
                  </a:cubicBezTo>
                  <a:cubicBezTo>
                    <a:pt x="11891" y="837"/>
                    <a:pt x="11472" y="673"/>
                    <a:pt x="10965" y="533"/>
                  </a:cubicBezTo>
                  <a:cubicBezTo>
                    <a:pt x="10826" y="495"/>
                    <a:pt x="10699" y="457"/>
                    <a:pt x="10559" y="419"/>
                  </a:cubicBezTo>
                  <a:cubicBezTo>
                    <a:pt x="9913" y="267"/>
                    <a:pt x="9153" y="153"/>
                    <a:pt x="8316" y="77"/>
                  </a:cubicBezTo>
                  <a:cubicBezTo>
                    <a:pt x="8113" y="65"/>
                    <a:pt x="7910" y="39"/>
                    <a:pt x="7708" y="26"/>
                  </a:cubicBezTo>
                  <a:cubicBezTo>
                    <a:pt x="7289" y="14"/>
                    <a:pt x="6858" y="1"/>
                    <a:pt x="642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3503425" y="1382425"/>
              <a:ext cx="219950" cy="57375"/>
            </a:xfrm>
            <a:custGeom>
              <a:avLst/>
              <a:gdLst/>
              <a:ahLst/>
              <a:cxnLst/>
              <a:rect l="l" t="t" r="r" b="b"/>
              <a:pathLst>
                <a:path w="8798" h="2295" extrusionOk="0">
                  <a:moveTo>
                    <a:pt x="8430" y="1"/>
                  </a:moveTo>
                  <a:cubicBezTo>
                    <a:pt x="8380" y="89"/>
                    <a:pt x="8304" y="165"/>
                    <a:pt x="8228" y="241"/>
                  </a:cubicBezTo>
                  <a:cubicBezTo>
                    <a:pt x="8151" y="305"/>
                    <a:pt x="8075" y="356"/>
                    <a:pt x="7999" y="419"/>
                  </a:cubicBezTo>
                  <a:cubicBezTo>
                    <a:pt x="7771" y="584"/>
                    <a:pt x="7492" y="736"/>
                    <a:pt x="7150" y="888"/>
                  </a:cubicBezTo>
                  <a:cubicBezTo>
                    <a:pt x="7137" y="888"/>
                    <a:pt x="7124" y="888"/>
                    <a:pt x="7112" y="900"/>
                  </a:cubicBezTo>
                  <a:lnTo>
                    <a:pt x="8797" y="419"/>
                  </a:lnTo>
                  <a:cubicBezTo>
                    <a:pt x="8735" y="280"/>
                    <a:pt x="8608" y="140"/>
                    <a:pt x="8430" y="1"/>
                  </a:cubicBezTo>
                  <a:close/>
                  <a:moveTo>
                    <a:pt x="4754" y="1573"/>
                  </a:moveTo>
                  <a:lnTo>
                    <a:pt x="4754" y="1573"/>
                  </a:lnTo>
                  <a:cubicBezTo>
                    <a:pt x="4488" y="1623"/>
                    <a:pt x="4222" y="1661"/>
                    <a:pt x="3943" y="1700"/>
                  </a:cubicBezTo>
                  <a:cubicBezTo>
                    <a:pt x="3879" y="1712"/>
                    <a:pt x="3803" y="1725"/>
                    <a:pt x="3727" y="1737"/>
                  </a:cubicBezTo>
                  <a:cubicBezTo>
                    <a:pt x="3448" y="1762"/>
                    <a:pt x="3169" y="1801"/>
                    <a:pt x="2878" y="1826"/>
                  </a:cubicBezTo>
                  <a:cubicBezTo>
                    <a:pt x="2802" y="1826"/>
                    <a:pt x="2726" y="1838"/>
                    <a:pt x="2662" y="1838"/>
                  </a:cubicBezTo>
                  <a:cubicBezTo>
                    <a:pt x="2383" y="1864"/>
                    <a:pt x="2105" y="1889"/>
                    <a:pt x="1814" y="1902"/>
                  </a:cubicBezTo>
                  <a:lnTo>
                    <a:pt x="1585" y="1902"/>
                  </a:lnTo>
                  <a:cubicBezTo>
                    <a:pt x="1344" y="1915"/>
                    <a:pt x="1104" y="1928"/>
                    <a:pt x="850" y="1928"/>
                  </a:cubicBezTo>
                  <a:lnTo>
                    <a:pt x="0" y="2168"/>
                  </a:lnTo>
                  <a:cubicBezTo>
                    <a:pt x="673" y="2244"/>
                    <a:pt x="1408" y="2295"/>
                    <a:pt x="2181" y="2295"/>
                  </a:cubicBezTo>
                  <a:lnTo>
                    <a:pt x="4754" y="1573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3451775" y="1427100"/>
              <a:ext cx="7950" cy="1300"/>
            </a:xfrm>
            <a:custGeom>
              <a:avLst/>
              <a:gdLst/>
              <a:ahLst/>
              <a:cxnLst/>
              <a:rect l="l" t="t" r="r" b="b"/>
              <a:pathLst>
                <a:path w="318" h="52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26"/>
                    <a:pt x="153" y="39"/>
                    <a:pt x="216" y="51"/>
                  </a:cubicBezTo>
                  <a:lnTo>
                    <a:pt x="317" y="26"/>
                  </a:lnTo>
                  <a:cubicBezTo>
                    <a:pt x="204" y="26"/>
                    <a:pt x="102" y="14"/>
                    <a:pt x="1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3490125" y="136342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2" y="0"/>
                  </a:moveTo>
                  <a:lnTo>
                    <a:pt x="2472" y="305"/>
                  </a:lnTo>
                  <a:cubicBezTo>
                    <a:pt x="901" y="368"/>
                    <a:pt x="115" y="621"/>
                    <a:pt x="115" y="938"/>
                  </a:cubicBezTo>
                  <a:cubicBezTo>
                    <a:pt x="115" y="1648"/>
                    <a:pt x="3828" y="1458"/>
                    <a:pt x="3828" y="1699"/>
                  </a:cubicBezTo>
                  <a:cubicBezTo>
                    <a:pt x="3828" y="1762"/>
                    <a:pt x="3600" y="1800"/>
                    <a:pt x="2954" y="1800"/>
                  </a:cubicBezTo>
                  <a:cubicBezTo>
                    <a:pt x="2219" y="1800"/>
                    <a:pt x="1369" y="1724"/>
                    <a:pt x="735" y="1623"/>
                  </a:cubicBezTo>
                  <a:lnTo>
                    <a:pt x="0" y="2091"/>
                  </a:lnTo>
                  <a:cubicBezTo>
                    <a:pt x="583" y="2193"/>
                    <a:pt x="1509" y="2269"/>
                    <a:pt x="2472" y="2282"/>
                  </a:cubicBezTo>
                  <a:lnTo>
                    <a:pt x="2472" y="2573"/>
                  </a:lnTo>
                  <a:lnTo>
                    <a:pt x="3828" y="2573"/>
                  </a:lnTo>
                  <a:lnTo>
                    <a:pt x="3828" y="2269"/>
                  </a:lnTo>
                  <a:cubicBezTo>
                    <a:pt x="5324" y="2193"/>
                    <a:pt x="6072" y="1939"/>
                    <a:pt x="6072" y="1648"/>
                  </a:cubicBezTo>
                  <a:cubicBezTo>
                    <a:pt x="6072" y="938"/>
                    <a:pt x="2358" y="1128"/>
                    <a:pt x="2358" y="900"/>
                  </a:cubicBezTo>
                  <a:cubicBezTo>
                    <a:pt x="2358" y="837"/>
                    <a:pt x="2561" y="786"/>
                    <a:pt x="3233" y="786"/>
                  </a:cubicBezTo>
                  <a:cubicBezTo>
                    <a:pt x="3816" y="786"/>
                    <a:pt x="4437" y="824"/>
                    <a:pt x="5109" y="925"/>
                  </a:cubicBezTo>
                  <a:lnTo>
                    <a:pt x="5793" y="457"/>
                  </a:lnTo>
                  <a:cubicBezTo>
                    <a:pt x="5236" y="368"/>
                    <a:pt x="4551" y="317"/>
                    <a:pt x="3828" y="291"/>
                  </a:cubicBezTo>
                  <a:lnTo>
                    <a:pt x="38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3489175" y="1360900"/>
              <a:ext cx="151800" cy="64325"/>
            </a:xfrm>
            <a:custGeom>
              <a:avLst/>
              <a:gdLst/>
              <a:ahLst/>
              <a:cxnLst/>
              <a:rect l="l" t="t" r="r" b="b"/>
              <a:pathLst>
                <a:path w="6072" h="2573" extrusionOk="0">
                  <a:moveTo>
                    <a:pt x="2472" y="0"/>
                  </a:moveTo>
                  <a:lnTo>
                    <a:pt x="2472" y="304"/>
                  </a:lnTo>
                  <a:cubicBezTo>
                    <a:pt x="900" y="367"/>
                    <a:pt x="102" y="621"/>
                    <a:pt x="102" y="938"/>
                  </a:cubicBezTo>
                  <a:cubicBezTo>
                    <a:pt x="102" y="1648"/>
                    <a:pt x="3829" y="1457"/>
                    <a:pt x="3829" y="1699"/>
                  </a:cubicBezTo>
                  <a:cubicBezTo>
                    <a:pt x="3829" y="1761"/>
                    <a:pt x="3600" y="1800"/>
                    <a:pt x="2953" y="1800"/>
                  </a:cubicBezTo>
                  <a:cubicBezTo>
                    <a:pt x="2218" y="1800"/>
                    <a:pt x="1370" y="1736"/>
                    <a:pt x="736" y="1623"/>
                  </a:cubicBezTo>
                  <a:lnTo>
                    <a:pt x="1" y="2091"/>
                  </a:lnTo>
                  <a:cubicBezTo>
                    <a:pt x="584" y="2192"/>
                    <a:pt x="1508" y="2269"/>
                    <a:pt x="2472" y="2282"/>
                  </a:cubicBezTo>
                  <a:lnTo>
                    <a:pt x="2472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4" y="2192"/>
                    <a:pt x="6072" y="1939"/>
                    <a:pt x="6072" y="1648"/>
                  </a:cubicBezTo>
                  <a:cubicBezTo>
                    <a:pt x="6072" y="938"/>
                    <a:pt x="2345" y="1128"/>
                    <a:pt x="2345" y="900"/>
                  </a:cubicBezTo>
                  <a:cubicBezTo>
                    <a:pt x="2345" y="837"/>
                    <a:pt x="2561" y="786"/>
                    <a:pt x="3232" y="786"/>
                  </a:cubicBezTo>
                  <a:cubicBezTo>
                    <a:pt x="3815" y="786"/>
                    <a:pt x="4437" y="823"/>
                    <a:pt x="5108" y="925"/>
                  </a:cubicBezTo>
                  <a:lnTo>
                    <a:pt x="5793" y="456"/>
                  </a:lnTo>
                  <a:cubicBezTo>
                    <a:pt x="5235" y="367"/>
                    <a:pt x="4551" y="316"/>
                    <a:pt x="3829" y="291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3317100" y="1323175"/>
              <a:ext cx="402475" cy="107450"/>
            </a:xfrm>
            <a:custGeom>
              <a:avLst/>
              <a:gdLst/>
              <a:ahLst/>
              <a:cxnLst/>
              <a:rect l="l" t="t" r="r" b="b"/>
              <a:pathLst>
                <a:path w="16099" h="4298" extrusionOk="0">
                  <a:moveTo>
                    <a:pt x="14388" y="0"/>
                  </a:moveTo>
                  <a:lnTo>
                    <a:pt x="13589" y="13"/>
                  </a:lnTo>
                  <a:lnTo>
                    <a:pt x="5831" y="13"/>
                  </a:lnTo>
                  <a:lnTo>
                    <a:pt x="4994" y="25"/>
                  </a:lnTo>
                  <a:lnTo>
                    <a:pt x="0" y="25"/>
                  </a:lnTo>
                  <a:lnTo>
                    <a:pt x="0" y="1749"/>
                  </a:lnTo>
                  <a:lnTo>
                    <a:pt x="0" y="1813"/>
                  </a:lnTo>
                  <a:cubicBezTo>
                    <a:pt x="0" y="2117"/>
                    <a:pt x="178" y="2409"/>
                    <a:pt x="495" y="2675"/>
                  </a:cubicBezTo>
                  <a:cubicBezTo>
                    <a:pt x="532" y="2701"/>
                    <a:pt x="571" y="2738"/>
                    <a:pt x="608" y="2763"/>
                  </a:cubicBezTo>
                  <a:lnTo>
                    <a:pt x="723" y="2839"/>
                  </a:lnTo>
                  <a:cubicBezTo>
                    <a:pt x="748" y="2865"/>
                    <a:pt x="786" y="2878"/>
                    <a:pt x="811" y="2903"/>
                  </a:cubicBezTo>
                  <a:cubicBezTo>
                    <a:pt x="1027" y="3042"/>
                    <a:pt x="1281" y="3169"/>
                    <a:pt x="1560" y="3284"/>
                  </a:cubicBezTo>
                  <a:cubicBezTo>
                    <a:pt x="1636" y="3309"/>
                    <a:pt x="1712" y="3347"/>
                    <a:pt x="1788" y="3372"/>
                  </a:cubicBezTo>
                  <a:cubicBezTo>
                    <a:pt x="1940" y="3436"/>
                    <a:pt x="2104" y="3486"/>
                    <a:pt x="2282" y="3549"/>
                  </a:cubicBezTo>
                  <a:cubicBezTo>
                    <a:pt x="2396" y="3575"/>
                    <a:pt x="2510" y="3613"/>
                    <a:pt x="2637" y="3651"/>
                  </a:cubicBezTo>
                  <a:cubicBezTo>
                    <a:pt x="2650" y="3651"/>
                    <a:pt x="2675" y="3664"/>
                    <a:pt x="2701" y="3664"/>
                  </a:cubicBezTo>
                  <a:cubicBezTo>
                    <a:pt x="2751" y="3676"/>
                    <a:pt x="2802" y="3701"/>
                    <a:pt x="2853" y="3715"/>
                  </a:cubicBezTo>
                  <a:cubicBezTo>
                    <a:pt x="3118" y="3778"/>
                    <a:pt x="3410" y="3841"/>
                    <a:pt x="3701" y="3904"/>
                  </a:cubicBezTo>
                  <a:lnTo>
                    <a:pt x="3930" y="3943"/>
                  </a:lnTo>
                  <a:cubicBezTo>
                    <a:pt x="4031" y="3968"/>
                    <a:pt x="4146" y="3980"/>
                    <a:pt x="4259" y="4006"/>
                  </a:cubicBezTo>
                  <a:cubicBezTo>
                    <a:pt x="4424" y="4031"/>
                    <a:pt x="4589" y="4056"/>
                    <a:pt x="4766" y="4082"/>
                  </a:cubicBezTo>
                  <a:cubicBezTo>
                    <a:pt x="4842" y="4095"/>
                    <a:pt x="4918" y="4107"/>
                    <a:pt x="4994" y="4107"/>
                  </a:cubicBezTo>
                  <a:cubicBezTo>
                    <a:pt x="5261" y="4146"/>
                    <a:pt x="5552" y="4171"/>
                    <a:pt x="5831" y="4196"/>
                  </a:cubicBezTo>
                  <a:cubicBezTo>
                    <a:pt x="5907" y="4208"/>
                    <a:pt x="5983" y="4208"/>
                    <a:pt x="6059" y="4222"/>
                  </a:cubicBezTo>
                  <a:cubicBezTo>
                    <a:pt x="6135" y="4222"/>
                    <a:pt x="6211" y="4234"/>
                    <a:pt x="6275" y="4234"/>
                  </a:cubicBezTo>
                  <a:cubicBezTo>
                    <a:pt x="6490" y="4247"/>
                    <a:pt x="6693" y="4259"/>
                    <a:pt x="6909" y="4272"/>
                  </a:cubicBezTo>
                  <a:cubicBezTo>
                    <a:pt x="6985" y="4272"/>
                    <a:pt x="7048" y="4272"/>
                    <a:pt x="7124" y="4285"/>
                  </a:cubicBezTo>
                  <a:cubicBezTo>
                    <a:pt x="7403" y="4285"/>
                    <a:pt x="7695" y="4298"/>
                    <a:pt x="7974" y="4298"/>
                  </a:cubicBezTo>
                  <a:lnTo>
                    <a:pt x="8202" y="4298"/>
                  </a:lnTo>
                  <a:cubicBezTo>
                    <a:pt x="8481" y="4298"/>
                    <a:pt x="8760" y="4285"/>
                    <a:pt x="9038" y="4272"/>
                  </a:cubicBezTo>
                  <a:lnTo>
                    <a:pt x="9267" y="4272"/>
                  </a:lnTo>
                  <a:cubicBezTo>
                    <a:pt x="9558" y="4259"/>
                    <a:pt x="9836" y="4234"/>
                    <a:pt x="10115" y="4208"/>
                  </a:cubicBezTo>
                  <a:cubicBezTo>
                    <a:pt x="10179" y="4208"/>
                    <a:pt x="10255" y="4196"/>
                    <a:pt x="10331" y="4196"/>
                  </a:cubicBezTo>
                  <a:cubicBezTo>
                    <a:pt x="10622" y="4171"/>
                    <a:pt x="10901" y="4132"/>
                    <a:pt x="11180" y="4107"/>
                  </a:cubicBezTo>
                  <a:cubicBezTo>
                    <a:pt x="11256" y="4095"/>
                    <a:pt x="11332" y="4082"/>
                    <a:pt x="11396" y="4070"/>
                  </a:cubicBezTo>
                  <a:cubicBezTo>
                    <a:pt x="11687" y="4031"/>
                    <a:pt x="11979" y="3980"/>
                    <a:pt x="12245" y="3930"/>
                  </a:cubicBezTo>
                  <a:lnTo>
                    <a:pt x="12473" y="3892"/>
                  </a:lnTo>
                  <a:cubicBezTo>
                    <a:pt x="12765" y="3828"/>
                    <a:pt x="13044" y="3765"/>
                    <a:pt x="13310" y="3689"/>
                  </a:cubicBezTo>
                  <a:cubicBezTo>
                    <a:pt x="13386" y="3676"/>
                    <a:pt x="13462" y="3651"/>
                    <a:pt x="13538" y="3625"/>
                  </a:cubicBezTo>
                  <a:cubicBezTo>
                    <a:pt x="13842" y="3537"/>
                    <a:pt x="14121" y="3448"/>
                    <a:pt x="14388" y="3347"/>
                  </a:cubicBezTo>
                  <a:cubicBezTo>
                    <a:pt x="14464" y="3309"/>
                    <a:pt x="14540" y="3284"/>
                    <a:pt x="14603" y="3258"/>
                  </a:cubicBezTo>
                  <a:cubicBezTo>
                    <a:pt x="14945" y="3106"/>
                    <a:pt x="15224" y="2954"/>
                    <a:pt x="15452" y="2789"/>
                  </a:cubicBezTo>
                  <a:cubicBezTo>
                    <a:pt x="15528" y="2726"/>
                    <a:pt x="15604" y="2675"/>
                    <a:pt x="15681" y="2611"/>
                  </a:cubicBezTo>
                  <a:cubicBezTo>
                    <a:pt x="15946" y="2358"/>
                    <a:pt x="16098" y="2092"/>
                    <a:pt x="16098" y="1813"/>
                  </a:cubicBezTo>
                  <a:lnTo>
                    <a:pt x="16098" y="1788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3329450" y="1323800"/>
              <a:ext cx="5750" cy="70375"/>
            </a:xfrm>
            <a:custGeom>
              <a:avLst/>
              <a:gdLst/>
              <a:ahLst/>
              <a:cxnLst/>
              <a:rect l="l" t="t" r="r" b="b"/>
              <a:pathLst>
                <a:path w="230" h="2815" extrusionOk="0">
                  <a:moveTo>
                    <a:pt x="1" y="0"/>
                  </a:moveTo>
                  <a:lnTo>
                    <a:pt x="1" y="2650"/>
                  </a:lnTo>
                  <a:cubicBezTo>
                    <a:pt x="38" y="2676"/>
                    <a:pt x="77" y="2713"/>
                    <a:pt x="114" y="2738"/>
                  </a:cubicBezTo>
                  <a:lnTo>
                    <a:pt x="229" y="281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3356075" y="132380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1" y="0"/>
                  </a:moveTo>
                  <a:lnTo>
                    <a:pt x="1" y="3259"/>
                  </a:lnTo>
                  <a:cubicBezTo>
                    <a:pt x="77" y="3284"/>
                    <a:pt x="153" y="3322"/>
                    <a:pt x="229" y="334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3383000" y="1323800"/>
              <a:ext cx="5425" cy="92250"/>
            </a:xfrm>
            <a:custGeom>
              <a:avLst/>
              <a:gdLst/>
              <a:ahLst/>
              <a:cxnLst/>
              <a:rect l="l" t="t" r="r" b="b"/>
              <a:pathLst>
                <a:path w="217" h="3690" extrusionOk="0">
                  <a:moveTo>
                    <a:pt x="1" y="0"/>
                  </a:moveTo>
                  <a:lnTo>
                    <a:pt x="1" y="3626"/>
                  </a:lnTo>
                  <a:cubicBezTo>
                    <a:pt x="14" y="3626"/>
                    <a:pt x="39" y="3639"/>
                    <a:pt x="65" y="3639"/>
                  </a:cubicBezTo>
                  <a:cubicBezTo>
                    <a:pt x="115" y="3651"/>
                    <a:pt x="166" y="3676"/>
                    <a:pt x="217" y="3690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409625" y="1323800"/>
              <a:ext cx="5725" cy="97950"/>
            </a:xfrm>
            <a:custGeom>
              <a:avLst/>
              <a:gdLst/>
              <a:ahLst/>
              <a:cxnLst/>
              <a:rect l="l" t="t" r="r" b="b"/>
              <a:pathLst>
                <a:path w="229" h="3918" extrusionOk="0">
                  <a:moveTo>
                    <a:pt x="0" y="0"/>
                  </a:moveTo>
                  <a:lnTo>
                    <a:pt x="0" y="3879"/>
                  </a:lnTo>
                  <a:lnTo>
                    <a:pt x="229" y="3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3436250" y="1323800"/>
              <a:ext cx="5725" cy="102075"/>
            </a:xfrm>
            <a:custGeom>
              <a:avLst/>
              <a:gdLst/>
              <a:ahLst/>
              <a:cxnLst/>
              <a:rect l="l" t="t" r="r" b="b"/>
              <a:pathLst>
                <a:path w="229" h="4083" extrusionOk="0">
                  <a:moveTo>
                    <a:pt x="0" y="0"/>
                  </a:moveTo>
                  <a:lnTo>
                    <a:pt x="0" y="4057"/>
                  </a:lnTo>
                  <a:cubicBezTo>
                    <a:pt x="76" y="4070"/>
                    <a:pt x="152" y="4082"/>
                    <a:pt x="228" y="4082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3462850" y="1323500"/>
              <a:ext cx="5750" cy="105225"/>
            </a:xfrm>
            <a:custGeom>
              <a:avLst/>
              <a:gdLst/>
              <a:ahLst/>
              <a:cxnLst/>
              <a:rect l="l" t="t" r="r" b="b"/>
              <a:pathLst>
                <a:path w="230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5"/>
                    <a:pt x="153" y="4195"/>
                    <a:pt x="229" y="420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3489800" y="1323500"/>
              <a:ext cx="5400" cy="106800"/>
            </a:xfrm>
            <a:custGeom>
              <a:avLst/>
              <a:gdLst/>
              <a:ahLst/>
              <a:cxnLst/>
              <a:rect l="l" t="t" r="r" b="b"/>
              <a:pathLst>
                <a:path w="216" h="4272" extrusionOk="0">
                  <a:moveTo>
                    <a:pt x="1" y="0"/>
                  </a:moveTo>
                  <a:lnTo>
                    <a:pt x="1" y="4259"/>
                  </a:lnTo>
                  <a:cubicBezTo>
                    <a:pt x="77" y="4259"/>
                    <a:pt x="140" y="4259"/>
                    <a:pt x="216" y="4272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3516425" y="1323500"/>
              <a:ext cx="5725" cy="107125"/>
            </a:xfrm>
            <a:custGeom>
              <a:avLst/>
              <a:gdLst/>
              <a:ahLst/>
              <a:cxnLst/>
              <a:rect l="l" t="t" r="r" b="b"/>
              <a:pathLst>
                <a:path w="229" h="4285" extrusionOk="0">
                  <a:moveTo>
                    <a:pt x="1" y="0"/>
                  </a:moveTo>
                  <a:lnTo>
                    <a:pt x="1" y="4285"/>
                  </a:lnTo>
                  <a:lnTo>
                    <a:pt x="229" y="428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543050" y="13235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29" y="425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569975" y="1323500"/>
              <a:ext cx="5425" cy="104900"/>
            </a:xfrm>
            <a:custGeom>
              <a:avLst/>
              <a:gdLst/>
              <a:ahLst/>
              <a:cxnLst/>
              <a:rect l="l" t="t" r="r" b="b"/>
              <a:pathLst>
                <a:path w="217" h="4196" extrusionOk="0">
                  <a:moveTo>
                    <a:pt x="0" y="0"/>
                  </a:moveTo>
                  <a:lnTo>
                    <a:pt x="0" y="4195"/>
                  </a:lnTo>
                  <a:cubicBezTo>
                    <a:pt x="64" y="4195"/>
                    <a:pt x="140" y="4183"/>
                    <a:pt x="216" y="418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3596600" y="1323500"/>
              <a:ext cx="5425" cy="102375"/>
            </a:xfrm>
            <a:custGeom>
              <a:avLst/>
              <a:gdLst/>
              <a:ahLst/>
              <a:cxnLst/>
              <a:rect l="l" t="t" r="r" b="b"/>
              <a:pathLst>
                <a:path w="217" h="4095" extrusionOk="0">
                  <a:moveTo>
                    <a:pt x="0" y="0"/>
                  </a:moveTo>
                  <a:lnTo>
                    <a:pt x="0" y="4094"/>
                  </a:lnTo>
                  <a:cubicBezTo>
                    <a:pt x="76" y="4082"/>
                    <a:pt x="152" y="4069"/>
                    <a:pt x="216" y="405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3623200" y="1323500"/>
              <a:ext cx="5750" cy="97925"/>
            </a:xfrm>
            <a:custGeom>
              <a:avLst/>
              <a:gdLst/>
              <a:ahLst/>
              <a:cxnLst/>
              <a:rect l="l" t="t" r="r" b="b"/>
              <a:pathLst>
                <a:path w="230" h="3917" extrusionOk="0">
                  <a:moveTo>
                    <a:pt x="1" y="0"/>
                  </a:moveTo>
                  <a:lnTo>
                    <a:pt x="1" y="3917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3649825" y="1323500"/>
              <a:ext cx="5725" cy="91925"/>
            </a:xfrm>
            <a:custGeom>
              <a:avLst/>
              <a:gdLst/>
              <a:ahLst/>
              <a:cxnLst/>
              <a:rect l="l" t="t" r="r" b="b"/>
              <a:pathLst>
                <a:path w="229" h="3677" extrusionOk="0">
                  <a:moveTo>
                    <a:pt x="1" y="0"/>
                  </a:moveTo>
                  <a:lnTo>
                    <a:pt x="1" y="3676"/>
                  </a:lnTo>
                  <a:cubicBezTo>
                    <a:pt x="77" y="3663"/>
                    <a:pt x="153" y="3638"/>
                    <a:pt x="229" y="3612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676775" y="1323175"/>
              <a:ext cx="5400" cy="83675"/>
            </a:xfrm>
            <a:custGeom>
              <a:avLst/>
              <a:gdLst/>
              <a:ahLst/>
              <a:cxnLst/>
              <a:rect l="l" t="t" r="r" b="b"/>
              <a:pathLst>
                <a:path w="216" h="3347" extrusionOk="0">
                  <a:moveTo>
                    <a:pt x="1" y="0"/>
                  </a:moveTo>
                  <a:lnTo>
                    <a:pt x="1" y="3347"/>
                  </a:lnTo>
                  <a:cubicBezTo>
                    <a:pt x="77" y="3309"/>
                    <a:pt x="153" y="3284"/>
                    <a:pt x="216" y="3258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703400" y="1323175"/>
              <a:ext cx="5725" cy="69725"/>
            </a:xfrm>
            <a:custGeom>
              <a:avLst/>
              <a:gdLst/>
              <a:ahLst/>
              <a:cxnLst/>
              <a:rect l="l" t="t" r="r" b="b"/>
              <a:pathLst>
                <a:path w="229" h="2789" extrusionOk="0">
                  <a:moveTo>
                    <a:pt x="0" y="0"/>
                  </a:moveTo>
                  <a:lnTo>
                    <a:pt x="0" y="2789"/>
                  </a:lnTo>
                  <a:cubicBezTo>
                    <a:pt x="76" y="2726"/>
                    <a:pt x="152" y="2675"/>
                    <a:pt x="229" y="2611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3317100" y="1266750"/>
              <a:ext cx="402475" cy="114125"/>
            </a:xfrm>
            <a:custGeom>
              <a:avLst/>
              <a:gdLst/>
              <a:ahLst/>
              <a:cxnLst/>
              <a:rect l="l" t="t" r="r" b="b"/>
              <a:pathLst>
                <a:path w="16099" h="4565" extrusionOk="0">
                  <a:moveTo>
                    <a:pt x="8050" y="1"/>
                  </a:moveTo>
                  <a:cubicBezTo>
                    <a:pt x="3701" y="1"/>
                    <a:pt x="165" y="977"/>
                    <a:pt x="13" y="2194"/>
                  </a:cubicBezTo>
                  <a:cubicBezTo>
                    <a:pt x="0" y="2232"/>
                    <a:pt x="0" y="2257"/>
                    <a:pt x="0" y="2282"/>
                  </a:cubicBezTo>
                  <a:cubicBezTo>
                    <a:pt x="0" y="2587"/>
                    <a:pt x="216" y="2891"/>
                    <a:pt x="608" y="3158"/>
                  </a:cubicBezTo>
                  <a:cubicBezTo>
                    <a:pt x="672" y="3195"/>
                    <a:pt x="748" y="3246"/>
                    <a:pt x="811" y="3284"/>
                  </a:cubicBezTo>
                  <a:cubicBezTo>
                    <a:pt x="1192" y="3499"/>
                    <a:pt x="1686" y="3702"/>
                    <a:pt x="2282" y="3880"/>
                  </a:cubicBezTo>
                  <a:lnTo>
                    <a:pt x="2701" y="3994"/>
                  </a:lnTo>
                  <a:cubicBezTo>
                    <a:pt x="3169" y="4108"/>
                    <a:pt x="3689" y="4209"/>
                    <a:pt x="4259" y="4298"/>
                  </a:cubicBezTo>
                  <a:cubicBezTo>
                    <a:pt x="4881" y="4400"/>
                    <a:pt x="5565" y="4463"/>
                    <a:pt x="6275" y="4513"/>
                  </a:cubicBezTo>
                  <a:cubicBezTo>
                    <a:pt x="6845" y="4552"/>
                    <a:pt x="7441" y="4564"/>
                    <a:pt x="8050" y="4564"/>
                  </a:cubicBezTo>
                  <a:cubicBezTo>
                    <a:pt x="12498" y="4564"/>
                    <a:pt x="16098" y="3550"/>
                    <a:pt x="16098" y="2282"/>
                  </a:cubicBezTo>
                  <a:cubicBezTo>
                    <a:pt x="16098" y="2257"/>
                    <a:pt x="16098" y="2232"/>
                    <a:pt x="16086" y="2194"/>
                  </a:cubicBezTo>
                  <a:cubicBezTo>
                    <a:pt x="16073" y="2042"/>
                    <a:pt x="15997" y="1902"/>
                    <a:pt x="15883" y="1763"/>
                  </a:cubicBezTo>
                  <a:cubicBezTo>
                    <a:pt x="15731" y="1573"/>
                    <a:pt x="15478" y="1383"/>
                    <a:pt x="15160" y="1218"/>
                  </a:cubicBezTo>
                  <a:cubicBezTo>
                    <a:pt x="14856" y="1053"/>
                    <a:pt x="14476" y="888"/>
                    <a:pt x="14033" y="749"/>
                  </a:cubicBezTo>
                  <a:cubicBezTo>
                    <a:pt x="13906" y="711"/>
                    <a:pt x="13779" y="673"/>
                    <a:pt x="13652" y="648"/>
                  </a:cubicBezTo>
                  <a:cubicBezTo>
                    <a:pt x="13044" y="482"/>
                    <a:pt x="12359" y="344"/>
                    <a:pt x="11599" y="229"/>
                  </a:cubicBezTo>
                  <a:cubicBezTo>
                    <a:pt x="11434" y="204"/>
                    <a:pt x="11256" y="178"/>
                    <a:pt x="11067" y="166"/>
                  </a:cubicBezTo>
                  <a:cubicBezTo>
                    <a:pt x="10141" y="52"/>
                    <a:pt x="9114" y="1"/>
                    <a:pt x="805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3423575" y="1297175"/>
              <a:ext cx="290625" cy="82425"/>
            </a:xfrm>
            <a:custGeom>
              <a:avLst/>
              <a:gdLst/>
              <a:ahLst/>
              <a:cxnLst/>
              <a:rect l="l" t="t" r="r" b="b"/>
              <a:pathLst>
                <a:path w="11625" h="3297" extrusionOk="0">
                  <a:moveTo>
                    <a:pt x="0" y="1"/>
                  </a:moveTo>
                  <a:lnTo>
                    <a:pt x="0" y="3296"/>
                  </a:lnTo>
                  <a:lnTo>
                    <a:pt x="11624" y="3296"/>
                  </a:lnTo>
                  <a:lnTo>
                    <a:pt x="11624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3332300" y="1270900"/>
              <a:ext cx="274775" cy="77975"/>
            </a:xfrm>
            <a:custGeom>
              <a:avLst/>
              <a:gdLst/>
              <a:ahLst/>
              <a:cxnLst/>
              <a:rect l="l" t="t" r="r" b="b"/>
              <a:pathLst>
                <a:path w="10991" h="3119" extrusionOk="0">
                  <a:moveTo>
                    <a:pt x="10459" y="0"/>
                  </a:moveTo>
                  <a:lnTo>
                    <a:pt x="9203" y="355"/>
                  </a:lnTo>
                  <a:cubicBezTo>
                    <a:pt x="9394" y="380"/>
                    <a:pt x="9583" y="393"/>
                    <a:pt x="9761" y="418"/>
                  </a:cubicBezTo>
                  <a:lnTo>
                    <a:pt x="10991" y="63"/>
                  </a:lnTo>
                  <a:cubicBezTo>
                    <a:pt x="10826" y="38"/>
                    <a:pt x="10648" y="12"/>
                    <a:pt x="10459" y="0"/>
                  </a:cubicBezTo>
                  <a:close/>
                  <a:moveTo>
                    <a:pt x="1268" y="2623"/>
                  </a:moveTo>
                  <a:lnTo>
                    <a:pt x="0" y="2992"/>
                  </a:lnTo>
                  <a:cubicBezTo>
                    <a:pt x="64" y="3029"/>
                    <a:pt x="140" y="3080"/>
                    <a:pt x="203" y="3118"/>
                  </a:cubicBezTo>
                  <a:lnTo>
                    <a:pt x="1433" y="2776"/>
                  </a:lnTo>
                  <a:cubicBezTo>
                    <a:pt x="1369" y="2725"/>
                    <a:pt x="1319" y="2674"/>
                    <a:pt x="1268" y="2623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3374125" y="1282925"/>
              <a:ext cx="293800" cy="83700"/>
            </a:xfrm>
            <a:custGeom>
              <a:avLst/>
              <a:gdLst/>
              <a:ahLst/>
              <a:cxnLst/>
              <a:rect l="l" t="t" r="r" b="b"/>
              <a:pathLst>
                <a:path w="11752" h="3348" extrusionOk="0">
                  <a:moveTo>
                    <a:pt x="11371" y="1"/>
                  </a:moveTo>
                  <a:lnTo>
                    <a:pt x="10231" y="317"/>
                  </a:lnTo>
                  <a:lnTo>
                    <a:pt x="10611" y="432"/>
                  </a:lnTo>
                  <a:lnTo>
                    <a:pt x="11752" y="102"/>
                  </a:lnTo>
                  <a:cubicBezTo>
                    <a:pt x="11625" y="64"/>
                    <a:pt x="11498" y="26"/>
                    <a:pt x="11371" y="1"/>
                  </a:cubicBezTo>
                  <a:close/>
                  <a:moveTo>
                    <a:pt x="1142" y="2903"/>
                  </a:moveTo>
                  <a:lnTo>
                    <a:pt x="1" y="3233"/>
                  </a:lnTo>
                  <a:lnTo>
                    <a:pt x="420" y="3347"/>
                  </a:lnTo>
                  <a:lnTo>
                    <a:pt x="1560" y="3018"/>
                  </a:lnTo>
                  <a:lnTo>
                    <a:pt x="1256" y="2942"/>
                  </a:lnTo>
                  <a:lnTo>
                    <a:pt x="1142" y="2903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3357350" y="1278175"/>
              <a:ext cx="321650" cy="91275"/>
            </a:xfrm>
            <a:custGeom>
              <a:avLst/>
              <a:gdLst/>
              <a:ahLst/>
              <a:cxnLst/>
              <a:rect l="l" t="t" r="r" b="b"/>
              <a:pathLst>
                <a:path w="12866" h="3651" extrusionOk="0">
                  <a:moveTo>
                    <a:pt x="6440" y="0"/>
                  </a:moveTo>
                  <a:cubicBezTo>
                    <a:pt x="2890" y="0"/>
                    <a:pt x="0" y="825"/>
                    <a:pt x="0" y="1825"/>
                  </a:cubicBezTo>
                  <a:cubicBezTo>
                    <a:pt x="0" y="1851"/>
                    <a:pt x="13" y="1876"/>
                    <a:pt x="13" y="1915"/>
                  </a:cubicBezTo>
                  <a:cubicBezTo>
                    <a:pt x="165" y="2878"/>
                    <a:pt x="2992" y="3651"/>
                    <a:pt x="6440" y="3651"/>
                  </a:cubicBezTo>
                  <a:cubicBezTo>
                    <a:pt x="9888" y="3651"/>
                    <a:pt x="12714" y="2878"/>
                    <a:pt x="12866" y="1915"/>
                  </a:cubicBezTo>
                  <a:lnTo>
                    <a:pt x="12866" y="1825"/>
                  </a:lnTo>
                  <a:cubicBezTo>
                    <a:pt x="12866" y="825"/>
                    <a:pt x="9989" y="0"/>
                    <a:pt x="644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3357650" y="1282300"/>
              <a:ext cx="321350" cy="87150"/>
            </a:xfrm>
            <a:custGeom>
              <a:avLst/>
              <a:gdLst/>
              <a:ahLst/>
              <a:cxnLst/>
              <a:rect l="l" t="t" r="r" b="b"/>
              <a:pathLst>
                <a:path w="12854" h="3486" extrusionOk="0">
                  <a:moveTo>
                    <a:pt x="6428" y="0"/>
                  </a:moveTo>
                  <a:cubicBezTo>
                    <a:pt x="2980" y="0"/>
                    <a:pt x="153" y="773"/>
                    <a:pt x="1" y="1750"/>
                  </a:cubicBezTo>
                  <a:cubicBezTo>
                    <a:pt x="26" y="1889"/>
                    <a:pt x="102" y="2029"/>
                    <a:pt x="242" y="2155"/>
                  </a:cubicBezTo>
                  <a:cubicBezTo>
                    <a:pt x="293" y="2218"/>
                    <a:pt x="355" y="2269"/>
                    <a:pt x="432" y="2320"/>
                  </a:cubicBezTo>
                  <a:cubicBezTo>
                    <a:pt x="736" y="2548"/>
                    <a:pt x="1205" y="2751"/>
                    <a:pt x="1775" y="2928"/>
                  </a:cubicBezTo>
                  <a:cubicBezTo>
                    <a:pt x="1902" y="2953"/>
                    <a:pt x="2042" y="2992"/>
                    <a:pt x="2169" y="3029"/>
                  </a:cubicBezTo>
                  <a:cubicBezTo>
                    <a:pt x="2713" y="3169"/>
                    <a:pt x="3335" y="3271"/>
                    <a:pt x="4019" y="3359"/>
                  </a:cubicBezTo>
                  <a:cubicBezTo>
                    <a:pt x="4691" y="3435"/>
                    <a:pt x="5426" y="3474"/>
                    <a:pt x="6200" y="3486"/>
                  </a:cubicBezTo>
                  <a:lnTo>
                    <a:pt x="6428" y="3486"/>
                  </a:lnTo>
                  <a:cubicBezTo>
                    <a:pt x="9876" y="3486"/>
                    <a:pt x="12702" y="2713"/>
                    <a:pt x="12854" y="1750"/>
                  </a:cubicBezTo>
                  <a:cubicBezTo>
                    <a:pt x="12842" y="1699"/>
                    <a:pt x="12828" y="1648"/>
                    <a:pt x="12816" y="1610"/>
                  </a:cubicBezTo>
                  <a:cubicBezTo>
                    <a:pt x="12727" y="1407"/>
                    <a:pt x="12512" y="1204"/>
                    <a:pt x="12208" y="1027"/>
                  </a:cubicBezTo>
                  <a:cubicBezTo>
                    <a:pt x="11890" y="849"/>
                    <a:pt x="11473" y="672"/>
                    <a:pt x="10966" y="533"/>
                  </a:cubicBezTo>
                  <a:cubicBezTo>
                    <a:pt x="10826" y="494"/>
                    <a:pt x="10699" y="457"/>
                    <a:pt x="10560" y="431"/>
                  </a:cubicBezTo>
                  <a:cubicBezTo>
                    <a:pt x="9913" y="279"/>
                    <a:pt x="9152" y="153"/>
                    <a:pt x="8316" y="89"/>
                  </a:cubicBezTo>
                  <a:cubicBezTo>
                    <a:pt x="8113" y="63"/>
                    <a:pt x="7910" y="51"/>
                    <a:pt x="7707" y="38"/>
                  </a:cubicBezTo>
                  <a:cubicBezTo>
                    <a:pt x="7290" y="13"/>
                    <a:pt x="6859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3458125" y="1307950"/>
              <a:ext cx="219950" cy="61500"/>
            </a:xfrm>
            <a:custGeom>
              <a:avLst/>
              <a:gdLst/>
              <a:ahLst/>
              <a:cxnLst/>
              <a:rect l="l" t="t" r="r" b="b"/>
              <a:pathLst>
                <a:path w="8798" h="2460" extrusionOk="0">
                  <a:moveTo>
                    <a:pt x="8189" y="1"/>
                  </a:moveTo>
                  <a:lnTo>
                    <a:pt x="0" y="2333"/>
                  </a:lnTo>
                  <a:cubicBezTo>
                    <a:pt x="672" y="2409"/>
                    <a:pt x="1407" y="2448"/>
                    <a:pt x="2181" y="2460"/>
                  </a:cubicBezTo>
                  <a:lnTo>
                    <a:pt x="8797" y="584"/>
                  </a:lnTo>
                  <a:cubicBezTo>
                    <a:pt x="8708" y="381"/>
                    <a:pt x="8493" y="178"/>
                    <a:pt x="8189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3363675" y="1283225"/>
              <a:ext cx="201875" cy="57075"/>
            </a:xfrm>
            <a:custGeom>
              <a:avLst/>
              <a:gdLst/>
              <a:ahLst/>
              <a:cxnLst/>
              <a:rect l="l" t="t" r="r" b="b"/>
              <a:pathLst>
                <a:path w="8075" h="2283" extrusionOk="0">
                  <a:moveTo>
                    <a:pt x="7466" y="1"/>
                  </a:moveTo>
                  <a:lnTo>
                    <a:pt x="1" y="2118"/>
                  </a:lnTo>
                  <a:cubicBezTo>
                    <a:pt x="52" y="2181"/>
                    <a:pt x="114" y="2232"/>
                    <a:pt x="191" y="2283"/>
                  </a:cubicBezTo>
                  <a:lnTo>
                    <a:pt x="8075" y="52"/>
                  </a:lnTo>
                  <a:cubicBezTo>
                    <a:pt x="7872" y="26"/>
                    <a:pt x="7669" y="14"/>
                    <a:pt x="746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3402025" y="1293075"/>
              <a:ext cx="229775" cy="64975"/>
            </a:xfrm>
            <a:custGeom>
              <a:avLst/>
              <a:gdLst/>
              <a:ahLst/>
              <a:cxnLst/>
              <a:rect l="l" t="t" r="r" b="b"/>
              <a:pathLst>
                <a:path w="9191" h="2599" extrusionOk="0">
                  <a:moveTo>
                    <a:pt x="8785" y="0"/>
                  </a:moveTo>
                  <a:lnTo>
                    <a:pt x="0" y="2497"/>
                  </a:lnTo>
                  <a:cubicBezTo>
                    <a:pt x="127" y="2522"/>
                    <a:pt x="267" y="2561"/>
                    <a:pt x="394" y="2598"/>
                  </a:cubicBezTo>
                  <a:lnTo>
                    <a:pt x="9191" y="102"/>
                  </a:lnTo>
                  <a:cubicBezTo>
                    <a:pt x="9051" y="63"/>
                    <a:pt x="8924" y="26"/>
                    <a:pt x="8785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3444800" y="129307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2" y="0"/>
                  </a:moveTo>
                  <a:lnTo>
                    <a:pt x="2472" y="291"/>
                  </a:lnTo>
                  <a:cubicBezTo>
                    <a:pt x="900" y="355"/>
                    <a:pt x="114" y="621"/>
                    <a:pt x="114" y="925"/>
                  </a:cubicBezTo>
                  <a:cubicBezTo>
                    <a:pt x="114" y="1648"/>
                    <a:pt x="3829" y="1445"/>
                    <a:pt x="3829" y="1686"/>
                  </a:cubicBezTo>
                  <a:cubicBezTo>
                    <a:pt x="3829" y="1750"/>
                    <a:pt x="3601" y="1787"/>
                    <a:pt x="2954" y="1787"/>
                  </a:cubicBezTo>
                  <a:cubicBezTo>
                    <a:pt x="2219" y="1787"/>
                    <a:pt x="1370" y="1724"/>
                    <a:pt x="736" y="1623"/>
                  </a:cubicBezTo>
                  <a:lnTo>
                    <a:pt x="1" y="2091"/>
                  </a:lnTo>
                  <a:cubicBezTo>
                    <a:pt x="584" y="2193"/>
                    <a:pt x="1509" y="2269"/>
                    <a:pt x="2472" y="2282"/>
                  </a:cubicBezTo>
                  <a:lnTo>
                    <a:pt x="2472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5" y="2193"/>
                    <a:pt x="6072" y="1939"/>
                    <a:pt x="6072" y="1635"/>
                  </a:cubicBezTo>
                  <a:cubicBezTo>
                    <a:pt x="6072" y="938"/>
                    <a:pt x="2359" y="1128"/>
                    <a:pt x="2359" y="900"/>
                  </a:cubicBezTo>
                  <a:cubicBezTo>
                    <a:pt x="2359" y="837"/>
                    <a:pt x="2561" y="773"/>
                    <a:pt x="3233" y="773"/>
                  </a:cubicBezTo>
                  <a:cubicBezTo>
                    <a:pt x="3816" y="773"/>
                    <a:pt x="4437" y="824"/>
                    <a:pt x="5109" y="913"/>
                  </a:cubicBezTo>
                  <a:lnTo>
                    <a:pt x="5793" y="457"/>
                  </a:lnTo>
                  <a:cubicBezTo>
                    <a:pt x="5236" y="367"/>
                    <a:pt x="4551" y="317"/>
                    <a:pt x="3829" y="291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3443850" y="129052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3" y="1"/>
                  </a:moveTo>
                  <a:lnTo>
                    <a:pt x="2473" y="305"/>
                  </a:lnTo>
                  <a:cubicBezTo>
                    <a:pt x="901" y="356"/>
                    <a:pt x="102" y="622"/>
                    <a:pt x="102" y="926"/>
                  </a:cubicBezTo>
                  <a:cubicBezTo>
                    <a:pt x="102" y="1649"/>
                    <a:pt x="3828" y="1446"/>
                    <a:pt x="3828" y="1686"/>
                  </a:cubicBezTo>
                  <a:cubicBezTo>
                    <a:pt x="3828" y="1750"/>
                    <a:pt x="3600" y="1788"/>
                    <a:pt x="2954" y="1788"/>
                  </a:cubicBezTo>
                  <a:cubicBezTo>
                    <a:pt x="2219" y="1788"/>
                    <a:pt x="1369" y="1725"/>
                    <a:pt x="736" y="1624"/>
                  </a:cubicBezTo>
                  <a:lnTo>
                    <a:pt x="0" y="2092"/>
                  </a:lnTo>
                  <a:cubicBezTo>
                    <a:pt x="583" y="2193"/>
                    <a:pt x="1509" y="2269"/>
                    <a:pt x="2473" y="2283"/>
                  </a:cubicBezTo>
                  <a:lnTo>
                    <a:pt x="2473" y="2574"/>
                  </a:lnTo>
                  <a:lnTo>
                    <a:pt x="3828" y="2574"/>
                  </a:lnTo>
                  <a:lnTo>
                    <a:pt x="3828" y="2269"/>
                  </a:lnTo>
                  <a:cubicBezTo>
                    <a:pt x="5324" y="2193"/>
                    <a:pt x="6073" y="1940"/>
                    <a:pt x="6073" y="1636"/>
                  </a:cubicBezTo>
                  <a:cubicBezTo>
                    <a:pt x="6073" y="939"/>
                    <a:pt x="2346" y="1129"/>
                    <a:pt x="2346" y="900"/>
                  </a:cubicBezTo>
                  <a:cubicBezTo>
                    <a:pt x="2346" y="838"/>
                    <a:pt x="2561" y="774"/>
                    <a:pt x="3233" y="774"/>
                  </a:cubicBezTo>
                  <a:cubicBezTo>
                    <a:pt x="3816" y="774"/>
                    <a:pt x="4437" y="824"/>
                    <a:pt x="5109" y="914"/>
                  </a:cubicBezTo>
                  <a:lnTo>
                    <a:pt x="5794" y="457"/>
                  </a:lnTo>
                  <a:cubicBezTo>
                    <a:pt x="5236" y="368"/>
                    <a:pt x="4552" y="317"/>
                    <a:pt x="3828" y="292"/>
                  </a:cubicBezTo>
                  <a:lnTo>
                    <a:pt x="38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3526250" y="881400"/>
              <a:ext cx="309300" cy="352125"/>
            </a:xfrm>
            <a:custGeom>
              <a:avLst/>
              <a:gdLst/>
              <a:ahLst/>
              <a:cxnLst/>
              <a:rect l="l" t="t" r="r" b="b"/>
              <a:pathLst>
                <a:path w="12372" h="14085" extrusionOk="0">
                  <a:moveTo>
                    <a:pt x="25" y="1"/>
                  </a:moveTo>
                  <a:lnTo>
                    <a:pt x="25" y="116"/>
                  </a:lnTo>
                  <a:lnTo>
                    <a:pt x="13" y="204"/>
                  </a:lnTo>
                  <a:lnTo>
                    <a:pt x="13" y="369"/>
                  </a:lnTo>
                  <a:cubicBezTo>
                    <a:pt x="13" y="483"/>
                    <a:pt x="0" y="597"/>
                    <a:pt x="0" y="699"/>
                  </a:cubicBezTo>
                  <a:cubicBezTo>
                    <a:pt x="0" y="914"/>
                    <a:pt x="0" y="1130"/>
                    <a:pt x="13" y="1345"/>
                  </a:cubicBezTo>
                  <a:cubicBezTo>
                    <a:pt x="25" y="1763"/>
                    <a:pt x="51" y="2181"/>
                    <a:pt x="89" y="2600"/>
                  </a:cubicBezTo>
                  <a:cubicBezTo>
                    <a:pt x="165" y="3437"/>
                    <a:pt x="292" y="4260"/>
                    <a:pt x="456" y="5084"/>
                  </a:cubicBezTo>
                  <a:cubicBezTo>
                    <a:pt x="546" y="5490"/>
                    <a:pt x="647" y="5908"/>
                    <a:pt x="748" y="6301"/>
                  </a:cubicBezTo>
                  <a:cubicBezTo>
                    <a:pt x="799" y="6504"/>
                    <a:pt x="862" y="6707"/>
                    <a:pt x="926" y="6910"/>
                  </a:cubicBezTo>
                  <a:cubicBezTo>
                    <a:pt x="951" y="7011"/>
                    <a:pt x="977" y="7113"/>
                    <a:pt x="1014" y="7214"/>
                  </a:cubicBezTo>
                  <a:lnTo>
                    <a:pt x="1116" y="7505"/>
                  </a:lnTo>
                  <a:cubicBezTo>
                    <a:pt x="1141" y="7606"/>
                    <a:pt x="1179" y="7708"/>
                    <a:pt x="1217" y="7809"/>
                  </a:cubicBezTo>
                  <a:cubicBezTo>
                    <a:pt x="1256" y="7911"/>
                    <a:pt x="1281" y="8000"/>
                    <a:pt x="1318" y="8101"/>
                  </a:cubicBezTo>
                  <a:cubicBezTo>
                    <a:pt x="1394" y="8304"/>
                    <a:pt x="1470" y="8494"/>
                    <a:pt x="1547" y="8684"/>
                  </a:cubicBezTo>
                  <a:cubicBezTo>
                    <a:pt x="1585" y="8786"/>
                    <a:pt x="1623" y="8887"/>
                    <a:pt x="1673" y="8975"/>
                  </a:cubicBezTo>
                  <a:lnTo>
                    <a:pt x="1800" y="9268"/>
                  </a:lnTo>
                  <a:lnTo>
                    <a:pt x="1825" y="9344"/>
                  </a:lnTo>
                  <a:lnTo>
                    <a:pt x="1839" y="9381"/>
                  </a:lnTo>
                  <a:lnTo>
                    <a:pt x="1876" y="9445"/>
                  </a:lnTo>
                  <a:cubicBezTo>
                    <a:pt x="1901" y="9508"/>
                    <a:pt x="1927" y="9559"/>
                    <a:pt x="1952" y="9609"/>
                  </a:cubicBezTo>
                  <a:cubicBezTo>
                    <a:pt x="1991" y="9660"/>
                    <a:pt x="2016" y="9711"/>
                    <a:pt x="2041" y="9761"/>
                  </a:cubicBezTo>
                  <a:cubicBezTo>
                    <a:pt x="2168" y="9952"/>
                    <a:pt x="2282" y="10079"/>
                    <a:pt x="2396" y="10206"/>
                  </a:cubicBezTo>
                  <a:cubicBezTo>
                    <a:pt x="2624" y="10446"/>
                    <a:pt x="2839" y="10611"/>
                    <a:pt x="3042" y="10763"/>
                  </a:cubicBezTo>
                  <a:cubicBezTo>
                    <a:pt x="3258" y="10915"/>
                    <a:pt x="3448" y="11042"/>
                    <a:pt x="3651" y="11156"/>
                  </a:cubicBezTo>
                  <a:cubicBezTo>
                    <a:pt x="4044" y="11397"/>
                    <a:pt x="4424" y="11587"/>
                    <a:pt x="4805" y="11764"/>
                  </a:cubicBezTo>
                  <a:cubicBezTo>
                    <a:pt x="5577" y="12119"/>
                    <a:pt x="6326" y="12411"/>
                    <a:pt x="7086" y="12690"/>
                  </a:cubicBezTo>
                  <a:cubicBezTo>
                    <a:pt x="7847" y="12969"/>
                    <a:pt x="8607" y="13209"/>
                    <a:pt x="9368" y="13437"/>
                  </a:cubicBezTo>
                  <a:cubicBezTo>
                    <a:pt x="9748" y="13552"/>
                    <a:pt x="10129" y="13666"/>
                    <a:pt x="10509" y="13767"/>
                  </a:cubicBezTo>
                  <a:cubicBezTo>
                    <a:pt x="10698" y="13818"/>
                    <a:pt x="10889" y="13882"/>
                    <a:pt x="11079" y="13932"/>
                  </a:cubicBezTo>
                  <a:lnTo>
                    <a:pt x="11371" y="14008"/>
                  </a:lnTo>
                  <a:lnTo>
                    <a:pt x="11662" y="14084"/>
                  </a:lnTo>
                  <a:lnTo>
                    <a:pt x="12372" y="11612"/>
                  </a:lnTo>
                  <a:lnTo>
                    <a:pt x="12106" y="11524"/>
                  </a:lnTo>
                  <a:lnTo>
                    <a:pt x="11839" y="11435"/>
                  </a:lnTo>
                  <a:lnTo>
                    <a:pt x="11307" y="11245"/>
                  </a:lnTo>
                  <a:cubicBezTo>
                    <a:pt x="10940" y="11118"/>
                    <a:pt x="10585" y="10991"/>
                    <a:pt x="10230" y="10851"/>
                  </a:cubicBezTo>
                  <a:cubicBezTo>
                    <a:pt x="9520" y="10586"/>
                    <a:pt x="8810" y="10319"/>
                    <a:pt x="8126" y="10028"/>
                  </a:cubicBezTo>
                  <a:cubicBezTo>
                    <a:pt x="7771" y="9876"/>
                    <a:pt x="7428" y="9736"/>
                    <a:pt x="7099" y="9584"/>
                  </a:cubicBezTo>
                  <a:cubicBezTo>
                    <a:pt x="6769" y="9432"/>
                    <a:pt x="6439" y="9268"/>
                    <a:pt x="6123" y="9102"/>
                  </a:cubicBezTo>
                  <a:cubicBezTo>
                    <a:pt x="5806" y="8938"/>
                    <a:pt x="5501" y="8760"/>
                    <a:pt x="5236" y="8595"/>
                  </a:cubicBezTo>
                  <a:cubicBezTo>
                    <a:pt x="5096" y="8507"/>
                    <a:pt x="4982" y="8418"/>
                    <a:pt x="4868" y="8330"/>
                  </a:cubicBezTo>
                  <a:cubicBezTo>
                    <a:pt x="4792" y="8266"/>
                    <a:pt x="4715" y="8203"/>
                    <a:pt x="4665" y="8152"/>
                  </a:cubicBezTo>
                  <a:lnTo>
                    <a:pt x="4665" y="8139"/>
                  </a:lnTo>
                  <a:lnTo>
                    <a:pt x="4639" y="8076"/>
                  </a:lnTo>
                  <a:lnTo>
                    <a:pt x="4551" y="7835"/>
                  </a:lnTo>
                  <a:cubicBezTo>
                    <a:pt x="4513" y="7746"/>
                    <a:pt x="4487" y="7657"/>
                    <a:pt x="4450" y="7581"/>
                  </a:cubicBezTo>
                  <a:cubicBezTo>
                    <a:pt x="4386" y="7417"/>
                    <a:pt x="4335" y="7239"/>
                    <a:pt x="4285" y="7074"/>
                  </a:cubicBezTo>
                  <a:cubicBezTo>
                    <a:pt x="4247" y="6986"/>
                    <a:pt x="4222" y="6897"/>
                    <a:pt x="4196" y="6821"/>
                  </a:cubicBezTo>
                  <a:lnTo>
                    <a:pt x="4120" y="6555"/>
                  </a:lnTo>
                  <a:cubicBezTo>
                    <a:pt x="4019" y="6212"/>
                    <a:pt x="3930" y="5870"/>
                    <a:pt x="3854" y="5515"/>
                  </a:cubicBezTo>
                  <a:cubicBezTo>
                    <a:pt x="3765" y="5173"/>
                    <a:pt x="3701" y="4818"/>
                    <a:pt x="3625" y="4463"/>
                  </a:cubicBezTo>
                  <a:cubicBezTo>
                    <a:pt x="3499" y="3766"/>
                    <a:pt x="3410" y="3043"/>
                    <a:pt x="3360" y="2333"/>
                  </a:cubicBezTo>
                  <a:cubicBezTo>
                    <a:pt x="3334" y="1978"/>
                    <a:pt x="3321" y="1623"/>
                    <a:pt x="3309" y="1269"/>
                  </a:cubicBezTo>
                  <a:lnTo>
                    <a:pt x="3309" y="749"/>
                  </a:lnTo>
                  <a:cubicBezTo>
                    <a:pt x="3309" y="660"/>
                    <a:pt x="3321" y="572"/>
                    <a:pt x="3321" y="496"/>
                  </a:cubicBezTo>
                  <a:lnTo>
                    <a:pt x="3321" y="369"/>
                  </a:lnTo>
                  <a:lnTo>
                    <a:pt x="3334" y="28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777225" y="1152925"/>
              <a:ext cx="26650" cy="77100"/>
            </a:xfrm>
            <a:custGeom>
              <a:avLst/>
              <a:gdLst/>
              <a:ahLst/>
              <a:cxnLst/>
              <a:rect l="l" t="t" r="r" b="b"/>
              <a:pathLst>
                <a:path w="1066" h="3084" extrusionOk="0">
                  <a:moveTo>
                    <a:pt x="962" y="0"/>
                  </a:moveTo>
                  <a:cubicBezTo>
                    <a:pt x="922" y="0"/>
                    <a:pt x="885" y="25"/>
                    <a:pt x="875" y="67"/>
                  </a:cubicBezTo>
                  <a:lnTo>
                    <a:pt x="14" y="2970"/>
                  </a:lnTo>
                  <a:cubicBezTo>
                    <a:pt x="0" y="3021"/>
                    <a:pt x="26" y="3071"/>
                    <a:pt x="76" y="3083"/>
                  </a:cubicBezTo>
                  <a:lnTo>
                    <a:pt x="102" y="3083"/>
                  </a:lnTo>
                  <a:cubicBezTo>
                    <a:pt x="140" y="3083"/>
                    <a:pt x="178" y="3058"/>
                    <a:pt x="191" y="3021"/>
                  </a:cubicBezTo>
                  <a:lnTo>
                    <a:pt x="1053" y="130"/>
                  </a:lnTo>
                  <a:cubicBezTo>
                    <a:pt x="1065" y="80"/>
                    <a:pt x="1040" y="16"/>
                    <a:pt x="989" y="4"/>
                  </a:cubicBezTo>
                  <a:cubicBezTo>
                    <a:pt x="980" y="1"/>
                    <a:pt x="971" y="0"/>
                    <a:pt x="962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3784200" y="1205200"/>
              <a:ext cx="38375" cy="15000"/>
            </a:xfrm>
            <a:custGeom>
              <a:avLst/>
              <a:gdLst/>
              <a:ahLst/>
              <a:cxnLst/>
              <a:rect l="l" t="t" r="r" b="b"/>
              <a:pathLst>
                <a:path w="1535" h="600" extrusionOk="0">
                  <a:moveTo>
                    <a:pt x="115" y="1"/>
                  </a:moveTo>
                  <a:cubicBezTo>
                    <a:pt x="74" y="1"/>
                    <a:pt x="37" y="25"/>
                    <a:pt x="26" y="68"/>
                  </a:cubicBezTo>
                  <a:cubicBezTo>
                    <a:pt x="0" y="118"/>
                    <a:pt x="39" y="169"/>
                    <a:pt x="76" y="181"/>
                  </a:cubicBezTo>
                  <a:lnTo>
                    <a:pt x="1408" y="600"/>
                  </a:lnTo>
                  <a:lnTo>
                    <a:pt x="1433" y="600"/>
                  </a:lnTo>
                  <a:cubicBezTo>
                    <a:pt x="1471" y="600"/>
                    <a:pt x="1509" y="575"/>
                    <a:pt x="1521" y="536"/>
                  </a:cubicBezTo>
                  <a:cubicBezTo>
                    <a:pt x="1534" y="485"/>
                    <a:pt x="1509" y="435"/>
                    <a:pt x="1458" y="422"/>
                  </a:cubicBezTo>
                  <a:lnTo>
                    <a:pt x="140" y="4"/>
                  </a:lnTo>
                  <a:cubicBezTo>
                    <a:pt x="132" y="2"/>
                    <a:pt x="123" y="1"/>
                    <a:pt x="11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3802900" y="1190275"/>
              <a:ext cx="12075" cy="10725"/>
            </a:xfrm>
            <a:custGeom>
              <a:avLst/>
              <a:gdLst/>
              <a:ahLst/>
              <a:cxnLst/>
              <a:rect l="l" t="t" r="r" b="b"/>
              <a:pathLst>
                <a:path w="483" h="429" extrusionOk="0">
                  <a:moveTo>
                    <a:pt x="248" y="1"/>
                  </a:moveTo>
                  <a:cubicBezTo>
                    <a:pt x="233" y="1"/>
                    <a:pt x="218" y="2"/>
                    <a:pt x="203" y="5"/>
                  </a:cubicBezTo>
                  <a:cubicBezTo>
                    <a:pt x="89" y="18"/>
                    <a:pt x="1" y="144"/>
                    <a:pt x="26" y="259"/>
                  </a:cubicBezTo>
                  <a:cubicBezTo>
                    <a:pt x="48" y="358"/>
                    <a:pt x="137" y="428"/>
                    <a:pt x="243" y="428"/>
                  </a:cubicBezTo>
                  <a:cubicBezTo>
                    <a:pt x="259" y="428"/>
                    <a:pt x="275" y="427"/>
                    <a:pt x="292" y="423"/>
                  </a:cubicBezTo>
                  <a:cubicBezTo>
                    <a:pt x="406" y="411"/>
                    <a:pt x="482" y="284"/>
                    <a:pt x="457" y="170"/>
                  </a:cubicBezTo>
                  <a:cubicBezTo>
                    <a:pt x="435" y="71"/>
                    <a:pt x="345" y="1"/>
                    <a:pt x="248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3726225" y="1625175"/>
              <a:ext cx="154025" cy="142300"/>
            </a:xfrm>
            <a:custGeom>
              <a:avLst/>
              <a:gdLst/>
              <a:ahLst/>
              <a:cxnLst/>
              <a:rect l="l" t="t" r="r" b="b"/>
              <a:pathLst>
                <a:path w="6161" h="5692" extrusionOk="0">
                  <a:moveTo>
                    <a:pt x="646" y="1"/>
                  </a:moveTo>
                  <a:cubicBezTo>
                    <a:pt x="646" y="1"/>
                    <a:pt x="0" y="508"/>
                    <a:pt x="38" y="1065"/>
                  </a:cubicBezTo>
                  <a:cubicBezTo>
                    <a:pt x="63" y="1610"/>
                    <a:pt x="51" y="4412"/>
                    <a:pt x="51" y="4716"/>
                  </a:cubicBezTo>
                  <a:lnTo>
                    <a:pt x="443" y="4716"/>
                  </a:lnTo>
                  <a:lnTo>
                    <a:pt x="659" y="3423"/>
                  </a:lnTo>
                  <a:cubicBezTo>
                    <a:pt x="659" y="3423"/>
                    <a:pt x="1533" y="4830"/>
                    <a:pt x="2192" y="5311"/>
                  </a:cubicBezTo>
                  <a:cubicBezTo>
                    <a:pt x="2615" y="5614"/>
                    <a:pt x="3654" y="5692"/>
                    <a:pt x="4499" y="5692"/>
                  </a:cubicBezTo>
                  <a:cubicBezTo>
                    <a:pt x="4998" y="5692"/>
                    <a:pt x="5430" y="5665"/>
                    <a:pt x="5628" y="5641"/>
                  </a:cubicBezTo>
                  <a:cubicBezTo>
                    <a:pt x="6160" y="5565"/>
                    <a:pt x="4550" y="4184"/>
                    <a:pt x="4195" y="3613"/>
                  </a:cubicBezTo>
                  <a:cubicBezTo>
                    <a:pt x="3840" y="3043"/>
                    <a:pt x="646" y="1"/>
                    <a:pt x="64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3732850" y="1587150"/>
              <a:ext cx="110000" cy="144500"/>
            </a:xfrm>
            <a:custGeom>
              <a:avLst/>
              <a:gdLst/>
              <a:ahLst/>
              <a:cxnLst/>
              <a:rect l="l" t="t" r="r" b="b"/>
              <a:pathLst>
                <a:path w="4400" h="5780" extrusionOk="0">
                  <a:moveTo>
                    <a:pt x="2346" y="1"/>
                  </a:moveTo>
                  <a:lnTo>
                    <a:pt x="1" y="127"/>
                  </a:lnTo>
                  <a:lnTo>
                    <a:pt x="432" y="1382"/>
                  </a:lnTo>
                  <a:cubicBezTo>
                    <a:pt x="432" y="1382"/>
                    <a:pt x="254" y="1787"/>
                    <a:pt x="432" y="2396"/>
                  </a:cubicBezTo>
                  <a:cubicBezTo>
                    <a:pt x="609" y="3004"/>
                    <a:pt x="1281" y="3968"/>
                    <a:pt x="1927" y="4677"/>
                  </a:cubicBezTo>
                  <a:cubicBezTo>
                    <a:pt x="2426" y="5234"/>
                    <a:pt x="3432" y="5779"/>
                    <a:pt x="3893" y="5779"/>
                  </a:cubicBezTo>
                  <a:cubicBezTo>
                    <a:pt x="3947" y="5779"/>
                    <a:pt x="3994" y="5771"/>
                    <a:pt x="4032" y="5755"/>
                  </a:cubicBezTo>
                  <a:cubicBezTo>
                    <a:pt x="4400" y="5590"/>
                    <a:pt x="3360" y="4361"/>
                    <a:pt x="3056" y="3714"/>
                  </a:cubicBezTo>
                  <a:cubicBezTo>
                    <a:pt x="2752" y="3068"/>
                    <a:pt x="2625" y="2460"/>
                    <a:pt x="2524" y="1914"/>
                  </a:cubicBezTo>
                  <a:cubicBezTo>
                    <a:pt x="2422" y="1356"/>
                    <a:pt x="2346" y="1"/>
                    <a:pt x="2346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3939475" y="1638800"/>
              <a:ext cx="189225" cy="115375"/>
            </a:xfrm>
            <a:custGeom>
              <a:avLst/>
              <a:gdLst/>
              <a:ahLst/>
              <a:cxnLst/>
              <a:rect l="l" t="t" r="r" b="b"/>
              <a:pathLst>
                <a:path w="7569" h="4615" extrusionOk="0">
                  <a:moveTo>
                    <a:pt x="419" y="0"/>
                  </a:moveTo>
                  <a:cubicBezTo>
                    <a:pt x="419" y="0"/>
                    <a:pt x="0" y="710"/>
                    <a:pt x="229" y="1217"/>
                  </a:cubicBezTo>
                  <a:cubicBezTo>
                    <a:pt x="457" y="1712"/>
                    <a:pt x="1459" y="4335"/>
                    <a:pt x="1572" y="4614"/>
                  </a:cubicBezTo>
                  <a:lnTo>
                    <a:pt x="1940" y="4475"/>
                  </a:lnTo>
                  <a:lnTo>
                    <a:pt x="1674" y="3195"/>
                  </a:lnTo>
                  <a:lnTo>
                    <a:pt x="1674" y="3195"/>
                  </a:lnTo>
                  <a:cubicBezTo>
                    <a:pt x="1674" y="3195"/>
                    <a:pt x="3005" y="4183"/>
                    <a:pt x="3791" y="4399"/>
                  </a:cubicBezTo>
                  <a:cubicBezTo>
                    <a:pt x="3869" y="4420"/>
                    <a:pt x="3960" y="4429"/>
                    <a:pt x="4061" y="4429"/>
                  </a:cubicBezTo>
                  <a:cubicBezTo>
                    <a:pt x="4971" y="4429"/>
                    <a:pt x="6677" y="3676"/>
                    <a:pt x="7099" y="3448"/>
                  </a:cubicBezTo>
                  <a:cubicBezTo>
                    <a:pt x="7568" y="3182"/>
                    <a:pt x="5566" y="2485"/>
                    <a:pt x="5033" y="2092"/>
                  </a:cubicBezTo>
                  <a:cubicBezTo>
                    <a:pt x="4488" y="1687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3928400" y="1585550"/>
              <a:ext cx="151800" cy="122250"/>
            </a:xfrm>
            <a:custGeom>
              <a:avLst/>
              <a:gdLst/>
              <a:ahLst/>
              <a:cxnLst/>
              <a:rect l="l" t="t" r="r" b="b"/>
              <a:pathLst>
                <a:path w="6072" h="4890" extrusionOk="0">
                  <a:moveTo>
                    <a:pt x="2142" y="1"/>
                  </a:moveTo>
                  <a:lnTo>
                    <a:pt x="0" y="977"/>
                  </a:lnTo>
                  <a:lnTo>
                    <a:pt x="849" y="1991"/>
                  </a:lnTo>
                  <a:cubicBezTo>
                    <a:pt x="849" y="1991"/>
                    <a:pt x="837" y="2434"/>
                    <a:pt x="1217" y="2929"/>
                  </a:cubicBezTo>
                  <a:cubicBezTo>
                    <a:pt x="1610" y="3436"/>
                    <a:pt x="2586" y="4082"/>
                    <a:pt x="3448" y="4513"/>
                  </a:cubicBezTo>
                  <a:cubicBezTo>
                    <a:pt x="3924" y="4748"/>
                    <a:pt x="4636" y="4889"/>
                    <a:pt x="5163" y="4889"/>
                  </a:cubicBezTo>
                  <a:cubicBezTo>
                    <a:pt x="5464" y="4889"/>
                    <a:pt x="5704" y="4843"/>
                    <a:pt x="5806" y="4741"/>
                  </a:cubicBezTo>
                  <a:cubicBezTo>
                    <a:pt x="6071" y="4463"/>
                    <a:pt x="4665" y="3690"/>
                    <a:pt x="4145" y="3208"/>
                  </a:cubicBezTo>
                  <a:cubicBezTo>
                    <a:pt x="3625" y="2727"/>
                    <a:pt x="3283" y="2194"/>
                    <a:pt x="2992" y="1725"/>
                  </a:cubicBezTo>
                  <a:cubicBezTo>
                    <a:pt x="2700" y="1243"/>
                    <a:pt x="2142" y="1"/>
                    <a:pt x="2142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3462850" y="1161400"/>
              <a:ext cx="525150" cy="459675"/>
            </a:xfrm>
            <a:custGeom>
              <a:avLst/>
              <a:gdLst/>
              <a:ahLst/>
              <a:cxnLst/>
              <a:rect l="l" t="t" r="r" b="b"/>
              <a:pathLst>
                <a:path w="21006" h="18387" extrusionOk="0">
                  <a:moveTo>
                    <a:pt x="2381" y="1"/>
                  </a:moveTo>
                  <a:cubicBezTo>
                    <a:pt x="1597" y="1"/>
                    <a:pt x="915" y="64"/>
                    <a:pt x="394" y="209"/>
                  </a:cubicBezTo>
                  <a:cubicBezTo>
                    <a:pt x="1" y="970"/>
                    <a:pt x="4792" y="4101"/>
                    <a:pt x="6022" y="5888"/>
                  </a:cubicBezTo>
                  <a:cubicBezTo>
                    <a:pt x="10560" y="6623"/>
                    <a:pt x="13096" y="8144"/>
                    <a:pt x="13096" y="8144"/>
                  </a:cubicBezTo>
                  <a:cubicBezTo>
                    <a:pt x="13096" y="8144"/>
                    <a:pt x="14705" y="11871"/>
                    <a:pt x="15668" y="13228"/>
                  </a:cubicBezTo>
                  <a:cubicBezTo>
                    <a:pt x="16619" y="14597"/>
                    <a:pt x="18445" y="18386"/>
                    <a:pt x="18445" y="18386"/>
                  </a:cubicBezTo>
                  <a:lnTo>
                    <a:pt x="21005" y="17170"/>
                  </a:lnTo>
                  <a:cubicBezTo>
                    <a:pt x="21005" y="17170"/>
                    <a:pt x="16797" y="4304"/>
                    <a:pt x="14997" y="2542"/>
                  </a:cubicBezTo>
                  <a:cubicBezTo>
                    <a:pt x="14437" y="1993"/>
                    <a:pt x="6788" y="1"/>
                    <a:pt x="2381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905575" y="1551725"/>
              <a:ext cx="69750" cy="32575"/>
            </a:xfrm>
            <a:custGeom>
              <a:avLst/>
              <a:gdLst/>
              <a:ahLst/>
              <a:cxnLst/>
              <a:rect l="l" t="t" r="r" b="b"/>
              <a:pathLst>
                <a:path w="2790" h="1303" extrusionOk="0">
                  <a:moveTo>
                    <a:pt x="2677" y="0"/>
                  </a:moveTo>
                  <a:cubicBezTo>
                    <a:pt x="2664" y="0"/>
                    <a:pt x="2651" y="3"/>
                    <a:pt x="2637" y="10"/>
                  </a:cubicBezTo>
                  <a:lnTo>
                    <a:pt x="63" y="1126"/>
                  </a:lnTo>
                  <a:cubicBezTo>
                    <a:pt x="26" y="1139"/>
                    <a:pt x="1" y="1202"/>
                    <a:pt x="13" y="1252"/>
                  </a:cubicBezTo>
                  <a:cubicBezTo>
                    <a:pt x="38" y="1278"/>
                    <a:pt x="63" y="1303"/>
                    <a:pt x="102" y="1303"/>
                  </a:cubicBezTo>
                  <a:cubicBezTo>
                    <a:pt x="114" y="1303"/>
                    <a:pt x="127" y="1303"/>
                    <a:pt x="139" y="1291"/>
                  </a:cubicBezTo>
                  <a:lnTo>
                    <a:pt x="2713" y="188"/>
                  </a:lnTo>
                  <a:cubicBezTo>
                    <a:pt x="2764" y="162"/>
                    <a:pt x="2789" y="111"/>
                    <a:pt x="2764" y="61"/>
                  </a:cubicBezTo>
                  <a:cubicBezTo>
                    <a:pt x="2745" y="24"/>
                    <a:pt x="2713" y="0"/>
                    <a:pt x="2677" y="0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798125" y="1339250"/>
              <a:ext cx="128400" cy="238425"/>
            </a:xfrm>
            <a:custGeom>
              <a:avLst/>
              <a:gdLst/>
              <a:ahLst/>
              <a:cxnLst/>
              <a:rect l="l" t="t" r="r" b="b"/>
              <a:pathLst>
                <a:path w="5136" h="9537" extrusionOk="0">
                  <a:moveTo>
                    <a:pt x="100" y="1"/>
                  </a:moveTo>
                  <a:cubicBezTo>
                    <a:pt x="92" y="1"/>
                    <a:pt x="84" y="2"/>
                    <a:pt x="77" y="4"/>
                  </a:cubicBezTo>
                  <a:cubicBezTo>
                    <a:pt x="26" y="29"/>
                    <a:pt x="1" y="80"/>
                    <a:pt x="26" y="131"/>
                  </a:cubicBezTo>
                  <a:cubicBezTo>
                    <a:pt x="39" y="168"/>
                    <a:pt x="1649" y="3971"/>
                    <a:pt x="3259" y="6596"/>
                  </a:cubicBezTo>
                  <a:cubicBezTo>
                    <a:pt x="4730" y="9016"/>
                    <a:pt x="4932" y="9460"/>
                    <a:pt x="4945" y="9472"/>
                  </a:cubicBezTo>
                  <a:cubicBezTo>
                    <a:pt x="4958" y="9511"/>
                    <a:pt x="4995" y="9536"/>
                    <a:pt x="5034" y="9536"/>
                  </a:cubicBezTo>
                  <a:cubicBezTo>
                    <a:pt x="5046" y="9536"/>
                    <a:pt x="5059" y="9523"/>
                    <a:pt x="5071" y="9523"/>
                  </a:cubicBezTo>
                  <a:cubicBezTo>
                    <a:pt x="5122" y="9498"/>
                    <a:pt x="5135" y="9447"/>
                    <a:pt x="5122" y="9396"/>
                  </a:cubicBezTo>
                  <a:cubicBezTo>
                    <a:pt x="5110" y="9384"/>
                    <a:pt x="4919" y="8953"/>
                    <a:pt x="3423" y="6506"/>
                  </a:cubicBezTo>
                  <a:cubicBezTo>
                    <a:pt x="1814" y="3883"/>
                    <a:pt x="217" y="92"/>
                    <a:pt x="192" y="55"/>
                  </a:cubicBezTo>
                  <a:cubicBezTo>
                    <a:pt x="181" y="23"/>
                    <a:pt x="137" y="1"/>
                    <a:pt x="100" y="1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291425" y="1145075"/>
              <a:ext cx="530525" cy="454775"/>
            </a:xfrm>
            <a:custGeom>
              <a:avLst/>
              <a:gdLst/>
              <a:ahLst/>
              <a:cxnLst/>
              <a:rect l="l" t="t" r="r" b="b"/>
              <a:pathLst>
                <a:path w="21221" h="18191" extrusionOk="0">
                  <a:moveTo>
                    <a:pt x="3575" y="0"/>
                  </a:moveTo>
                  <a:lnTo>
                    <a:pt x="3575" y="0"/>
                  </a:lnTo>
                  <a:cubicBezTo>
                    <a:pt x="3575" y="1"/>
                    <a:pt x="1" y="7859"/>
                    <a:pt x="9824" y="8442"/>
                  </a:cubicBezTo>
                  <a:cubicBezTo>
                    <a:pt x="10515" y="8482"/>
                    <a:pt x="11150" y="8499"/>
                    <a:pt x="11730" y="8499"/>
                  </a:cubicBezTo>
                  <a:cubicBezTo>
                    <a:pt x="14858" y="8499"/>
                    <a:pt x="16365" y="8011"/>
                    <a:pt x="16365" y="8011"/>
                  </a:cubicBezTo>
                  <a:cubicBezTo>
                    <a:pt x="16365" y="8011"/>
                    <a:pt x="16479" y="11929"/>
                    <a:pt x="16682" y="13577"/>
                  </a:cubicBezTo>
                  <a:cubicBezTo>
                    <a:pt x="16885" y="15237"/>
                    <a:pt x="17506" y="18191"/>
                    <a:pt x="17506" y="18191"/>
                  </a:cubicBezTo>
                  <a:lnTo>
                    <a:pt x="20155" y="18191"/>
                  </a:lnTo>
                  <a:cubicBezTo>
                    <a:pt x="20155" y="18191"/>
                    <a:pt x="21220" y="6098"/>
                    <a:pt x="19077" y="4780"/>
                  </a:cubicBezTo>
                  <a:cubicBezTo>
                    <a:pt x="16936" y="3461"/>
                    <a:pt x="13221" y="2459"/>
                    <a:pt x="7936" y="1952"/>
                  </a:cubicBezTo>
                  <a:cubicBezTo>
                    <a:pt x="7936" y="1952"/>
                    <a:pt x="4348" y="381"/>
                    <a:pt x="3575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3373825" y="1164025"/>
              <a:ext cx="366025" cy="400000"/>
            </a:xfrm>
            <a:custGeom>
              <a:avLst/>
              <a:gdLst/>
              <a:ahLst/>
              <a:cxnLst/>
              <a:rect l="l" t="t" r="r" b="b"/>
              <a:pathLst>
                <a:path w="14641" h="16000" extrusionOk="0">
                  <a:moveTo>
                    <a:pt x="652" y="1"/>
                  </a:moveTo>
                  <a:cubicBezTo>
                    <a:pt x="609" y="1"/>
                    <a:pt x="569" y="35"/>
                    <a:pt x="558" y="79"/>
                  </a:cubicBezTo>
                  <a:cubicBezTo>
                    <a:pt x="558" y="104"/>
                    <a:pt x="1" y="2513"/>
                    <a:pt x="1217" y="4453"/>
                  </a:cubicBezTo>
                  <a:cubicBezTo>
                    <a:pt x="1914" y="5580"/>
                    <a:pt x="3055" y="6341"/>
                    <a:pt x="4601" y="6696"/>
                  </a:cubicBezTo>
                  <a:cubicBezTo>
                    <a:pt x="5715" y="6958"/>
                    <a:pt x="6789" y="7053"/>
                    <a:pt x="7785" y="7053"/>
                  </a:cubicBezTo>
                  <a:cubicBezTo>
                    <a:pt x="9340" y="7053"/>
                    <a:pt x="10708" y="6823"/>
                    <a:pt x="11751" y="6645"/>
                  </a:cubicBezTo>
                  <a:cubicBezTo>
                    <a:pt x="12335" y="6551"/>
                    <a:pt x="12838" y="6468"/>
                    <a:pt x="13153" y="6468"/>
                  </a:cubicBezTo>
                  <a:cubicBezTo>
                    <a:pt x="13302" y="6468"/>
                    <a:pt x="13409" y="6486"/>
                    <a:pt x="13462" y="6531"/>
                  </a:cubicBezTo>
                  <a:cubicBezTo>
                    <a:pt x="13665" y="6721"/>
                    <a:pt x="13741" y="8205"/>
                    <a:pt x="13829" y="9776"/>
                  </a:cubicBezTo>
                  <a:cubicBezTo>
                    <a:pt x="13931" y="11678"/>
                    <a:pt x="14058" y="14035"/>
                    <a:pt x="14438" y="15924"/>
                  </a:cubicBezTo>
                  <a:cubicBezTo>
                    <a:pt x="14451" y="15974"/>
                    <a:pt x="14488" y="16000"/>
                    <a:pt x="14539" y="16000"/>
                  </a:cubicBezTo>
                  <a:lnTo>
                    <a:pt x="14552" y="16000"/>
                  </a:lnTo>
                  <a:cubicBezTo>
                    <a:pt x="14603" y="15988"/>
                    <a:pt x="14641" y="15937"/>
                    <a:pt x="14628" y="15886"/>
                  </a:cubicBezTo>
                  <a:cubicBezTo>
                    <a:pt x="14248" y="14010"/>
                    <a:pt x="14121" y="11652"/>
                    <a:pt x="14020" y="9763"/>
                  </a:cubicBezTo>
                  <a:cubicBezTo>
                    <a:pt x="13905" y="7698"/>
                    <a:pt x="13829" y="6620"/>
                    <a:pt x="13589" y="6391"/>
                  </a:cubicBezTo>
                  <a:cubicBezTo>
                    <a:pt x="13494" y="6311"/>
                    <a:pt x="13341" y="6279"/>
                    <a:pt x="13129" y="6279"/>
                  </a:cubicBezTo>
                  <a:cubicBezTo>
                    <a:pt x="12804" y="6279"/>
                    <a:pt x="12339" y="6355"/>
                    <a:pt x="11725" y="6455"/>
                  </a:cubicBezTo>
                  <a:cubicBezTo>
                    <a:pt x="10685" y="6634"/>
                    <a:pt x="9322" y="6860"/>
                    <a:pt x="7775" y="6860"/>
                  </a:cubicBezTo>
                  <a:cubicBezTo>
                    <a:pt x="6796" y="6860"/>
                    <a:pt x="5743" y="6769"/>
                    <a:pt x="4652" y="6518"/>
                  </a:cubicBezTo>
                  <a:cubicBezTo>
                    <a:pt x="3144" y="6163"/>
                    <a:pt x="2041" y="5441"/>
                    <a:pt x="1370" y="4351"/>
                  </a:cubicBezTo>
                  <a:cubicBezTo>
                    <a:pt x="216" y="2475"/>
                    <a:pt x="736" y="143"/>
                    <a:pt x="748" y="117"/>
                  </a:cubicBezTo>
                  <a:cubicBezTo>
                    <a:pt x="761" y="67"/>
                    <a:pt x="723" y="16"/>
                    <a:pt x="672" y="3"/>
                  </a:cubicBezTo>
                  <a:cubicBezTo>
                    <a:pt x="665" y="1"/>
                    <a:pt x="659" y="1"/>
                    <a:pt x="652" y="1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3720500" y="1557675"/>
              <a:ext cx="78625" cy="6350"/>
            </a:xfrm>
            <a:custGeom>
              <a:avLst/>
              <a:gdLst/>
              <a:ahLst/>
              <a:cxnLst/>
              <a:rect l="l" t="t" r="r" b="b"/>
              <a:pathLst>
                <a:path w="3145" h="254" extrusionOk="0">
                  <a:moveTo>
                    <a:pt x="89" y="0"/>
                  </a:moveTo>
                  <a:cubicBezTo>
                    <a:pt x="38" y="0"/>
                    <a:pt x="1" y="51"/>
                    <a:pt x="1" y="102"/>
                  </a:cubicBezTo>
                  <a:cubicBezTo>
                    <a:pt x="1" y="152"/>
                    <a:pt x="38" y="191"/>
                    <a:pt x="89" y="191"/>
                  </a:cubicBezTo>
                  <a:lnTo>
                    <a:pt x="3043" y="254"/>
                  </a:lnTo>
                  <a:cubicBezTo>
                    <a:pt x="3094" y="254"/>
                    <a:pt x="3144" y="216"/>
                    <a:pt x="3144" y="166"/>
                  </a:cubicBezTo>
                  <a:cubicBezTo>
                    <a:pt x="3144" y="115"/>
                    <a:pt x="3106" y="76"/>
                    <a:pt x="3043" y="64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3555725" y="1208775"/>
              <a:ext cx="263975" cy="34250"/>
            </a:xfrm>
            <a:custGeom>
              <a:avLst/>
              <a:gdLst/>
              <a:ahLst/>
              <a:cxnLst/>
              <a:rect l="l" t="t" r="r" b="b"/>
              <a:pathLst>
                <a:path w="10559" h="1370" extrusionOk="0">
                  <a:moveTo>
                    <a:pt x="26" y="1"/>
                  </a:moveTo>
                  <a:cubicBezTo>
                    <a:pt x="13" y="1"/>
                    <a:pt x="0" y="13"/>
                    <a:pt x="0" y="13"/>
                  </a:cubicBezTo>
                  <a:lnTo>
                    <a:pt x="0" y="1356"/>
                  </a:lnTo>
                  <a:cubicBezTo>
                    <a:pt x="0" y="1370"/>
                    <a:pt x="13" y="1370"/>
                    <a:pt x="26" y="1370"/>
                  </a:cubicBezTo>
                  <a:lnTo>
                    <a:pt x="10547" y="1370"/>
                  </a:lnTo>
                  <a:cubicBezTo>
                    <a:pt x="10559" y="1370"/>
                    <a:pt x="10559" y="1370"/>
                    <a:pt x="10559" y="1356"/>
                  </a:cubicBezTo>
                  <a:lnTo>
                    <a:pt x="10559" y="13"/>
                  </a:lnTo>
                  <a:cubicBezTo>
                    <a:pt x="10559" y="13"/>
                    <a:pt x="10559" y="1"/>
                    <a:pt x="10547" y="1"/>
                  </a:cubicBezTo>
                  <a:close/>
                </a:path>
              </a:pathLst>
            </a:custGeom>
            <a:solidFill>
              <a:srgbClr val="D7E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3706225" y="1019575"/>
              <a:ext cx="214900" cy="223450"/>
            </a:xfrm>
            <a:custGeom>
              <a:avLst/>
              <a:gdLst/>
              <a:ahLst/>
              <a:cxnLst/>
              <a:rect l="l" t="t" r="r" b="b"/>
              <a:pathLst>
                <a:path w="8596" h="8938" extrusionOk="0">
                  <a:moveTo>
                    <a:pt x="3056" y="1"/>
                  </a:moveTo>
                  <a:cubicBezTo>
                    <a:pt x="2739" y="1"/>
                    <a:pt x="2460" y="217"/>
                    <a:pt x="2372" y="521"/>
                  </a:cubicBezTo>
                  <a:lnTo>
                    <a:pt x="1" y="8938"/>
                  </a:lnTo>
                  <a:lnTo>
                    <a:pt x="5642" y="8938"/>
                  </a:lnTo>
                  <a:cubicBezTo>
                    <a:pt x="6048" y="8938"/>
                    <a:pt x="6390" y="8671"/>
                    <a:pt x="6491" y="8291"/>
                  </a:cubicBezTo>
                  <a:lnTo>
                    <a:pt x="8468" y="901"/>
                  </a:lnTo>
                  <a:cubicBezTo>
                    <a:pt x="8595" y="445"/>
                    <a:pt x="8253" y="1"/>
                    <a:pt x="778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3693250" y="1019575"/>
              <a:ext cx="89400" cy="221850"/>
            </a:xfrm>
            <a:custGeom>
              <a:avLst/>
              <a:gdLst/>
              <a:ahLst/>
              <a:cxnLst/>
              <a:rect l="l" t="t" r="r" b="b"/>
              <a:pathLst>
                <a:path w="3576" h="8874" extrusionOk="0">
                  <a:moveTo>
                    <a:pt x="3030" y="1"/>
                  </a:moveTo>
                  <a:cubicBezTo>
                    <a:pt x="2713" y="1"/>
                    <a:pt x="2435" y="217"/>
                    <a:pt x="2345" y="521"/>
                  </a:cubicBezTo>
                  <a:lnTo>
                    <a:pt x="1" y="8874"/>
                  </a:lnTo>
                  <a:lnTo>
                    <a:pt x="545" y="8874"/>
                  </a:lnTo>
                  <a:lnTo>
                    <a:pt x="2891" y="521"/>
                  </a:lnTo>
                  <a:cubicBezTo>
                    <a:pt x="2979" y="217"/>
                    <a:pt x="3258" y="1"/>
                    <a:pt x="357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3796225" y="1113375"/>
              <a:ext cx="47275" cy="42200"/>
            </a:xfrm>
            <a:custGeom>
              <a:avLst/>
              <a:gdLst/>
              <a:ahLst/>
              <a:cxnLst/>
              <a:rect l="l" t="t" r="r" b="b"/>
              <a:pathLst>
                <a:path w="1891" h="1688" extrusionOk="0">
                  <a:moveTo>
                    <a:pt x="1142" y="1"/>
                  </a:moveTo>
                  <a:cubicBezTo>
                    <a:pt x="673" y="1"/>
                    <a:pt x="217" y="381"/>
                    <a:pt x="102" y="837"/>
                  </a:cubicBezTo>
                  <a:cubicBezTo>
                    <a:pt x="1" y="1307"/>
                    <a:pt x="280" y="1687"/>
                    <a:pt x="749" y="1687"/>
                  </a:cubicBezTo>
                  <a:cubicBezTo>
                    <a:pt x="1218" y="1687"/>
                    <a:pt x="1674" y="1307"/>
                    <a:pt x="1789" y="837"/>
                  </a:cubicBezTo>
                  <a:cubicBezTo>
                    <a:pt x="1890" y="381"/>
                    <a:pt x="1598" y="1"/>
                    <a:pt x="1142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3378900" y="843550"/>
              <a:ext cx="290300" cy="362025"/>
            </a:xfrm>
            <a:custGeom>
              <a:avLst/>
              <a:gdLst/>
              <a:ahLst/>
              <a:cxnLst/>
              <a:rect l="l" t="t" r="r" b="b"/>
              <a:pathLst>
                <a:path w="11612" h="14481" extrusionOk="0">
                  <a:moveTo>
                    <a:pt x="3481" y="0"/>
                  </a:moveTo>
                  <a:cubicBezTo>
                    <a:pt x="3298" y="0"/>
                    <a:pt x="3143" y="10"/>
                    <a:pt x="3043" y="32"/>
                  </a:cubicBezTo>
                  <a:cubicBezTo>
                    <a:pt x="1914" y="273"/>
                    <a:pt x="1407" y="1554"/>
                    <a:pt x="1432" y="3315"/>
                  </a:cubicBezTo>
                  <a:cubicBezTo>
                    <a:pt x="1432" y="3721"/>
                    <a:pt x="1420" y="4126"/>
                    <a:pt x="1407" y="4545"/>
                  </a:cubicBezTo>
                  <a:cubicBezTo>
                    <a:pt x="1407" y="4596"/>
                    <a:pt x="1407" y="4646"/>
                    <a:pt x="1395" y="4709"/>
                  </a:cubicBezTo>
                  <a:cubicBezTo>
                    <a:pt x="1331" y="6104"/>
                    <a:pt x="1153" y="7460"/>
                    <a:pt x="938" y="8322"/>
                  </a:cubicBezTo>
                  <a:cubicBezTo>
                    <a:pt x="482" y="10109"/>
                    <a:pt x="482" y="10109"/>
                    <a:pt x="0" y="11948"/>
                  </a:cubicBezTo>
                  <a:cubicBezTo>
                    <a:pt x="91" y="12361"/>
                    <a:pt x="3181" y="14480"/>
                    <a:pt x="6100" y="14480"/>
                  </a:cubicBezTo>
                  <a:cubicBezTo>
                    <a:pt x="6846" y="14480"/>
                    <a:pt x="7581" y="14342"/>
                    <a:pt x="8252" y="14001"/>
                  </a:cubicBezTo>
                  <a:cubicBezTo>
                    <a:pt x="8417" y="13215"/>
                    <a:pt x="8366" y="13354"/>
                    <a:pt x="8708" y="11478"/>
                  </a:cubicBezTo>
                  <a:cubicBezTo>
                    <a:pt x="8747" y="11314"/>
                    <a:pt x="8784" y="11174"/>
                    <a:pt x="8823" y="11060"/>
                  </a:cubicBezTo>
                  <a:cubicBezTo>
                    <a:pt x="8823" y="11022"/>
                    <a:pt x="8835" y="10997"/>
                    <a:pt x="8848" y="10971"/>
                  </a:cubicBezTo>
                  <a:lnTo>
                    <a:pt x="8848" y="10959"/>
                  </a:lnTo>
                  <a:cubicBezTo>
                    <a:pt x="8848" y="10959"/>
                    <a:pt x="8886" y="10946"/>
                    <a:pt x="8949" y="10920"/>
                  </a:cubicBezTo>
                  <a:cubicBezTo>
                    <a:pt x="9164" y="10819"/>
                    <a:pt x="9735" y="10540"/>
                    <a:pt x="10179" y="10109"/>
                  </a:cubicBezTo>
                  <a:cubicBezTo>
                    <a:pt x="10255" y="10033"/>
                    <a:pt x="10318" y="9957"/>
                    <a:pt x="10381" y="9881"/>
                  </a:cubicBezTo>
                  <a:lnTo>
                    <a:pt x="10407" y="9856"/>
                  </a:lnTo>
                  <a:cubicBezTo>
                    <a:pt x="10787" y="9362"/>
                    <a:pt x="10775" y="8309"/>
                    <a:pt x="10863" y="7106"/>
                  </a:cubicBezTo>
                  <a:cubicBezTo>
                    <a:pt x="10863" y="6991"/>
                    <a:pt x="10876" y="6864"/>
                    <a:pt x="10888" y="6737"/>
                  </a:cubicBezTo>
                  <a:cubicBezTo>
                    <a:pt x="10927" y="6332"/>
                    <a:pt x="10978" y="5914"/>
                    <a:pt x="11066" y="5521"/>
                  </a:cubicBezTo>
                  <a:cubicBezTo>
                    <a:pt x="11358" y="4089"/>
                    <a:pt x="11611" y="3340"/>
                    <a:pt x="10381" y="2377"/>
                  </a:cubicBezTo>
                  <a:cubicBezTo>
                    <a:pt x="10255" y="2263"/>
                    <a:pt x="10090" y="2162"/>
                    <a:pt x="9913" y="2047"/>
                  </a:cubicBezTo>
                  <a:cubicBezTo>
                    <a:pt x="9722" y="1908"/>
                    <a:pt x="9494" y="1782"/>
                    <a:pt x="9241" y="1630"/>
                  </a:cubicBezTo>
                  <a:lnTo>
                    <a:pt x="6528" y="463"/>
                  </a:lnTo>
                  <a:cubicBezTo>
                    <a:pt x="6528" y="463"/>
                    <a:pt x="6059" y="337"/>
                    <a:pt x="5438" y="210"/>
                  </a:cubicBezTo>
                  <a:cubicBezTo>
                    <a:pt x="5336" y="185"/>
                    <a:pt x="5210" y="159"/>
                    <a:pt x="5096" y="146"/>
                  </a:cubicBezTo>
                  <a:cubicBezTo>
                    <a:pt x="4775" y="80"/>
                    <a:pt x="4012" y="0"/>
                    <a:pt x="348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3563000" y="930100"/>
              <a:ext cx="11425" cy="10400"/>
            </a:xfrm>
            <a:custGeom>
              <a:avLst/>
              <a:gdLst/>
              <a:ahLst/>
              <a:cxnLst/>
              <a:rect l="l" t="t" r="r" b="b"/>
              <a:pathLst>
                <a:path w="457" h="416" extrusionOk="0">
                  <a:moveTo>
                    <a:pt x="227" y="0"/>
                  </a:moveTo>
                  <a:cubicBezTo>
                    <a:pt x="137" y="0"/>
                    <a:pt x="48" y="71"/>
                    <a:pt x="26" y="170"/>
                  </a:cubicBezTo>
                  <a:cubicBezTo>
                    <a:pt x="0" y="284"/>
                    <a:pt x="77" y="385"/>
                    <a:pt x="191" y="411"/>
                  </a:cubicBezTo>
                  <a:cubicBezTo>
                    <a:pt x="206" y="414"/>
                    <a:pt x="221" y="416"/>
                    <a:pt x="235" y="416"/>
                  </a:cubicBezTo>
                  <a:cubicBezTo>
                    <a:pt x="330" y="416"/>
                    <a:pt x="409" y="347"/>
                    <a:pt x="431" y="259"/>
                  </a:cubicBezTo>
                  <a:cubicBezTo>
                    <a:pt x="457" y="145"/>
                    <a:pt x="381" y="30"/>
                    <a:pt x="267" y="5"/>
                  </a:cubicBezTo>
                  <a:cubicBezTo>
                    <a:pt x="254" y="2"/>
                    <a:pt x="241" y="0"/>
                    <a:pt x="22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560475" y="951975"/>
              <a:ext cx="11425" cy="10400"/>
            </a:xfrm>
            <a:custGeom>
              <a:avLst/>
              <a:gdLst/>
              <a:ahLst/>
              <a:cxnLst/>
              <a:rect l="l" t="t" r="r" b="b"/>
              <a:pathLst>
                <a:path w="457" h="416" extrusionOk="0">
                  <a:moveTo>
                    <a:pt x="235" y="0"/>
                  </a:moveTo>
                  <a:cubicBezTo>
                    <a:pt x="137" y="0"/>
                    <a:pt x="47" y="71"/>
                    <a:pt x="25" y="169"/>
                  </a:cubicBezTo>
                  <a:cubicBezTo>
                    <a:pt x="0" y="284"/>
                    <a:pt x="76" y="385"/>
                    <a:pt x="191" y="411"/>
                  </a:cubicBezTo>
                  <a:cubicBezTo>
                    <a:pt x="206" y="414"/>
                    <a:pt x="220" y="416"/>
                    <a:pt x="235" y="416"/>
                  </a:cubicBezTo>
                  <a:cubicBezTo>
                    <a:pt x="330" y="416"/>
                    <a:pt x="409" y="347"/>
                    <a:pt x="431" y="259"/>
                  </a:cubicBezTo>
                  <a:cubicBezTo>
                    <a:pt x="456" y="144"/>
                    <a:pt x="380" y="31"/>
                    <a:pt x="279" y="5"/>
                  </a:cubicBezTo>
                  <a:cubicBezTo>
                    <a:pt x="264" y="2"/>
                    <a:pt x="249" y="0"/>
                    <a:pt x="235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3491225" y="850625"/>
              <a:ext cx="71175" cy="69575"/>
            </a:xfrm>
            <a:custGeom>
              <a:avLst/>
              <a:gdLst/>
              <a:ahLst/>
              <a:cxnLst/>
              <a:rect l="l" t="t" r="r" b="b"/>
              <a:pathLst>
                <a:path w="2847" h="2783" extrusionOk="0">
                  <a:moveTo>
                    <a:pt x="1028" y="0"/>
                  </a:moveTo>
                  <a:cubicBezTo>
                    <a:pt x="665" y="0"/>
                    <a:pt x="294" y="106"/>
                    <a:pt x="197" y="510"/>
                  </a:cubicBezTo>
                  <a:cubicBezTo>
                    <a:pt x="0" y="1335"/>
                    <a:pt x="1311" y="2782"/>
                    <a:pt x="2722" y="2782"/>
                  </a:cubicBezTo>
                  <a:cubicBezTo>
                    <a:pt x="2763" y="2782"/>
                    <a:pt x="2805" y="2781"/>
                    <a:pt x="2846" y="2778"/>
                  </a:cubicBezTo>
                  <a:cubicBezTo>
                    <a:pt x="2846" y="2778"/>
                    <a:pt x="1477" y="1333"/>
                    <a:pt x="1820" y="130"/>
                  </a:cubicBezTo>
                  <a:cubicBezTo>
                    <a:pt x="1820" y="130"/>
                    <a:pt x="1429" y="0"/>
                    <a:pt x="102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3577575" y="883650"/>
              <a:ext cx="70375" cy="55300"/>
            </a:xfrm>
            <a:custGeom>
              <a:avLst/>
              <a:gdLst/>
              <a:ahLst/>
              <a:cxnLst/>
              <a:rect l="l" t="t" r="r" b="b"/>
              <a:pathLst>
                <a:path w="2815" h="2212" extrusionOk="0">
                  <a:moveTo>
                    <a:pt x="1231" y="0"/>
                  </a:moveTo>
                  <a:cubicBezTo>
                    <a:pt x="837" y="1293"/>
                    <a:pt x="1" y="1623"/>
                    <a:pt x="1" y="1623"/>
                  </a:cubicBezTo>
                  <a:cubicBezTo>
                    <a:pt x="315" y="2006"/>
                    <a:pt x="873" y="2212"/>
                    <a:pt x="1389" y="2212"/>
                  </a:cubicBezTo>
                  <a:cubicBezTo>
                    <a:pt x="1914" y="2212"/>
                    <a:pt x="2395" y="2000"/>
                    <a:pt x="2536" y="1547"/>
                  </a:cubicBezTo>
                  <a:cubicBezTo>
                    <a:pt x="2815" y="659"/>
                    <a:pt x="1231" y="0"/>
                    <a:pt x="123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3530375" y="853850"/>
              <a:ext cx="78600" cy="70400"/>
            </a:xfrm>
            <a:custGeom>
              <a:avLst/>
              <a:gdLst/>
              <a:ahLst/>
              <a:cxnLst/>
              <a:rect l="l" t="t" r="r" b="b"/>
              <a:pathLst>
                <a:path w="3144" h="281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0" y="621"/>
                    <a:pt x="431" y="1572"/>
                    <a:pt x="1014" y="2384"/>
                  </a:cubicBezTo>
                  <a:cubicBezTo>
                    <a:pt x="1223" y="2678"/>
                    <a:pt x="1535" y="2816"/>
                    <a:pt x="1845" y="2816"/>
                  </a:cubicBezTo>
                  <a:cubicBezTo>
                    <a:pt x="2271" y="2816"/>
                    <a:pt x="2693" y="2556"/>
                    <a:pt x="2840" y="2080"/>
                  </a:cubicBezTo>
                  <a:lnTo>
                    <a:pt x="3144" y="107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3477775" y="1077050"/>
              <a:ext cx="124875" cy="43025"/>
            </a:xfrm>
            <a:custGeom>
              <a:avLst/>
              <a:gdLst/>
              <a:ahLst/>
              <a:cxnLst/>
              <a:rect l="l" t="t" r="r" b="b"/>
              <a:pathLst>
                <a:path w="4995" h="1721" extrusionOk="0">
                  <a:moveTo>
                    <a:pt x="457" y="0"/>
                  </a:moveTo>
                  <a:cubicBezTo>
                    <a:pt x="234" y="0"/>
                    <a:pt x="94" y="18"/>
                    <a:pt x="76" y="22"/>
                  </a:cubicBezTo>
                  <a:cubicBezTo>
                    <a:pt x="38" y="34"/>
                    <a:pt x="0" y="73"/>
                    <a:pt x="12" y="110"/>
                  </a:cubicBezTo>
                  <a:cubicBezTo>
                    <a:pt x="12" y="135"/>
                    <a:pt x="38" y="161"/>
                    <a:pt x="63" y="174"/>
                  </a:cubicBezTo>
                  <a:cubicBezTo>
                    <a:pt x="76" y="186"/>
                    <a:pt x="88" y="186"/>
                    <a:pt x="102" y="186"/>
                  </a:cubicBezTo>
                  <a:cubicBezTo>
                    <a:pt x="105" y="186"/>
                    <a:pt x="237" y="170"/>
                    <a:pt x="455" y="170"/>
                  </a:cubicBezTo>
                  <a:cubicBezTo>
                    <a:pt x="981" y="170"/>
                    <a:pt x="2011" y="264"/>
                    <a:pt x="2979" y="909"/>
                  </a:cubicBezTo>
                  <a:cubicBezTo>
                    <a:pt x="3676" y="1365"/>
                    <a:pt x="4322" y="1619"/>
                    <a:pt x="4868" y="1720"/>
                  </a:cubicBezTo>
                  <a:cubicBezTo>
                    <a:pt x="4868" y="1682"/>
                    <a:pt x="4880" y="1657"/>
                    <a:pt x="4893" y="1631"/>
                  </a:cubicBezTo>
                  <a:lnTo>
                    <a:pt x="4893" y="1619"/>
                  </a:lnTo>
                  <a:cubicBezTo>
                    <a:pt x="4893" y="1619"/>
                    <a:pt x="4931" y="1606"/>
                    <a:pt x="4994" y="1580"/>
                  </a:cubicBezTo>
                  <a:cubicBezTo>
                    <a:pt x="4449" y="1504"/>
                    <a:pt x="3790" y="1251"/>
                    <a:pt x="3068" y="782"/>
                  </a:cubicBezTo>
                  <a:cubicBezTo>
                    <a:pt x="2059" y="106"/>
                    <a:pt x="1005" y="0"/>
                    <a:pt x="45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3519900" y="932750"/>
              <a:ext cx="97950" cy="69000"/>
            </a:xfrm>
            <a:custGeom>
              <a:avLst/>
              <a:gdLst/>
              <a:ahLst/>
              <a:cxnLst/>
              <a:rect l="l" t="t" r="r" b="b"/>
              <a:pathLst>
                <a:path w="3918" h="2760" extrusionOk="0">
                  <a:moveTo>
                    <a:pt x="95" y="0"/>
                  </a:moveTo>
                  <a:cubicBezTo>
                    <a:pt x="80" y="0"/>
                    <a:pt x="65" y="5"/>
                    <a:pt x="51" y="14"/>
                  </a:cubicBezTo>
                  <a:cubicBezTo>
                    <a:pt x="14" y="39"/>
                    <a:pt x="1" y="90"/>
                    <a:pt x="26" y="115"/>
                  </a:cubicBezTo>
                  <a:cubicBezTo>
                    <a:pt x="90" y="203"/>
                    <a:pt x="1395" y="2282"/>
                    <a:pt x="2308" y="2662"/>
                  </a:cubicBezTo>
                  <a:cubicBezTo>
                    <a:pt x="2474" y="2731"/>
                    <a:pt x="2631" y="2760"/>
                    <a:pt x="2776" y="2760"/>
                  </a:cubicBezTo>
                  <a:cubicBezTo>
                    <a:pt x="3461" y="2760"/>
                    <a:pt x="3893" y="2128"/>
                    <a:pt x="3893" y="2118"/>
                  </a:cubicBezTo>
                  <a:cubicBezTo>
                    <a:pt x="3918" y="2079"/>
                    <a:pt x="3905" y="2029"/>
                    <a:pt x="3867" y="2003"/>
                  </a:cubicBezTo>
                  <a:cubicBezTo>
                    <a:pt x="3854" y="1994"/>
                    <a:pt x="3839" y="1990"/>
                    <a:pt x="3824" y="1990"/>
                  </a:cubicBezTo>
                  <a:cubicBezTo>
                    <a:pt x="3796" y="1990"/>
                    <a:pt x="3769" y="2004"/>
                    <a:pt x="3753" y="2029"/>
                  </a:cubicBezTo>
                  <a:cubicBezTo>
                    <a:pt x="3753" y="2029"/>
                    <a:pt x="3370" y="2594"/>
                    <a:pt x="2771" y="2594"/>
                  </a:cubicBezTo>
                  <a:cubicBezTo>
                    <a:pt x="2647" y="2594"/>
                    <a:pt x="2513" y="2569"/>
                    <a:pt x="2371" y="2510"/>
                  </a:cubicBezTo>
                  <a:cubicBezTo>
                    <a:pt x="1510" y="2155"/>
                    <a:pt x="178" y="51"/>
                    <a:pt x="166" y="39"/>
                  </a:cubicBezTo>
                  <a:cubicBezTo>
                    <a:pt x="150" y="14"/>
                    <a:pt x="123" y="0"/>
                    <a:pt x="95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3589325" y="1087575"/>
              <a:ext cx="52300" cy="84525"/>
            </a:xfrm>
            <a:custGeom>
              <a:avLst/>
              <a:gdLst/>
              <a:ahLst/>
              <a:cxnLst/>
              <a:rect l="l" t="t" r="r" b="b"/>
              <a:pathLst>
                <a:path w="2092" h="3381" extrusionOk="0">
                  <a:moveTo>
                    <a:pt x="1988" y="0"/>
                  </a:moveTo>
                  <a:cubicBezTo>
                    <a:pt x="1956" y="0"/>
                    <a:pt x="1926" y="19"/>
                    <a:pt x="1901" y="44"/>
                  </a:cubicBezTo>
                  <a:cubicBezTo>
                    <a:pt x="1369" y="881"/>
                    <a:pt x="418" y="1122"/>
                    <a:pt x="406" y="1122"/>
                  </a:cubicBezTo>
                  <a:cubicBezTo>
                    <a:pt x="367" y="1122"/>
                    <a:pt x="342" y="1159"/>
                    <a:pt x="330" y="1198"/>
                  </a:cubicBezTo>
                  <a:cubicBezTo>
                    <a:pt x="330" y="1210"/>
                    <a:pt x="76" y="2516"/>
                    <a:pt x="12" y="3277"/>
                  </a:cubicBezTo>
                  <a:cubicBezTo>
                    <a:pt x="0" y="3328"/>
                    <a:pt x="38" y="3378"/>
                    <a:pt x="88" y="3378"/>
                  </a:cubicBezTo>
                  <a:lnTo>
                    <a:pt x="101" y="3378"/>
                  </a:lnTo>
                  <a:cubicBezTo>
                    <a:pt x="108" y="3380"/>
                    <a:pt x="114" y="3381"/>
                    <a:pt x="120" y="3381"/>
                  </a:cubicBezTo>
                  <a:cubicBezTo>
                    <a:pt x="161" y="3381"/>
                    <a:pt x="191" y="3346"/>
                    <a:pt x="203" y="3302"/>
                  </a:cubicBezTo>
                  <a:cubicBezTo>
                    <a:pt x="266" y="2630"/>
                    <a:pt x="456" y="1553"/>
                    <a:pt x="507" y="1286"/>
                  </a:cubicBezTo>
                  <a:cubicBezTo>
                    <a:pt x="735" y="1223"/>
                    <a:pt x="1559" y="931"/>
                    <a:pt x="2066" y="145"/>
                  </a:cubicBezTo>
                  <a:cubicBezTo>
                    <a:pt x="2091" y="108"/>
                    <a:pt x="2079" y="44"/>
                    <a:pt x="2040" y="19"/>
                  </a:cubicBezTo>
                  <a:cubicBezTo>
                    <a:pt x="2023" y="6"/>
                    <a:pt x="2005" y="0"/>
                    <a:pt x="1988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3560475" y="626575"/>
              <a:ext cx="95400" cy="91400"/>
            </a:xfrm>
            <a:custGeom>
              <a:avLst/>
              <a:gdLst/>
              <a:ahLst/>
              <a:cxnLst/>
              <a:rect l="l" t="t" r="r" b="b"/>
              <a:pathLst>
                <a:path w="3816" h="3656" extrusionOk="0">
                  <a:moveTo>
                    <a:pt x="1905" y="0"/>
                  </a:moveTo>
                  <a:cubicBezTo>
                    <a:pt x="1120" y="0"/>
                    <a:pt x="391" y="508"/>
                    <a:pt x="152" y="1296"/>
                  </a:cubicBezTo>
                  <a:cubicBezTo>
                    <a:pt x="0" y="1816"/>
                    <a:pt x="76" y="2335"/>
                    <a:pt x="330" y="2766"/>
                  </a:cubicBezTo>
                  <a:cubicBezTo>
                    <a:pt x="558" y="3134"/>
                    <a:pt x="913" y="3438"/>
                    <a:pt x="1369" y="3577"/>
                  </a:cubicBezTo>
                  <a:cubicBezTo>
                    <a:pt x="1545" y="3631"/>
                    <a:pt x="1723" y="3656"/>
                    <a:pt x="1899" y="3656"/>
                  </a:cubicBezTo>
                  <a:cubicBezTo>
                    <a:pt x="2683" y="3656"/>
                    <a:pt x="3413" y="3148"/>
                    <a:pt x="3651" y="2360"/>
                  </a:cubicBezTo>
                  <a:cubicBezTo>
                    <a:pt x="3676" y="2259"/>
                    <a:pt x="3701" y="2157"/>
                    <a:pt x="3715" y="2056"/>
                  </a:cubicBezTo>
                  <a:cubicBezTo>
                    <a:pt x="3816" y="1182"/>
                    <a:pt x="3296" y="345"/>
                    <a:pt x="2434" y="79"/>
                  </a:cubicBezTo>
                  <a:cubicBezTo>
                    <a:pt x="2258" y="26"/>
                    <a:pt x="2080" y="0"/>
                    <a:pt x="1905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3568700" y="672575"/>
              <a:ext cx="84650" cy="45400"/>
            </a:xfrm>
            <a:custGeom>
              <a:avLst/>
              <a:gdLst/>
              <a:ahLst/>
              <a:cxnLst/>
              <a:rect l="l" t="t" r="r" b="b"/>
              <a:pathLst>
                <a:path w="3386" h="1816" extrusionOk="0">
                  <a:moveTo>
                    <a:pt x="2323" y="1"/>
                  </a:moveTo>
                  <a:cubicBezTo>
                    <a:pt x="1310" y="1"/>
                    <a:pt x="456" y="556"/>
                    <a:pt x="1" y="926"/>
                  </a:cubicBezTo>
                  <a:cubicBezTo>
                    <a:pt x="229" y="1294"/>
                    <a:pt x="584" y="1598"/>
                    <a:pt x="1040" y="1737"/>
                  </a:cubicBezTo>
                  <a:cubicBezTo>
                    <a:pt x="1216" y="1791"/>
                    <a:pt x="1394" y="1816"/>
                    <a:pt x="1570" y="1816"/>
                  </a:cubicBezTo>
                  <a:cubicBezTo>
                    <a:pt x="2354" y="1816"/>
                    <a:pt x="3084" y="1308"/>
                    <a:pt x="3322" y="520"/>
                  </a:cubicBezTo>
                  <a:cubicBezTo>
                    <a:pt x="3347" y="419"/>
                    <a:pt x="3372" y="317"/>
                    <a:pt x="3386" y="216"/>
                  </a:cubicBezTo>
                  <a:cubicBezTo>
                    <a:pt x="3019" y="63"/>
                    <a:pt x="2662" y="1"/>
                    <a:pt x="2323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3686275" y="757200"/>
              <a:ext cx="21875" cy="48175"/>
            </a:xfrm>
            <a:custGeom>
              <a:avLst/>
              <a:gdLst/>
              <a:ahLst/>
              <a:cxnLst/>
              <a:rect l="l" t="t" r="r" b="b"/>
              <a:pathLst>
                <a:path w="875" h="1927" extrusionOk="0">
                  <a:moveTo>
                    <a:pt x="419" y="0"/>
                  </a:moveTo>
                  <a:lnTo>
                    <a:pt x="1" y="1927"/>
                  </a:lnTo>
                  <a:cubicBezTo>
                    <a:pt x="875" y="1572"/>
                    <a:pt x="761" y="64"/>
                    <a:pt x="761" y="64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3519275" y="678875"/>
              <a:ext cx="175275" cy="146800"/>
            </a:xfrm>
            <a:custGeom>
              <a:avLst/>
              <a:gdLst/>
              <a:ahLst/>
              <a:cxnLst/>
              <a:rect l="l" t="t" r="r" b="b"/>
              <a:pathLst>
                <a:path w="7011" h="5872" extrusionOk="0">
                  <a:moveTo>
                    <a:pt x="4389" y="1"/>
                  </a:moveTo>
                  <a:cubicBezTo>
                    <a:pt x="4037" y="1"/>
                    <a:pt x="3652" y="64"/>
                    <a:pt x="3233" y="218"/>
                  </a:cubicBezTo>
                  <a:cubicBezTo>
                    <a:pt x="723" y="1143"/>
                    <a:pt x="0" y="4933"/>
                    <a:pt x="1800" y="5871"/>
                  </a:cubicBezTo>
                  <a:cubicBezTo>
                    <a:pt x="1800" y="5871"/>
                    <a:pt x="5704" y="3907"/>
                    <a:pt x="7010" y="1511"/>
                  </a:cubicBezTo>
                  <a:cubicBezTo>
                    <a:pt x="7010" y="1511"/>
                    <a:pt x="6103" y="1"/>
                    <a:pt x="4389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3537350" y="812650"/>
              <a:ext cx="82075" cy="83400"/>
            </a:xfrm>
            <a:custGeom>
              <a:avLst/>
              <a:gdLst/>
              <a:ahLst/>
              <a:cxnLst/>
              <a:rect l="l" t="t" r="r" b="b"/>
              <a:pathLst>
                <a:path w="3283" h="3336" extrusionOk="0">
                  <a:moveTo>
                    <a:pt x="1065" y="1"/>
                  </a:moveTo>
                  <a:cubicBezTo>
                    <a:pt x="989" y="584"/>
                    <a:pt x="596" y="1421"/>
                    <a:pt x="0" y="1674"/>
                  </a:cubicBezTo>
                  <a:cubicBezTo>
                    <a:pt x="856" y="3051"/>
                    <a:pt x="1651" y="3335"/>
                    <a:pt x="2162" y="3335"/>
                  </a:cubicBezTo>
                  <a:cubicBezTo>
                    <a:pt x="2520" y="3335"/>
                    <a:pt x="2738" y="3195"/>
                    <a:pt x="2738" y="3195"/>
                  </a:cubicBezTo>
                  <a:lnTo>
                    <a:pt x="3283" y="1864"/>
                  </a:lnTo>
                  <a:cubicBezTo>
                    <a:pt x="2598" y="1610"/>
                    <a:pt x="1927" y="990"/>
                    <a:pt x="1508" y="533"/>
                  </a:cubicBezTo>
                  <a:cubicBezTo>
                    <a:pt x="1457" y="483"/>
                    <a:pt x="1407" y="432"/>
                    <a:pt x="1369" y="381"/>
                  </a:cubicBezTo>
                  <a:cubicBezTo>
                    <a:pt x="1192" y="128"/>
                    <a:pt x="1065" y="1"/>
                    <a:pt x="1065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3571575" y="822175"/>
              <a:ext cx="47850" cy="52925"/>
            </a:xfrm>
            <a:custGeom>
              <a:avLst/>
              <a:gdLst/>
              <a:ahLst/>
              <a:cxnLst/>
              <a:rect l="l" t="t" r="r" b="b"/>
              <a:pathLst>
                <a:path w="1914" h="2117" extrusionOk="0">
                  <a:moveTo>
                    <a:pt x="0" y="0"/>
                  </a:moveTo>
                  <a:lnTo>
                    <a:pt x="0" y="0"/>
                  </a:lnTo>
                  <a:cubicBezTo>
                    <a:pt x="266" y="950"/>
                    <a:pt x="1141" y="1724"/>
                    <a:pt x="1660" y="2116"/>
                  </a:cubicBezTo>
                  <a:lnTo>
                    <a:pt x="1914" y="1483"/>
                  </a:lnTo>
                  <a:cubicBezTo>
                    <a:pt x="1229" y="1229"/>
                    <a:pt x="558" y="609"/>
                    <a:pt x="139" y="152"/>
                  </a:cubicBezTo>
                  <a:cubicBezTo>
                    <a:pt x="88" y="102"/>
                    <a:pt x="51" y="51"/>
                    <a:pt x="0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3563975" y="711075"/>
              <a:ext cx="136900" cy="152900"/>
            </a:xfrm>
            <a:custGeom>
              <a:avLst/>
              <a:gdLst/>
              <a:ahLst/>
              <a:cxnLst/>
              <a:rect l="l" t="t" r="r" b="b"/>
              <a:pathLst>
                <a:path w="5476" h="6116" extrusionOk="0">
                  <a:moveTo>
                    <a:pt x="2927" y="0"/>
                  </a:moveTo>
                  <a:cubicBezTo>
                    <a:pt x="2117" y="0"/>
                    <a:pt x="1386" y="516"/>
                    <a:pt x="1090" y="1287"/>
                  </a:cubicBezTo>
                  <a:cubicBezTo>
                    <a:pt x="659" y="1997"/>
                    <a:pt x="304" y="2796"/>
                    <a:pt x="76" y="3734"/>
                  </a:cubicBezTo>
                  <a:cubicBezTo>
                    <a:pt x="51" y="3836"/>
                    <a:pt x="25" y="3949"/>
                    <a:pt x="0" y="4064"/>
                  </a:cubicBezTo>
                  <a:cubicBezTo>
                    <a:pt x="54" y="4140"/>
                    <a:pt x="1522" y="6116"/>
                    <a:pt x="2907" y="6116"/>
                  </a:cubicBezTo>
                  <a:cubicBezTo>
                    <a:pt x="3134" y="6116"/>
                    <a:pt x="3359" y="6063"/>
                    <a:pt x="3575" y="5940"/>
                  </a:cubicBezTo>
                  <a:cubicBezTo>
                    <a:pt x="4006" y="5698"/>
                    <a:pt x="4310" y="5141"/>
                    <a:pt x="4956" y="3696"/>
                  </a:cubicBezTo>
                  <a:cubicBezTo>
                    <a:pt x="5476" y="2530"/>
                    <a:pt x="5451" y="1529"/>
                    <a:pt x="4905" y="1047"/>
                  </a:cubicBezTo>
                  <a:cubicBezTo>
                    <a:pt x="4550" y="730"/>
                    <a:pt x="4006" y="70"/>
                    <a:pt x="3093" y="8"/>
                  </a:cubicBezTo>
                  <a:cubicBezTo>
                    <a:pt x="3037" y="3"/>
                    <a:pt x="2982" y="0"/>
                    <a:pt x="2927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3632075" y="815100"/>
              <a:ext cx="26350" cy="20075"/>
            </a:xfrm>
            <a:custGeom>
              <a:avLst/>
              <a:gdLst/>
              <a:ahLst/>
              <a:cxnLst/>
              <a:rect l="l" t="t" r="r" b="b"/>
              <a:pathLst>
                <a:path w="1054" h="803" extrusionOk="0">
                  <a:moveTo>
                    <a:pt x="581" y="0"/>
                  </a:moveTo>
                  <a:cubicBezTo>
                    <a:pt x="461" y="0"/>
                    <a:pt x="353" y="54"/>
                    <a:pt x="268" y="131"/>
                  </a:cubicBezTo>
                  <a:cubicBezTo>
                    <a:pt x="1" y="334"/>
                    <a:pt x="128" y="777"/>
                    <a:pt x="457" y="802"/>
                  </a:cubicBezTo>
                  <a:lnTo>
                    <a:pt x="470" y="802"/>
                  </a:lnTo>
                  <a:cubicBezTo>
                    <a:pt x="597" y="802"/>
                    <a:pt x="711" y="739"/>
                    <a:pt x="787" y="638"/>
                  </a:cubicBezTo>
                  <a:cubicBezTo>
                    <a:pt x="913" y="473"/>
                    <a:pt x="1053" y="194"/>
                    <a:pt x="761" y="42"/>
                  </a:cubicBezTo>
                  <a:cubicBezTo>
                    <a:pt x="699" y="13"/>
                    <a:pt x="639" y="0"/>
                    <a:pt x="581" y="0"/>
                  </a:cubicBezTo>
                  <a:close/>
                </a:path>
              </a:pathLst>
            </a:custGeom>
            <a:solidFill>
              <a:srgbClr val="9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3629875" y="754075"/>
              <a:ext cx="28850" cy="11500"/>
            </a:xfrm>
            <a:custGeom>
              <a:avLst/>
              <a:gdLst/>
              <a:ahLst/>
              <a:cxnLst/>
              <a:rect l="l" t="t" r="r" b="b"/>
              <a:pathLst>
                <a:path w="1154" h="460" extrusionOk="0">
                  <a:moveTo>
                    <a:pt x="942" y="1"/>
                  </a:moveTo>
                  <a:cubicBezTo>
                    <a:pt x="789" y="1"/>
                    <a:pt x="574" y="190"/>
                    <a:pt x="273" y="190"/>
                  </a:cubicBezTo>
                  <a:cubicBezTo>
                    <a:pt x="189" y="190"/>
                    <a:pt x="98" y="175"/>
                    <a:pt x="1" y="138"/>
                  </a:cubicBezTo>
                  <a:lnTo>
                    <a:pt x="1" y="138"/>
                  </a:lnTo>
                  <a:cubicBezTo>
                    <a:pt x="1" y="138"/>
                    <a:pt x="75" y="459"/>
                    <a:pt x="494" y="459"/>
                  </a:cubicBezTo>
                  <a:cubicBezTo>
                    <a:pt x="621" y="459"/>
                    <a:pt x="779" y="430"/>
                    <a:pt x="976" y="353"/>
                  </a:cubicBezTo>
                  <a:cubicBezTo>
                    <a:pt x="1027" y="341"/>
                    <a:pt x="1065" y="302"/>
                    <a:pt x="1091" y="265"/>
                  </a:cubicBezTo>
                  <a:cubicBezTo>
                    <a:pt x="1128" y="201"/>
                    <a:pt x="1154" y="125"/>
                    <a:pt x="1040" y="37"/>
                  </a:cubicBezTo>
                  <a:cubicBezTo>
                    <a:pt x="1010" y="11"/>
                    <a:pt x="978" y="1"/>
                    <a:pt x="942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676150" y="767175"/>
              <a:ext cx="19975" cy="22825"/>
            </a:xfrm>
            <a:custGeom>
              <a:avLst/>
              <a:gdLst/>
              <a:ahLst/>
              <a:cxnLst/>
              <a:rect l="l" t="t" r="r" b="b"/>
              <a:pathLst>
                <a:path w="799" h="913" extrusionOk="0">
                  <a:moveTo>
                    <a:pt x="170" y="1"/>
                  </a:moveTo>
                  <a:cubicBezTo>
                    <a:pt x="73" y="1"/>
                    <a:pt x="34" y="55"/>
                    <a:pt x="12" y="108"/>
                  </a:cubicBezTo>
                  <a:cubicBezTo>
                    <a:pt x="0" y="159"/>
                    <a:pt x="0" y="223"/>
                    <a:pt x="12" y="260"/>
                  </a:cubicBezTo>
                  <a:cubicBezTo>
                    <a:pt x="200" y="814"/>
                    <a:pt x="471" y="913"/>
                    <a:pt x="640" y="913"/>
                  </a:cubicBezTo>
                  <a:cubicBezTo>
                    <a:pt x="735" y="913"/>
                    <a:pt x="798" y="882"/>
                    <a:pt x="798" y="882"/>
                  </a:cubicBezTo>
                  <a:cubicBezTo>
                    <a:pt x="317" y="603"/>
                    <a:pt x="469" y="57"/>
                    <a:pt x="228" y="7"/>
                  </a:cubicBezTo>
                  <a:cubicBezTo>
                    <a:pt x="207" y="3"/>
                    <a:pt x="187" y="1"/>
                    <a:pt x="170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63975" y="803150"/>
              <a:ext cx="18700" cy="9525"/>
            </a:xfrm>
            <a:custGeom>
              <a:avLst/>
              <a:gdLst/>
              <a:ahLst/>
              <a:cxnLst/>
              <a:rect l="l" t="t" r="r" b="b"/>
              <a:pathLst>
                <a:path w="748" h="381" extrusionOk="0">
                  <a:moveTo>
                    <a:pt x="747" y="1"/>
                  </a:moveTo>
                  <a:lnTo>
                    <a:pt x="747" y="1"/>
                  </a:lnTo>
                  <a:cubicBezTo>
                    <a:pt x="586" y="58"/>
                    <a:pt x="435" y="74"/>
                    <a:pt x="317" y="74"/>
                  </a:cubicBezTo>
                  <a:cubicBezTo>
                    <a:pt x="176" y="74"/>
                    <a:pt x="83" y="51"/>
                    <a:pt x="76" y="51"/>
                  </a:cubicBezTo>
                  <a:cubicBezTo>
                    <a:pt x="51" y="153"/>
                    <a:pt x="25" y="266"/>
                    <a:pt x="0" y="381"/>
                  </a:cubicBezTo>
                  <a:cubicBezTo>
                    <a:pt x="342" y="381"/>
                    <a:pt x="735" y="13"/>
                    <a:pt x="747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549650" y="755900"/>
              <a:ext cx="38100" cy="49375"/>
            </a:xfrm>
            <a:custGeom>
              <a:avLst/>
              <a:gdLst/>
              <a:ahLst/>
              <a:cxnLst/>
              <a:rect l="l" t="t" r="r" b="b"/>
              <a:pathLst>
                <a:path w="1524" h="1975" extrusionOk="0">
                  <a:moveTo>
                    <a:pt x="897" y="0"/>
                  </a:moveTo>
                  <a:cubicBezTo>
                    <a:pt x="802" y="0"/>
                    <a:pt x="695" y="30"/>
                    <a:pt x="573" y="103"/>
                  </a:cubicBezTo>
                  <a:cubicBezTo>
                    <a:pt x="1" y="443"/>
                    <a:pt x="48" y="1975"/>
                    <a:pt x="859" y="1975"/>
                  </a:cubicBezTo>
                  <a:cubicBezTo>
                    <a:pt x="893" y="1975"/>
                    <a:pt x="929" y="1972"/>
                    <a:pt x="965" y="1967"/>
                  </a:cubicBezTo>
                  <a:lnTo>
                    <a:pt x="1523" y="737"/>
                  </a:lnTo>
                  <a:cubicBezTo>
                    <a:pt x="1523" y="737"/>
                    <a:pt x="1365" y="0"/>
                    <a:pt x="897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3558250" y="795975"/>
              <a:ext cx="11750" cy="10225"/>
            </a:xfrm>
            <a:custGeom>
              <a:avLst/>
              <a:gdLst/>
              <a:ahLst/>
              <a:cxnLst/>
              <a:rect l="l" t="t" r="r" b="b"/>
              <a:pathLst>
                <a:path w="470" h="409" extrusionOk="0">
                  <a:moveTo>
                    <a:pt x="235" y="1"/>
                  </a:moveTo>
                  <a:cubicBezTo>
                    <a:pt x="159" y="1"/>
                    <a:pt x="89" y="48"/>
                    <a:pt x="52" y="122"/>
                  </a:cubicBezTo>
                  <a:cubicBezTo>
                    <a:pt x="1" y="224"/>
                    <a:pt x="52" y="338"/>
                    <a:pt x="153" y="389"/>
                  </a:cubicBezTo>
                  <a:cubicBezTo>
                    <a:pt x="180" y="403"/>
                    <a:pt x="208" y="409"/>
                    <a:pt x="236" y="409"/>
                  </a:cubicBezTo>
                  <a:cubicBezTo>
                    <a:pt x="311" y="409"/>
                    <a:pt x="382" y="362"/>
                    <a:pt x="419" y="288"/>
                  </a:cubicBezTo>
                  <a:cubicBezTo>
                    <a:pt x="469" y="186"/>
                    <a:pt x="419" y="59"/>
                    <a:pt x="317" y="21"/>
                  </a:cubicBezTo>
                  <a:cubicBezTo>
                    <a:pt x="290" y="7"/>
                    <a:pt x="262" y="1"/>
                    <a:pt x="23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3567425" y="765925"/>
              <a:ext cx="15250" cy="32475"/>
            </a:xfrm>
            <a:custGeom>
              <a:avLst/>
              <a:gdLst/>
              <a:ahLst/>
              <a:cxnLst/>
              <a:rect l="l" t="t" r="r" b="b"/>
              <a:pathLst>
                <a:path w="610" h="1299" extrusionOk="0">
                  <a:moveTo>
                    <a:pt x="77" y="0"/>
                  </a:moveTo>
                  <a:cubicBezTo>
                    <a:pt x="58" y="0"/>
                    <a:pt x="39" y="6"/>
                    <a:pt x="26" y="19"/>
                  </a:cubicBezTo>
                  <a:cubicBezTo>
                    <a:pt x="1" y="44"/>
                    <a:pt x="1" y="95"/>
                    <a:pt x="26" y="121"/>
                  </a:cubicBezTo>
                  <a:cubicBezTo>
                    <a:pt x="39" y="133"/>
                    <a:pt x="457" y="577"/>
                    <a:pt x="242" y="1211"/>
                  </a:cubicBezTo>
                  <a:cubicBezTo>
                    <a:pt x="229" y="1236"/>
                    <a:pt x="254" y="1274"/>
                    <a:pt x="280" y="1287"/>
                  </a:cubicBezTo>
                  <a:lnTo>
                    <a:pt x="293" y="1299"/>
                  </a:lnTo>
                  <a:cubicBezTo>
                    <a:pt x="318" y="1299"/>
                    <a:pt x="356" y="1287"/>
                    <a:pt x="369" y="1248"/>
                  </a:cubicBezTo>
                  <a:cubicBezTo>
                    <a:pt x="609" y="538"/>
                    <a:pt x="141" y="44"/>
                    <a:pt x="128" y="19"/>
                  </a:cubicBezTo>
                  <a:cubicBezTo>
                    <a:pt x="115" y="6"/>
                    <a:pt x="96" y="0"/>
                    <a:pt x="77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3563325" y="778575"/>
              <a:ext cx="14600" cy="4975"/>
            </a:xfrm>
            <a:custGeom>
              <a:avLst/>
              <a:gdLst/>
              <a:ahLst/>
              <a:cxnLst/>
              <a:rect l="l" t="t" r="r" b="b"/>
              <a:pathLst>
                <a:path w="584" h="199" extrusionOk="0">
                  <a:moveTo>
                    <a:pt x="274" y="1"/>
                  </a:moveTo>
                  <a:cubicBezTo>
                    <a:pt x="166" y="1"/>
                    <a:pt x="72" y="26"/>
                    <a:pt x="51" y="32"/>
                  </a:cubicBezTo>
                  <a:cubicBezTo>
                    <a:pt x="13" y="46"/>
                    <a:pt x="1" y="71"/>
                    <a:pt x="13" y="108"/>
                  </a:cubicBezTo>
                  <a:cubicBezTo>
                    <a:pt x="13" y="134"/>
                    <a:pt x="26" y="147"/>
                    <a:pt x="38" y="159"/>
                  </a:cubicBezTo>
                  <a:lnTo>
                    <a:pt x="89" y="159"/>
                  </a:lnTo>
                  <a:cubicBezTo>
                    <a:pt x="130" y="153"/>
                    <a:pt x="207" y="139"/>
                    <a:pt x="285" y="139"/>
                  </a:cubicBezTo>
                  <a:cubicBezTo>
                    <a:pt x="353" y="139"/>
                    <a:pt x="422" y="149"/>
                    <a:pt x="469" y="184"/>
                  </a:cubicBezTo>
                  <a:cubicBezTo>
                    <a:pt x="479" y="194"/>
                    <a:pt x="491" y="198"/>
                    <a:pt x="503" y="198"/>
                  </a:cubicBezTo>
                  <a:cubicBezTo>
                    <a:pt x="522" y="198"/>
                    <a:pt x="543" y="188"/>
                    <a:pt x="558" y="172"/>
                  </a:cubicBezTo>
                  <a:cubicBezTo>
                    <a:pt x="584" y="147"/>
                    <a:pt x="571" y="96"/>
                    <a:pt x="545" y="83"/>
                  </a:cubicBezTo>
                  <a:cubicBezTo>
                    <a:pt x="470" y="19"/>
                    <a:pt x="367" y="1"/>
                    <a:pt x="274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3634325" y="775050"/>
              <a:ext cx="11100" cy="13775"/>
            </a:xfrm>
            <a:custGeom>
              <a:avLst/>
              <a:gdLst/>
              <a:ahLst/>
              <a:cxnLst/>
              <a:rect l="l" t="t" r="r" b="b"/>
              <a:pathLst>
                <a:path w="444" h="551" extrusionOk="0">
                  <a:moveTo>
                    <a:pt x="302" y="0"/>
                  </a:moveTo>
                  <a:cubicBezTo>
                    <a:pt x="227" y="0"/>
                    <a:pt x="129" y="82"/>
                    <a:pt x="76" y="199"/>
                  </a:cubicBezTo>
                  <a:cubicBezTo>
                    <a:pt x="0" y="351"/>
                    <a:pt x="12" y="503"/>
                    <a:pt x="101" y="541"/>
                  </a:cubicBezTo>
                  <a:cubicBezTo>
                    <a:pt x="113" y="547"/>
                    <a:pt x="126" y="550"/>
                    <a:pt x="140" y="550"/>
                  </a:cubicBezTo>
                  <a:cubicBezTo>
                    <a:pt x="215" y="550"/>
                    <a:pt x="314" y="467"/>
                    <a:pt x="367" y="339"/>
                  </a:cubicBezTo>
                  <a:cubicBezTo>
                    <a:pt x="443" y="187"/>
                    <a:pt x="431" y="34"/>
                    <a:pt x="342" y="9"/>
                  </a:cubicBezTo>
                  <a:cubicBezTo>
                    <a:pt x="330" y="3"/>
                    <a:pt x="316" y="0"/>
                    <a:pt x="302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671075" y="791525"/>
              <a:ext cx="10800" cy="13775"/>
            </a:xfrm>
            <a:custGeom>
              <a:avLst/>
              <a:gdLst/>
              <a:ahLst/>
              <a:cxnLst/>
              <a:rect l="l" t="t" r="r" b="b"/>
              <a:pathLst>
                <a:path w="432" h="551" extrusionOk="0">
                  <a:moveTo>
                    <a:pt x="299" y="0"/>
                  </a:moveTo>
                  <a:cubicBezTo>
                    <a:pt x="219" y="0"/>
                    <a:pt x="127" y="84"/>
                    <a:pt x="63" y="212"/>
                  </a:cubicBezTo>
                  <a:cubicBezTo>
                    <a:pt x="0" y="364"/>
                    <a:pt x="13" y="503"/>
                    <a:pt x="102" y="542"/>
                  </a:cubicBezTo>
                  <a:cubicBezTo>
                    <a:pt x="114" y="547"/>
                    <a:pt x="127" y="550"/>
                    <a:pt x="141" y="550"/>
                  </a:cubicBezTo>
                  <a:cubicBezTo>
                    <a:pt x="216" y="550"/>
                    <a:pt x="314" y="469"/>
                    <a:pt x="368" y="351"/>
                  </a:cubicBezTo>
                  <a:cubicBezTo>
                    <a:pt x="431" y="199"/>
                    <a:pt x="418" y="47"/>
                    <a:pt x="342" y="9"/>
                  </a:cubicBezTo>
                  <a:cubicBezTo>
                    <a:pt x="328" y="3"/>
                    <a:pt x="314" y="0"/>
                    <a:pt x="299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597225" y="691625"/>
              <a:ext cx="121625" cy="88150"/>
            </a:xfrm>
            <a:custGeom>
              <a:avLst/>
              <a:gdLst/>
              <a:ahLst/>
              <a:cxnLst/>
              <a:rect l="l" t="t" r="r" b="b"/>
              <a:pathLst>
                <a:path w="4865" h="3526" extrusionOk="0">
                  <a:moveTo>
                    <a:pt x="1494" y="1"/>
                  </a:moveTo>
                  <a:cubicBezTo>
                    <a:pt x="808" y="1"/>
                    <a:pt x="209" y="320"/>
                    <a:pt x="0" y="1217"/>
                  </a:cubicBezTo>
                  <a:cubicBezTo>
                    <a:pt x="0" y="1217"/>
                    <a:pt x="459" y="2294"/>
                    <a:pt x="886" y="2294"/>
                  </a:cubicBezTo>
                  <a:cubicBezTo>
                    <a:pt x="891" y="2294"/>
                    <a:pt x="896" y="2294"/>
                    <a:pt x="901" y="2293"/>
                  </a:cubicBezTo>
                  <a:cubicBezTo>
                    <a:pt x="1319" y="2268"/>
                    <a:pt x="1078" y="1343"/>
                    <a:pt x="1078" y="1343"/>
                  </a:cubicBezTo>
                  <a:lnTo>
                    <a:pt x="1078" y="1343"/>
                  </a:lnTo>
                  <a:cubicBezTo>
                    <a:pt x="1079" y="1344"/>
                    <a:pt x="1978" y="2535"/>
                    <a:pt x="2536" y="2535"/>
                  </a:cubicBezTo>
                  <a:cubicBezTo>
                    <a:pt x="2861" y="2535"/>
                    <a:pt x="2803" y="2216"/>
                    <a:pt x="2698" y="1950"/>
                  </a:cubicBezTo>
                  <a:lnTo>
                    <a:pt x="2698" y="1950"/>
                  </a:lnTo>
                  <a:cubicBezTo>
                    <a:pt x="2902" y="2332"/>
                    <a:pt x="3257" y="2905"/>
                    <a:pt x="3614" y="3029"/>
                  </a:cubicBezTo>
                  <a:cubicBezTo>
                    <a:pt x="3666" y="3047"/>
                    <a:pt x="3711" y="3055"/>
                    <a:pt x="3750" y="3055"/>
                  </a:cubicBezTo>
                  <a:cubicBezTo>
                    <a:pt x="3918" y="3055"/>
                    <a:pt x="3970" y="2901"/>
                    <a:pt x="3977" y="2733"/>
                  </a:cubicBezTo>
                  <a:lnTo>
                    <a:pt x="3977" y="2733"/>
                  </a:lnTo>
                  <a:cubicBezTo>
                    <a:pt x="4030" y="3067"/>
                    <a:pt x="4138" y="3486"/>
                    <a:pt x="4349" y="3524"/>
                  </a:cubicBezTo>
                  <a:cubicBezTo>
                    <a:pt x="4356" y="3525"/>
                    <a:pt x="4363" y="3525"/>
                    <a:pt x="4370" y="3525"/>
                  </a:cubicBezTo>
                  <a:cubicBezTo>
                    <a:pt x="4710" y="3525"/>
                    <a:pt x="4864" y="2047"/>
                    <a:pt x="4031" y="1140"/>
                  </a:cubicBezTo>
                  <a:cubicBezTo>
                    <a:pt x="3547" y="604"/>
                    <a:pt x="2438" y="1"/>
                    <a:pt x="1494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573150" y="717250"/>
              <a:ext cx="40575" cy="63750"/>
            </a:xfrm>
            <a:custGeom>
              <a:avLst/>
              <a:gdLst/>
              <a:ahLst/>
              <a:cxnLst/>
              <a:rect l="l" t="t" r="r" b="b"/>
              <a:pathLst>
                <a:path w="1623" h="2550" extrusionOk="0">
                  <a:moveTo>
                    <a:pt x="1053" y="1"/>
                  </a:moveTo>
                  <a:cubicBezTo>
                    <a:pt x="330" y="1053"/>
                    <a:pt x="0" y="2511"/>
                    <a:pt x="685" y="2549"/>
                  </a:cubicBezTo>
                  <a:cubicBezTo>
                    <a:pt x="690" y="2550"/>
                    <a:pt x="696" y="2550"/>
                    <a:pt x="702" y="2550"/>
                  </a:cubicBezTo>
                  <a:cubicBezTo>
                    <a:pt x="1275" y="2550"/>
                    <a:pt x="1623" y="711"/>
                    <a:pt x="1623" y="711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3650475" y="785700"/>
              <a:ext cx="13950" cy="22225"/>
            </a:xfrm>
            <a:custGeom>
              <a:avLst/>
              <a:gdLst/>
              <a:ahLst/>
              <a:cxnLst/>
              <a:rect l="l" t="t" r="r" b="b"/>
              <a:pathLst>
                <a:path w="558" h="889" extrusionOk="0">
                  <a:moveTo>
                    <a:pt x="495" y="1"/>
                  </a:moveTo>
                  <a:cubicBezTo>
                    <a:pt x="456" y="1"/>
                    <a:pt x="419" y="26"/>
                    <a:pt x="419" y="65"/>
                  </a:cubicBezTo>
                  <a:lnTo>
                    <a:pt x="355" y="736"/>
                  </a:lnTo>
                  <a:cubicBezTo>
                    <a:pt x="292" y="711"/>
                    <a:pt x="203" y="660"/>
                    <a:pt x="127" y="572"/>
                  </a:cubicBezTo>
                  <a:cubicBezTo>
                    <a:pt x="120" y="551"/>
                    <a:pt x="102" y="541"/>
                    <a:pt x="82" y="541"/>
                  </a:cubicBezTo>
                  <a:cubicBezTo>
                    <a:pt x="66" y="541"/>
                    <a:pt x="50" y="547"/>
                    <a:pt x="39" y="559"/>
                  </a:cubicBezTo>
                  <a:cubicBezTo>
                    <a:pt x="13" y="572"/>
                    <a:pt x="0" y="622"/>
                    <a:pt x="25" y="648"/>
                  </a:cubicBezTo>
                  <a:cubicBezTo>
                    <a:pt x="101" y="749"/>
                    <a:pt x="203" y="812"/>
                    <a:pt x="279" y="851"/>
                  </a:cubicBezTo>
                  <a:cubicBezTo>
                    <a:pt x="343" y="876"/>
                    <a:pt x="406" y="888"/>
                    <a:pt x="406" y="888"/>
                  </a:cubicBezTo>
                  <a:cubicBezTo>
                    <a:pt x="419" y="888"/>
                    <a:pt x="444" y="888"/>
                    <a:pt x="456" y="876"/>
                  </a:cubicBezTo>
                  <a:cubicBezTo>
                    <a:pt x="470" y="863"/>
                    <a:pt x="482" y="851"/>
                    <a:pt x="482" y="825"/>
                  </a:cubicBezTo>
                  <a:lnTo>
                    <a:pt x="546" y="77"/>
                  </a:lnTo>
                  <a:cubicBezTo>
                    <a:pt x="558" y="39"/>
                    <a:pt x="532" y="14"/>
                    <a:pt x="495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3666950" y="1181775"/>
              <a:ext cx="42800" cy="56175"/>
            </a:xfrm>
            <a:custGeom>
              <a:avLst/>
              <a:gdLst/>
              <a:ahLst/>
              <a:cxnLst/>
              <a:rect l="l" t="t" r="r" b="b"/>
              <a:pathLst>
                <a:path w="1712" h="2247" extrusionOk="0">
                  <a:moveTo>
                    <a:pt x="916" y="1"/>
                  </a:moveTo>
                  <a:cubicBezTo>
                    <a:pt x="802" y="1"/>
                    <a:pt x="735" y="3"/>
                    <a:pt x="735" y="3"/>
                  </a:cubicBezTo>
                  <a:lnTo>
                    <a:pt x="0" y="2196"/>
                  </a:lnTo>
                  <a:cubicBezTo>
                    <a:pt x="195" y="2232"/>
                    <a:pt x="364" y="2247"/>
                    <a:pt x="510" y="2247"/>
                  </a:cubicBezTo>
                  <a:cubicBezTo>
                    <a:pt x="783" y="2247"/>
                    <a:pt x="980" y="2194"/>
                    <a:pt x="1129" y="2120"/>
                  </a:cubicBezTo>
                  <a:lnTo>
                    <a:pt x="1712" y="28"/>
                  </a:lnTo>
                  <a:cubicBezTo>
                    <a:pt x="1381" y="5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3402025" y="859550"/>
              <a:ext cx="283650" cy="383475"/>
            </a:xfrm>
            <a:custGeom>
              <a:avLst/>
              <a:gdLst/>
              <a:ahLst/>
              <a:cxnLst/>
              <a:rect l="l" t="t" r="r" b="b"/>
              <a:pathLst>
                <a:path w="11346" h="15339" extrusionOk="0">
                  <a:moveTo>
                    <a:pt x="1166" y="1"/>
                  </a:moveTo>
                  <a:lnTo>
                    <a:pt x="1141" y="64"/>
                  </a:lnTo>
                  <a:lnTo>
                    <a:pt x="1116" y="102"/>
                  </a:lnTo>
                  <a:lnTo>
                    <a:pt x="1078" y="190"/>
                  </a:lnTo>
                  <a:cubicBezTo>
                    <a:pt x="1053" y="254"/>
                    <a:pt x="1040" y="305"/>
                    <a:pt x="1014" y="356"/>
                  </a:cubicBezTo>
                  <a:cubicBezTo>
                    <a:pt x="977" y="469"/>
                    <a:pt x="926" y="571"/>
                    <a:pt x="887" y="685"/>
                  </a:cubicBezTo>
                  <a:cubicBezTo>
                    <a:pt x="811" y="900"/>
                    <a:pt x="749" y="1103"/>
                    <a:pt x="685" y="1319"/>
                  </a:cubicBezTo>
                  <a:cubicBezTo>
                    <a:pt x="546" y="1750"/>
                    <a:pt x="431" y="2181"/>
                    <a:pt x="343" y="2612"/>
                  </a:cubicBezTo>
                  <a:cubicBezTo>
                    <a:pt x="165" y="3474"/>
                    <a:pt x="51" y="4361"/>
                    <a:pt x="26" y="5261"/>
                  </a:cubicBezTo>
                  <a:cubicBezTo>
                    <a:pt x="0" y="6161"/>
                    <a:pt x="64" y="7061"/>
                    <a:pt x="216" y="7961"/>
                  </a:cubicBezTo>
                  <a:cubicBezTo>
                    <a:pt x="254" y="8176"/>
                    <a:pt x="304" y="8404"/>
                    <a:pt x="355" y="8633"/>
                  </a:cubicBezTo>
                  <a:cubicBezTo>
                    <a:pt x="419" y="8849"/>
                    <a:pt x="470" y="9064"/>
                    <a:pt x="533" y="9292"/>
                  </a:cubicBezTo>
                  <a:cubicBezTo>
                    <a:pt x="609" y="9508"/>
                    <a:pt x="672" y="9723"/>
                    <a:pt x="749" y="9939"/>
                  </a:cubicBezTo>
                  <a:cubicBezTo>
                    <a:pt x="799" y="10052"/>
                    <a:pt x="837" y="10154"/>
                    <a:pt x="875" y="10255"/>
                  </a:cubicBezTo>
                  <a:lnTo>
                    <a:pt x="887" y="10306"/>
                  </a:lnTo>
                  <a:lnTo>
                    <a:pt x="901" y="10319"/>
                  </a:lnTo>
                  <a:lnTo>
                    <a:pt x="926" y="10370"/>
                  </a:lnTo>
                  <a:cubicBezTo>
                    <a:pt x="951" y="10433"/>
                    <a:pt x="977" y="10483"/>
                    <a:pt x="1002" y="10547"/>
                  </a:cubicBezTo>
                  <a:cubicBezTo>
                    <a:pt x="1065" y="10649"/>
                    <a:pt x="1116" y="10750"/>
                    <a:pt x="1180" y="10838"/>
                  </a:cubicBezTo>
                  <a:cubicBezTo>
                    <a:pt x="1293" y="11003"/>
                    <a:pt x="1408" y="11130"/>
                    <a:pt x="1521" y="11257"/>
                  </a:cubicBezTo>
                  <a:cubicBezTo>
                    <a:pt x="1623" y="11371"/>
                    <a:pt x="1737" y="11472"/>
                    <a:pt x="1839" y="11561"/>
                  </a:cubicBezTo>
                  <a:cubicBezTo>
                    <a:pt x="2054" y="11739"/>
                    <a:pt x="2256" y="11891"/>
                    <a:pt x="2447" y="12030"/>
                  </a:cubicBezTo>
                  <a:cubicBezTo>
                    <a:pt x="2853" y="12296"/>
                    <a:pt x="3233" y="12511"/>
                    <a:pt x="3625" y="12714"/>
                  </a:cubicBezTo>
                  <a:cubicBezTo>
                    <a:pt x="4386" y="13108"/>
                    <a:pt x="5147" y="13449"/>
                    <a:pt x="5920" y="13754"/>
                  </a:cubicBezTo>
                  <a:cubicBezTo>
                    <a:pt x="6681" y="14058"/>
                    <a:pt x="7441" y="14337"/>
                    <a:pt x="8214" y="14603"/>
                  </a:cubicBezTo>
                  <a:cubicBezTo>
                    <a:pt x="8608" y="14742"/>
                    <a:pt x="8988" y="14869"/>
                    <a:pt x="9368" y="14984"/>
                  </a:cubicBezTo>
                  <a:cubicBezTo>
                    <a:pt x="9571" y="15047"/>
                    <a:pt x="9761" y="15110"/>
                    <a:pt x="9951" y="15173"/>
                  </a:cubicBezTo>
                  <a:lnTo>
                    <a:pt x="10242" y="15263"/>
                  </a:lnTo>
                  <a:lnTo>
                    <a:pt x="10546" y="15339"/>
                  </a:lnTo>
                  <a:lnTo>
                    <a:pt x="11346" y="12905"/>
                  </a:lnTo>
                  <a:lnTo>
                    <a:pt x="11079" y="12803"/>
                  </a:lnTo>
                  <a:lnTo>
                    <a:pt x="10800" y="12702"/>
                  </a:lnTo>
                  <a:lnTo>
                    <a:pt x="10255" y="12486"/>
                  </a:lnTo>
                  <a:cubicBezTo>
                    <a:pt x="9900" y="12347"/>
                    <a:pt x="9532" y="12195"/>
                    <a:pt x="9177" y="12055"/>
                  </a:cubicBezTo>
                  <a:cubicBezTo>
                    <a:pt x="8455" y="11751"/>
                    <a:pt x="7746" y="11447"/>
                    <a:pt x="7048" y="11130"/>
                  </a:cubicBezTo>
                  <a:cubicBezTo>
                    <a:pt x="6363" y="10801"/>
                    <a:pt x="5679" y="10471"/>
                    <a:pt x="5058" y="10103"/>
                  </a:cubicBezTo>
                  <a:cubicBezTo>
                    <a:pt x="4741" y="9926"/>
                    <a:pt x="4437" y="9736"/>
                    <a:pt x="4196" y="9545"/>
                  </a:cubicBezTo>
                  <a:cubicBezTo>
                    <a:pt x="4070" y="9457"/>
                    <a:pt x="3955" y="9356"/>
                    <a:pt x="3867" y="9280"/>
                  </a:cubicBezTo>
                  <a:cubicBezTo>
                    <a:pt x="3816" y="9241"/>
                    <a:pt x="3791" y="9204"/>
                    <a:pt x="3765" y="9165"/>
                  </a:cubicBezTo>
                  <a:cubicBezTo>
                    <a:pt x="3727" y="9089"/>
                    <a:pt x="3702" y="9013"/>
                    <a:pt x="3676" y="8925"/>
                  </a:cubicBezTo>
                  <a:cubicBezTo>
                    <a:pt x="3625" y="8773"/>
                    <a:pt x="3575" y="8607"/>
                    <a:pt x="3537" y="8443"/>
                  </a:cubicBezTo>
                  <a:lnTo>
                    <a:pt x="3423" y="7948"/>
                  </a:lnTo>
                  <a:cubicBezTo>
                    <a:pt x="3397" y="7784"/>
                    <a:pt x="3360" y="7619"/>
                    <a:pt x="3347" y="7441"/>
                  </a:cubicBezTo>
                  <a:cubicBezTo>
                    <a:pt x="3321" y="7277"/>
                    <a:pt x="3296" y="7111"/>
                    <a:pt x="3284" y="6934"/>
                  </a:cubicBezTo>
                  <a:cubicBezTo>
                    <a:pt x="3271" y="6770"/>
                    <a:pt x="3258" y="6592"/>
                    <a:pt x="3245" y="6427"/>
                  </a:cubicBezTo>
                  <a:lnTo>
                    <a:pt x="3245" y="5908"/>
                  </a:lnTo>
                  <a:cubicBezTo>
                    <a:pt x="3245" y="5742"/>
                    <a:pt x="3245" y="5565"/>
                    <a:pt x="3258" y="5388"/>
                  </a:cubicBezTo>
                  <a:cubicBezTo>
                    <a:pt x="3296" y="4703"/>
                    <a:pt x="3397" y="4006"/>
                    <a:pt x="3563" y="3322"/>
                  </a:cubicBezTo>
                  <a:cubicBezTo>
                    <a:pt x="3639" y="2979"/>
                    <a:pt x="3727" y="2637"/>
                    <a:pt x="3828" y="2308"/>
                  </a:cubicBezTo>
                  <a:cubicBezTo>
                    <a:pt x="3879" y="2143"/>
                    <a:pt x="3943" y="1978"/>
                    <a:pt x="4006" y="1813"/>
                  </a:cubicBezTo>
                  <a:cubicBezTo>
                    <a:pt x="4031" y="1737"/>
                    <a:pt x="4056" y="1661"/>
                    <a:pt x="4095" y="1585"/>
                  </a:cubicBezTo>
                  <a:lnTo>
                    <a:pt x="4132" y="1471"/>
                  </a:lnTo>
                  <a:lnTo>
                    <a:pt x="4171" y="1395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3460950" y="1083675"/>
              <a:ext cx="37425" cy="22125"/>
            </a:xfrm>
            <a:custGeom>
              <a:avLst/>
              <a:gdLst/>
              <a:ahLst/>
              <a:cxnLst/>
              <a:rect l="l" t="t" r="r" b="b"/>
              <a:pathLst>
                <a:path w="1497" h="885" extrusionOk="0">
                  <a:moveTo>
                    <a:pt x="1387" y="0"/>
                  </a:moveTo>
                  <a:cubicBezTo>
                    <a:pt x="1373" y="0"/>
                    <a:pt x="1358" y="4"/>
                    <a:pt x="1345" y="10"/>
                  </a:cubicBezTo>
                  <a:cubicBezTo>
                    <a:pt x="1319" y="23"/>
                    <a:pt x="597" y="352"/>
                    <a:pt x="52" y="720"/>
                  </a:cubicBezTo>
                  <a:cubicBezTo>
                    <a:pt x="14" y="746"/>
                    <a:pt x="1" y="808"/>
                    <a:pt x="39" y="847"/>
                  </a:cubicBezTo>
                  <a:cubicBezTo>
                    <a:pt x="52" y="872"/>
                    <a:pt x="77" y="884"/>
                    <a:pt x="115" y="884"/>
                  </a:cubicBezTo>
                  <a:cubicBezTo>
                    <a:pt x="128" y="884"/>
                    <a:pt x="153" y="884"/>
                    <a:pt x="166" y="872"/>
                  </a:cubicBezTo>
                  <a:cubicBezTo>
                    <a:pt x="685" y="517"/>
                    <a:pt x="1421" y="188"/>
                    <a:pt x="1434" y="175"/>
                  </a:cubicBezTo>
                  <a:cubicBezTo>
                    <a:pt x="1471" y="162"/>
                    <a:pt x="1497" y="99"/>
                    <a:pt x="1471" y="61"/>
                  </a:cubicBezTo>
                  <a:cubicBezTo>
                    <a:pt x="1462" y="24"/>
                    <a:pt x="1426" y="0"/>
                    <a:pt x="138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3468900" y="1084225"/>
              <a:ext cx="27900" cy="6050"/>
            </a:xfrm>
            <a:custGeom>
              <a:avLst/>
              <a:gdLst/>
              <a:ahLst/>
              <a:cxnLst/>
              <a:rect l="l" t="t" r="r" b="b"/>
              <a:pathLst>
                <a:path w="1116" h="242" extrusionOk="0">
                  <a:moveTo>
                    <a:pt x="1027" y="1"/>
                  </a:moveTo>
                  <a:cubicBezTo>
                    <a:pt x="621" y="1"/>
                    <a:pt x="114" y="51"/>
                    <a:pt x="88" y="51"/>
                  </a:cubicBezTo>
                  <a:cubicBezTo>
                    <a:pt x="38" y="51"/>
                    <a:pt x="0" y="102"/>
                    <a:pt x="0" y="153"/>
                  </a:cubicBezTo>
                  <a:cubicBezTo>
                    <a:pt x="12" y="203"/>
                    <a:pt x="51" y="242"/>
                    <a:pt x="102" y="242"/>
                  </a:cubicBezTo>
                  <a:cubicBezTo>
                    <a:pt x="114" y="242"/>
                    <a:pt x="634" y="191"/>
                    <a:pt x="1014" y="191"/>
                  </a:cubicBezTo>
                  <a:cubicBezTo>
                    <a:pt x="1077" y="191"/>
                    <a:pt x="1116" y="153"/>
                    <a:pt x="1116" y="102"/>
                  </a:cubicBezTo>
                  <a:cubicBezTo>
                    <a:pt x="1116" y="39"/>
                    <a:pt x="1077" y="1"/>
                    <a:pt x="1027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3468575" y="909675"/>
              <a:ext cx="167325" cy="255700"/>
            </a:xfrm>
            <a:custGeom>
              <a:avLst/>
              <a:gdLst/>
              <a:ahLst/>
              <a:cxnLst/>
              <a:rect l="l" t="t" r="r" b="b"/>
              <a:pathLst>
                <a:path w="6693" h="10228" extrusionOk="0">
                  <a:moveTo>
                    <a:pt x="708" y="1"/>
                  </a:moveTo>
                  <a:cubicBezTo>
                    <a:pt x="673" y="1"/>
                    <a:pt x="644" y="24"/>
                    <a:pt x="634" y="62"/>
                  </a:cubicBezTo>
                  <a:cubicBezTo>
                    <a:pt x="0" y="1875"/>
                    <a:pt x="963" y="6856"/>
                    <a:pt x="1002" y="7072"/>
                  </a:cubicBezTo>
                  <a:cubicBezTo>
                    <a:pt x="1002" y="7084"/>
                    <a:pt x="1014" y="7097"/>
                    <a:pt x="1014" y="7109"/>
                  </a:cubicBezTo>
                  <a:cubicBezTo>
                    <a:pt x="1116" y="7249"/>
                    <a:pt x="3245" y="8681"/>
                    <a:pt x="6541" y="10215"/>
                  </a:cubicBezTo>
                  <a:cubicBezTo>
                    <a:pt x="6554" y="10228"/>
                    <a:pt x="6566" y="10228"/>
                    <a:pt x="6579" y="10228"/>
                  </a:cubicBezTo>
                  <a:cubicBezTo>
                    <a:pt x="6617" y="10228"/>
                    <a:pt x="6655" y="10202"/>
                    <a:pt x="6668" y="10177"/>
                  </a:cubicBezTo>
                  <a:cubicBezTo>
                    <a:pt x="6693" y="10126"/>
                    <a:pt x="6668" y="10075"/>
                    <a:pt x="6630" y="10050"/>
                  </a:cubicBezTo>
                  <a:cubicBezTo>
                    <a:pt x="3473" y="8580"/>
                    <a:pt x="1394" y="7199"/>
                    <a:pt x="1192" y="7008"/>
                  </a:cubicBezTo>
                  <a:cubicBezTo>
                    <a:pt x="1103" y="6602"/>
                    <a:pt x="216" y="1824"/>
                    <a:pt x="811" y="125"/>
                  </a:cubicBezTo>
                  <a:cubicBezTo>
                    <a:pt x="825" y="75"/>
                    <a:pt x="799" y="24"/>
                    <a:pt x="748" y="11"/>
                  </a:cubicBezTo>
                  <a:cubicBezTo>
                    <a:pt x="735" y="4"/>
                    <a:pt x="721" y="1"/>
                    <a:pt x="708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3487575" y="919375"/>
              <a:ext cx="15575" cy="15300"/>
            </a:xfrm>
            <a:custGeom>
              <a:avLst/>
              <a:gdLst/>
              <a:ahLst/>
              <a:cxnLst/>
              <a:rect l="l" t="t" r="r" b="b"/>
              <a:pathLst>
                <a:path w="623" h="612" extrusionOk="0">
                  <a:moveTo>
                    <a:pt x="514" y="0"/>
                  </a:moveTo>
                  <a:cubicBezTo>
                    <a:pt x="489" y="0"/>
                    <a:pt x="464" y="10"/>
                    <a:pt x="445" y="28"/>
                  </a:cubicBezTo>
                  <a:lnTo>
                    <a:pt x="39" y="447"/>
                  </a:lnTo>
                  <a:cubicBezTo>
                    <a:pt x="1" y="485"/>
                    <a:pt x="1" y="549"/>
                    <a:pt x="39" y="586"/>
                  </a:cubicBezTo>
                  <a:cubicBezTo>
                    <a:pt x="65" y="599"/>
                    <a:pt x="77" y="612"/>
                    <a:pt x="102" y="612"/>
                  </a:cubicBezTo>
                  <a:cubicBezTo>
                    <a:pt x="127" y="612"/>
                    <a:pt x="153" y="599"/>
                    <a:pt x="178" y="574"/>
                  </a:cubicBezTo>
                  <a:lnTo>
                    <a:pt x="584" y="155"/>
                  </a:lnTo>
                  <a:cubicBezTo>
                    <a:pt x="622" y="118"/>
                    <a:pt x="622" y="67"/>
                    <a:pt x="584" y="28"/>
                  </a:cubicBezTo>
                  <a:cubicBezTo>
                    <a:pt x="565" y="10"/>
                    <a:pt x="540" y="0"/>
                    <a:pt x="514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3627000" y="1168775"/>
              <a:ext cx="25400" cy="64100"/>
            </a:xfrm>
            <a:custGeom>
              <a:avLst/>
              <a:gdLst/>
              <a:ahLst/>
              <a:cxnLst/>
              <a:rect l="l" t="t" r="r" b="b"/>
              <a:pathLst>
                <a:path w="1016" h="2564" extrusionOk="0">
                  <a:moveTo>
                    <a:pt x="912" y="0"/>
                  </a:moveTo>
                  <a:cubicBezTo>
                    <a:pt x="871" y="0"/>
                    <a:pt x="833" y="25"/>
                    <a:pt x="812" y="66"/>
                  </a:cubicBezTo>
                  <a:lnTo>
                    <a:pt x="14" y="2437"/>
                  </a:lnTo>
                  <a:cubicBezTo>
                    <a:pt x="1" y="2488"/>
                    <a:pt x="26" y="2539"/>
                    <a:pt x="77" y="2564"/>
                  </a:cubicBezTo>
                  <a:lnTo>
                    <a:pt x="102" y="2564"/>
                  </a:lnTo>
                  <a:cubicBezTo>
                    <a:pt x="153" y="2564"/>
                    <a:pt x="192" y="2539"/>
                    <a:pt x="204" y="2500"/>
                  </a:cubicBezTo>
                  <a:lnTo>
                    <a:pt x="1003" y="117"/>
                  </a:lnTo>
                  <a:cubicBezTo>
                    <a:pt x="1015" y="80"/>
                    <a:pt x="990" y="16"/>
                    <a:pt x="939" y="3"/>
                  </a:cubicBezTo>
                  <a:cubicBezTo>
                    <a:pt x="930" y="1"/>
                    <a:pt x="921" y="0"/>
                    <a:pt x="912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3633050" y="1213750"/>
              <a:ext cx="38050" cy="16600"/>
            </a:xfrm>
            <a:custGeom>
              <a:avLst/>
              <a:gdLst/>
              <a:ahLst/>
              <a:cxnLst/>
              <a:rect l="l" t="t" r="r" b="b"/>
              <a:pathLst>
                <a:path w="1522" h="664" extrusionOk="0">
                  <a:moveTo>
                    <a:pt x="113" y="1"/>
                  </a:moveTo>
                  <a:cubicBezTo>
                    <a:pt x="71" y="1"/>
                    <a:pt x="33" y="26"/>
                    <a:pt x="13" y="67"/>
                  </a:cubicBezTo>
                  <a:cubicBezTo>
                    <a:pt x="0" y="118"/>
                    <a:pt x="26" y="169"/>
                    <a:pt x="76" y="182"/>
                  </a:cubicBezTo>
                  <a:lnTo>
                    <a:pt x="1382" y="650"/>
                  </a:lnTo>
                  <a:cubicBezTo>
                    <a:pt x="1395" y="650"/>
                    <a:pt x="1407" y="664"/>
                    <a:pt x="1407" y="664"/>
                  </a:cubicBezTo>
                  <a:cubicBezTo>
                    <a:pt x="1458" y="664"/>
                    <a:pt x="1483" y="638"/>
                    <a:pt x="1508" y="600"/>
                  </a:cubicBezTo>
                  <a:cubicBezTo>
                    <a:pt x="1521" y="549"/>
                    <a:pt x="1496" y="486"/>
                    <a:pt x="1445" y="473"/>
                  </a:cubicBezTo>
                  <a:lnTo>
                    <a:pt x="139" y="4"/>
                  </a:lnTo>
                  <a:cubicBezTo>
                    <a:pt x="130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3652375" y="1199550"/>
              <a:ext cx="11750" cy="11175"/>
            </a:xfrm>
            <a:custGeom>
              <a:avLst/>
              <a:gdLst/>
              <a:ahLst/>
              <a:cxnLst/>
              <a:rect l="l" t="t" r="r" b="b"/>
              <a:pathLst>
                <a:path w="470" h="447" extrusionOk="0">
                  <a:moveTo>
                    <a:pt x="217" y="0"/>
                  </a:moveTo>
                  <a:cubicBezTo>
                    <a:pt x="208" y="0"/>
                    <a:pt x="200" y="1"/>
                    <a:pt x="191" y="2"/>
                  </a:cubicBezTo>
                  <a:cubicBezTo>
                    <a:pt x="76" y="27"/>
                    <a:pt x="0" y="141"/>
                    <a:pt x="13" y="255"/>
                  </a:cubicBezTo>
                  <a:cubicBezTo>
                    <a:pt x="37" y="373"/>
                    <a:pt x="137" y="447"/>
                    <a:pt x="243" y="447"/>
                  </a:cubicBezTo>
                  <a:cubicBezTo>
                    <a:pt x="251" y="447"/>
                    <a:pt x="259" y="447"/>
                    <a:pt x="267" y="446"/>
                  </a:cubicBezTo>
                  <a:cubicBezTo>
                    <a:pt x="394" y="420"/>
                    <a:pt x="470" y="306"/>
                    <a:pt x="444" y="192"/>
                  </a:cubicBezTo>
                  <a:cubicBezTo>
                    <a:pt x="432" y="74"/>
                    <a:pt x="333" y="0"/>
                    <a:pt x="21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3828900" y="850050"/>
              <a:ext cx="39950" cy="104600"/>
            </a:xfrm>
            <a:custGeom>
              <a:avLst/>
              <a:gdLst/>
              <a:ahLst/>
              <a:cxnLst/>
              <a:rect l="l" t="t" r="r" b="b"/>
              <a:pathLst>
                <a:path w="1598" h="4184" extrusionOk="0">
                  <a:moveTo>
                    <a:pt x="0" y="1"/>
                  </a:moveTo>
                  <a:lnTo>
                    <a:pt x="266" y="2536"/>
                  </a:lnTo>
                  <a:lnTo>
                    <a:pt x="1330" y="2536"/>
                  </a:lnTo>
                  <a:lnTo>
                    <a:pt x="1597" y="1"/>
                  </a:lnTo>
                  <a:close/>
                  <a:moveTo>
                    <a:pt x="798" y="2776"/>
                  </a:moveTo>
                  <a:cubicBezTo>
                    <a:pt x="342" y="2776"/>
                    <a:pt x="25" y="3080"/>
                    <a:pt x="25" y="3474"/>
                  </a:cubicBezTo>
                  <a:cubicBezTo>
                    <a:pt x="25" y="3866"/>
                    <a:pt x="342" y="4184"/>
                    <a:pt x="798" y="4184"/>
                  </a:cubicBezTo>
                  <a:cubicBezTo>
                    <a:pt x="1254" y="4184"/>
                    <a:pt x="1572" y="3866"/>
                    <a:pt x="1572" y="3474"/>
                  </a:cubicBezTo>
                  <a:cubicBezTo>
                    <a:pt x="1572" y="3080"/>
                    <a:pt x="1254" y="2776"/>
                    <a:pt x="798" y="2776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3870075" y="847525"/>
              <a:ext cx="86225" cy="107125"/>
            </a:xfrm>
            <a:custGeom>
              <a:avLst/>
              <a:gdLst/>
              <a:ahLst/>
              <a:cxnLst/>
              <a:rect l="l" t="t" r="r" b="b"/>
              <a:pathLst>
                <a:path w="3449" h="4285" extrusionOk="0">
                  <a:moveTo>
                    <a:pt x="1838" y="0"/>
                  </a:moveTo>
                  <a:cubicBezTo>
                    <a:pt x="900" y="0"/>
                    <a:pt x="305" y="393"/>
                    <a:pt x="1" y="950"/>
                  </a:cubicBezTo>
                  <a:lnTo>
                    <a:pt x="1052" y="1483"/>
                  </a:lnTo>
                  <a:cubicBezTo>
                    <a:pt x="1179" y="1229"/>
                    <a:pt x="1407" y="1077"/>
                    <a:pt x="1661" y="1077"/>
                  </a:cubicBezTo>
                  <a:cubicBezTo>
                    <a:pt x="1877" y="1077"/>
                    <a:pt x="2054" y="1179"/>
                    <a:pt x="2054" y="1356"/>
                  </a:cubicBezTo>
                  <a:cubicBezTo>
                    <a:pt x="2054" y="1711"/>
                    <a:pt x="1294" y="1927"/>
                    <a:pt x="1294" y="2637"/>
                  </a:cubicBezTo>
                  <a:lnTo>
                    <a:pt x="2511" y="2637"/>
                  </a:lnTo>
                  <a:cubicBezTo>
                    <a:pt x="2511" y="2193"/>
                    <a:pt x="3449" y="2028"/>
                    <a:pt x="3449" y="1128"/>
                  </a:cubicBezTo>
                  <a:cubicBezTo>
                    <a:pt x="3449" y="393"/>
                    <a:pt x="2764" y="0"/>
                    <a:pt x="1838" y="0"/>
                  </a:cubicBezTo>
                  <a:close/>
                  <a:moveTo>
                    <a:pt x="1902" y="2877"/>
                  </a:moveTo>
                  <a:cubicBezTo>
                    <a:pt x="1446" y="2877"/>
                    <a:pt x="1128" y="3181"/>
                    <a:pt x="1128" y="3575"/>
                  </a:cubicBezTo>
                  <a:cubicBezTo>
                    <a:pt x="1128" y="3967"/>
                    <a:pt x="1446" y="4285"/>
                    <a:pt x="1902" y="4285"/>
                  </a:cubicBezTo>
                  <a:cubicBezTo>
                    <a:pt x="2359" y="4285"/>
                    <a:pt x="2688" y="3967"/>
                    <a:pt x="2688" y="3575"/>
                  </a:cubicBezTo>
                  <a:cubicBezTo>
                    <a:pt x="2688" y="3181"/>
                    <a:pt x="2359" y="2877"/>
                    <a:pt x="1902" y="2877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1"/>
          <p:cNvSpPr txBox="1">
            <a:spLocks noGrp="1"/>
          </p:cNvSpPr>
          <p:nvPr>
            <p:ph type="title"/>
          </p:nvPr>
        </p:nvSpPr>
        <p:spPr>
          <a:xfrm>
            <a:off x="274167" y="4543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简要介绍</a:t>
            </a:r>
          </a:p>
        </p:txBody>
      </p:sp>
      <p:sp>
        <p:nvSpPr>
          <p:cNvPr id="1280" name="Google Shape;1280;p41"/>
          <p:cNvSpPr txBox="1">
            <a:spLocks noGrp="1"/>
          </p:cNvSpPr>
          <p:nvPr>
            <p:ph type="subTitle" idx="1"/>
          </p:nvPr>
        </p:nvSpPr>
        <p:spPr>
          <a:xfrm>
            <a:off x="274167" y="740662"/>
            <a:ext cx="4223538" cy="29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>
                <a:latin typeface="SimHei" panose="02010609060101010101" pitchFamily="49" charset="-122"/>
                <a:ea typeface="SimHei" panose="02010609060101010101" pitchFamily="49" charset="-122"/>
              </a:rPr>
              <a:t>通过赋予训练集权重的方式依次训练分类器，每次根据预测结果更改训练集权重分布，使下一轮训练更关注之前的错误，再根据各训练器的准确率加权到总分类器上</a:t>
            </a:r>
          </a:p>
        </p:txBody>
      </p:sp>
      <p:pic>
        <p:nvPicPr>
          <p:cNvPr id="3" name="图片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705" y="261223"/>
            <a:ext cx="4569407" cy="2073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704" y="2621245"/>
            <a:ext cx="4569407" cy="180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body" idx="1"/>
          </p:nvPr>
        </p:nvSpPr>
        <p:spPr>
          <a:xfrm>
            <a:off x="745633" y="1605696"/>
            <a:ext cx="5710583" cy="2397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在龚利琴</a:t>
            </a:r>
            <a:r>
              <a:rPr lang="en-US" altLang="zh-CN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(2018)</a:t>
            </a:r>
            <a:r>
              <a:rPr lang="zh-CN" alt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的论文中，</a:t>
            </a:r>
            <a:r>
              <a:rPr 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AdaBoost</a:t>
            </a:r>
            <a:r>
              <a:rPr lang="zh-CN" alt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可与</a:t>
            </a:r>
            <a:r>
              <a:rPr lang="en-US" altLang="zh-CN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Alpha</a:t>
            </a:r>
            <a:r>
              <a:rPr lang="zh-CN" alt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策略结合选股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华泰证券</a:t>
            </a:r>
            <a:r>
              <a:rPr lang="en-US" altLang="zh-CN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(2017)</a:t>
            </a:r>
            <a:r>
              <a:rPr lang="zh-CN" alt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的研究报告中指出，在同等预测水平下，</a:t>
            </a:r>
            <a:r>
              <a:rPr lang="en-US" altLang="zh-CN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Boosting</a:t>
            </a:r>
            <a:r>
              <a:rPr lang="zh-CN" alt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算法相比</a:t>
            </a:r>
            <a:r>
              <a:rPr lang="en-US" altLang="zh-CN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Bagging</a:t>
            </a:r>
            <a:r>
              <a:rPr lang="zh-CN" altLang="en-US" sz="1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要简单的多。</a:t>
            </a:r>
          </a:p>
        </p:txBody>
      </p:sp>
      <p:sp>
        <p:nvSpPr>
          <p:cNvPr id="1288" name="Google Shape;1288;p42"/>
          <p:cNvSpPr/>
          <p:nvPr/>
        </p:nvSpPr>
        <p:spPr>
          <a:xfrm flipH="1">
            <a:off x="2008125" y="385175"/>
            <a:ext cx="7207175" cy="4838650"/>
          </a:xfrm>
          <a:custGeom>
            <a:avLst/>
            <a:gdLst/>
            <a:ahLst/>
            <a:cxnLst/>
            <a:rect l="l" t="t" r="r" b="b"/>
            <a:pathLst>
              <a:path w="288287" h="193546" extrusionOk="0">
                <a:moveTo>
                  <a:pt x="0" y="35333"/>
                </a:moveTo>
                <a:lnTo>
                  <a:pt x="44400" y="0"/>
                </a:lnTo>
                <a:lnTo>
                  <a:pt x="95054" y="100994"/>
                </a:lnTo>
                <a:lnTo>
                  <a:pt x="130386" y="85360"/>
                </a:lnTo>
                <a:lnTo>
                  <a:pt x="173222" y="155400"/>
                </a:lnTo>
                <a:lnTo>
                  <a:pt x="234819" y="147583"/>
                </a:lnTo>
                <a:lnTo>
                  <a:pt x="288287" y="193546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Wild Trading Game Store Stocks by Slidesgo">
  <a:themeElements>
    <a:clrScheme name="Simple Light">
      <a:dk1>
        <a:srgbClr val="F2F2F2"/>
      </a:dk1>
      <a:lt1>
        <a:srgbClr val="2F046B"/>
      </a:lt1>
      <a:dk2>
        <a:srgbClr val="FFC944"/>
      </a:dk2>
      <a:lt2>
        <a:srgbClr val="F9AC00"/>
      </a:lt2>
      <a:accent1>
        <a:srgbClr val="11DCCA"/>
      </a:accent1>
      <a:accent2>
        <a:srgbClr val="E2E2E2"/>
      </a:accent2>
      <a:accent3>
        <a:srgbClr val="1B2022"/>
      </a:accent3>
      <a:accent4>
        <a:srgbClr val="2D363B"/>
      </a:accent4>
      <a:accent5>
        <a:srgbClr val="465157"/>
      </a:accent5>
      <a:accent6>
        <a:srgbClr val="CDF8F4"/>
      </a:accent6>
      <a:hlink>
        <a:srgbClr val="F2F2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303</Words>
  <Application>Microsoft Macintosh PowerPoint</Application>
  <PresentationFormat>全屏显示(16:9)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SimHei</vt:lpstr>
      <vt:lpstr>Bungee</vt:lpstr>
      <vt:lpstr>Red Hat Text</vt:lpstr>
      <vt:lpstr>Arial</vt:lpstr>
      <vt:lpstr>Consolas</vt:lpstr>
      <vt:lpstr>Inter</vt:lpstr>
      <vt:lpstr>Inter-Regular</vt:lpstr>
      <vt:lpstr>Wild Trading Game Store Stocks by Slidesgo</vt:lpstr>
      <vt:lpstr>Ensemble learning!</vt:lpstr>
      <vt:lpstr>PowerPoint 演示文稿</vt:lpstr>
      <vt:lpstr>集成学习的思想</vt:lpstr>
      <vt:lpstr>Bagging</vt:lpstr>
      <vt:lpstr>简要介绍</vt:lpstr>
      <vt:lpstr>优势与应用</vt:lpstr>
      <vt:lpstr>Boosting</vt:lpstr>
      <vt:lpstr>简要介绍</vt:lpstr>
      <vt:lpstr>PowerPoint 演示文稿</vt:lpstr>
      <vt:lpstr>总结  展望</vt:lpstr>
      <vt:lpstr>未来方向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learning!</dc:title>
  <dc:creator/>
  <cp:lastModifiedBy>李 子南</cp:lastModifiedBy>
  <cp:revision>4</cp:revision>
  <dcterms:created xsi:type="dcterms:W3CDTF">2021-12-21T03:36:45Z</dcterms:created>
  <dcterms:modified xsi:type="dcterms:W3CDTF">2021-12-21T12:03:12Z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