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7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232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26F4-EE58-FB4B-88D8-51CF314A0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EF3F7-2629-EB44-AAAC-A2B2D0B1E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2A9B-2BBB-AA45-805B-7BE6857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862F-4FA8-4947-BA2D-401A7807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83E3-DC86-EA40-AF51-0DA096AA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7943-149A-8D4D-8E67-2A47E0F6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44115-6605-4241-8120-37F82F03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7791-D33A-D64C-8DFF-C33D1822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B598-5753-B54E-9E90-98B5282E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2A86-9BF9-C848-BC19-8EFCCC2E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48172-DAAB-9E42-AC5C-C1556D11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6FBD4-DCC0-7846-9A5D-6BDDC2DF6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13AE-0591-9F4A-B505-A0BF46D8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0393-6D3B-ED46-A684-E6DDDA69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BF2F-811C-1441-9740-BFDE4F90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5882-BC55-B34A-B02B-50B2CD10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2A7E-6CD9-C947-BB35-4C31FD6B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EDEC-A794-F443-B87F-1414F2C4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60C1-54DF-EF44-BC80-A10D4FEE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D95D-8537-DA40-A9B2-F7476D3B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3D7B-723D-0F49-B50F-8B07EC34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B0476-9FAA-AD48-9179-54F5ACBA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3988-68B6-534C-9952-D68AE36A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0C08-966E-D046-A865-306E56EB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03CB-71D9-9843-9185-52736E2A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CD8B-EAE1-D443-8F19-03B5C703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9436-5012-4048-BFCE-8D6799EA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5F305-CE9E-8142-8484-1F315E18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366FF-95E8-2C46-933C-E0AF3640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2014E-3BA8-4440-8BD9-D0F3B5D7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B6DF-BE0F-5E4A-BD7D-25176585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4F8F-00E1-A04E-97A4-D4A1794F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439F-F1E9-6649-9191-98EBF434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35062-59E1-2842-93C6-5DCDD5DD5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75927-ED20-3449-89E2-6AEA63551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7B8BB-A8A6-4C46-BCEE-02A81470F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74E1E-D385-8347-B7CA-4E62665A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91D40-7344-F841-83CF-3E26AD69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0F4F3-1483-2C4E-9123-E6E66D3A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C509-8B33-6440-977C-77166A74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4CA1F-4E2B-3646-8AB8-EC2B8CD5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75F7D-1775-884C-A0A0-9E379698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22EB0-18DE-D544-9459-7A57F16B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B564F-EBF5-314D-954A-4D4A0554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EA4AB-C61E-8146-8B74-E46DD6E7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607C4-532C-A445-A088-A486261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7D4F-12A8-AA43-BE9E-BD47C167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2358-675A-CC40-90A3-74CD00B7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E9726-E195-0341-B643-A92D96242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05D95-CB87-A748-B96A-BBDE6F72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C5298-E3D9-4B4C-87D7-BFCDCDF2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B1BE-CE26-C545-9872-A2915749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CCF8-08FF-5540-A63C-7E427614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8470B-C7FC-9C42-8303-222A29FFE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65E92-6331-DF4A-B327-0CD514E4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8DE1F-D8AC-6D46-AFE0-7DC667B6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7C27-EE8F-C548-B1A4-BA64D21C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511F-C6B1-294A-AEC6-5312B717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9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71DDB-C318-9841-BCE9-7F642B8C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BDC7-0650-A343-A68D-254D5DAE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2C67-95EF-BC49-B1FA-9CFAD0E9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CD3B-975B-E84D-B793-4E7B33FF8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ABE8-E30A-A74D-A669-5813C221A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D9FD56B-1D6E-0C4E-8748-001D9490CE02}"/>
              </a:ext>
            </a:extLst>
          </p:cNvPr>
          <p:cNvGrpSpPr/>
          <p:nvPr/>
        </p:nvGrpSpPr>
        <p:grpSpPr>
          <a:xfrm>
            <a:off x="1344184" y="282200"/>
            <a:ext cx="7059152" cy="6247244"/>
            <a:chOff x="1344184" y="282200"/>
            <a:chExt cx="7059152" cy="624724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BC0924-CE55-234B-9A27-3C3AC6764901}"/>
                </a:ext>
              </a:extLst>
            </p:cNvPr>
            <p:cNvCxnSpPr/>
            <p:nvPr/>
          </p:nvCxnSpPr>
          <p:spPr>
            <a:xfrm>
              <a:off x="4846574" y="619812"/>
              <a:ext cx="0" cy="234996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62D275-B89E-CC49-A63D-70DBD846A79C}"/>
                </a:ext>
              </a:extLst>
            </p:cNvPr>
            <p:cNvSpPr/>
            <p:nvPr/>
          </p:nvSpPr>
          <p:spPr>
            <a:xfrm>
              <a:off x="5575439" y="3709485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69C984-E96A-414E-9AD9-929CD5253192}"/>
                </a:ext>
              </a:extLst>
            </p:cNvPr>
            <p:cNvSpPr/>
            <p:nvPr/>
          </p:nvSpPr>
          <p:spPr>
            <a:xfrm>
              <a:off x="6985419" y="2452033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BCF03E-54C3-D74D-885D-0A97DABEF657}"/>
                </a:ext>
              </a:extLst>
            </p:cNvPr>
            <p:cNvSpPr/>
            <p:nvPr/>
          </p:nvSpPr>
          <p:spPr>
            <a:xfrm>
              <a:off x="6993356" y="5119464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AEDCB1-2E0C-684A-877A-5ED7D20D80F3}"/>
                </a:ext>
              </a:extLst>
            </p:cNvPr>
            <p:cNvSpPr/>
            <p:nvPr/>
          </p:nvSpPr>
          <p:spPr>
            <a:xfrm>
              <a:off x="4165459" y="5119464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4DD6D7-102B-294D-AF58-493F09B89B2A}"/>
                </a:ext>
              </a:extLst>
            </p:cNvPr>
            <p:cNvSpPr/>
            <p:nvPr/>
          </p:nvSpPr>
          <p:spPr>
            <a:xfrm>
              <a:off x="2754164" y="3709485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F7786D-6C4E-E247-97DC-017EE5D28418}"/>
                </a:ext>
              </a:extLst>
            </p:cNvPr>
            <p:cNvSpPr/>
            <p:nvPr/>
          </p:nvSpPr>
          <p:spPr>
            <a:xfrm>
              <a:off x="1344184" y="2452033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294B23-BE61-B148-AFB6-542A9EDBD6B7}"/>
                </a:ext>
              </a:extLst>
            </p:cNvPr>
            <p:cNvSpPr/>
            <p:nvPr/>
          </p:nvSpPr>
          <p:spPr>
            <a:xfrm>
              <a:off x="1344184" y="5119464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993BC9-7C12-6043-9686-7A500B8886CF}"/>
                </a:ext>
              </a:extLst>
            </p:cNvPr>
            <p:cNvSpPr/>
            <p:nvPr/>
          </p:nvSpPr>
          <p:spPr>
            <a:xfrm>
              <a:off x="2717588" y="282200"/>
              <a:ext cx="1409980" cy="1409980"/>
            </a:xfrm>
            <a:prstGeom prst="rect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 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C0ABA4-7E9E-2845-A517-4505881CB188}"/>
                </a:ext>
              </a:extLst>
            </p:cNvPr>
            <p:cNvSpPr/>
            <p:nvPr/>
          </p:nvSpPr>
          <p:spPr>
            <a:xfrm>
              <a:off x="5612015" y="282200"/>
              <a:ext cx="1409980" cy="1409980"/>
            </a:xfrm>
            <a:prstGeom prst="rect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DCD2DB-D15C-5445-8BDF-178573AB98F1}"/>
                </a:ext>
              </a:extLst>
            </p:cNvPr>
            <p:cNvSpPr/>
            <p:nvPr/>
          </p:nvSpPr>
          <p:spPr>
            <a:xfrm>
              <a:off x="2520483" y="643688"/>
              <a:ext cx="4699932" cy="4699932"/>
            </a:xfrm>
            <a:prstGeom prst="ellipse">
              <a:avLst/>
            </a:prstGeom>
            <a:noFill/>
            <a:ln w="127000">
              <a:solidFill>
                <a:schemeClr val="bg1">
                  <a:alpha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E8AB13-91BB-2049-A2DD-7869A1D6B43E}"/>
                </a:ext>
              </a:extLst>
            </p:cNvPr>
            <p:cNvSpPr/>
            <p:nvPr/>
          </p:nvSpPr>
          <p:spPr>
            <a:xfrm>
              <a:off x="2520483" y="619812"/>
              <a:ext cx="4699932" cy="469993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69006D-9709-B94B-96C9-BBC62CCDE7FA}"/>
                </a:ext>
              </a:extLst>
            </p:cNvPr>
            <p:cNvSpPr txBox="1"/>
            <p:nvPr/>
          </p:nvSpPr>
          <p:spPr>
            <a:xfrm>
              <a:off x="4824071" y="1222644"/>
              <a:ext cx="4411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590657E-88CF-E148-8FB4-74511E5584FF}"/>
                </a:ext>
              </a:extLst>
            </p:cNvPr>
            <p:cNvSpPr/>
            <p:nvPr/>
          </p:nvSpPr>
          <p:spPr>
            <a:xfrm>
              <a:off x="4165459" y="2452033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87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A83471-6E1E-6A49-A80D-15364DB4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6326">
            <a:off x="3314169" y="786383"/>
            <a:ext cx="2906486" cy="4069081"/>
          </a:xfrm>
          <a:prstGeom prst="rect">
            <a:avLst/>
          </a:prstGeom>
          <a:ln w="12700">
            <a:noFill/>
          </a:ln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E61782FF-25FA-C24B-8596-5F84076B3E4B}"/>
              </a:ext>
            </a:extLst>
          </p:cNvPr>
          <p:cNvSpPr/>
          <p:nvPr/>
        </p:nvSpPr>
        <p:spPr>
          <a:xfrm flipV="1">
            <a:off x="4565034" y="1618486"/>
            <a:ext cx="1140822" cy="3008375"/>
          </a:xfrm>
          <a:prstGeom prst="rtTriangle">
            <a:avLst/>
          </a:prstGeom>
          <a:noFill/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DD47F0E-D25F-3A47-9D37-58F6D2DD1DAD}"/>
              </a:ext>
            </a:extLst>
          </p:cNvPr>
          <p:cNvSpPr/>
          <p:nvPr/>
        </p:nvSpPr>
        <p:spPr>
          <a:xfrm rot="19398617">
            <a:off x="4449973" y="4032504"/>
            <a:ext cx="448056" cy="4572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602E4C-E64A-AA4D-A08D-94669199A50C}"/>
                  </a:ext>
                </a:extLst>
              </p:cNvPr>
              <p:cNvSpPr txBox="1"/>
              <p:nvPr/>
            </p:nvSpPr>
            <p:spPr>
              <a:xfrm>
                <a:off x="4127331" y="3904491"/>
                <a:ext cx="36760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nl-NL" sz="22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ln w="12700">
                    <a:solidFill>
                      <a:schemeClr val="bg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602E4C-E64A-AA4D-A08D-94669199A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331" y="3904491"/>
                <a:ext cx="3676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FD3E0F-A9BD-444C-B0AF-38E94ED6CDC5}"/>
                  </a:ext>
                </a:extLst>
              </p:cNvPr>
              <p:cNvSpPr txBox="1"/>
              <p:nvPr/>
            </p:nvSpPr>
            <p:spPr>
              <a:xfrm>
                <a:off x="5180301" y="1140964"/>
                <a:ext cx="30348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nl-NL" sz="22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ln w="12700">
                    <a:solidFill>
                      <a:schemeClr val="bg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FD3E0F-A9BD-444C-B0AF-38E94ED6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01" y="1140964"/>
                <a:ext cx="30348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Triangle 8">
            <a:extLst>
              <a:ext uri="{FF2B5EF4-FFF2-40B4-BE49-F238E27FC236}">
                <a16:creationId xmlns:a16="http://schemas.microsoft.com/office/drawing/2014/main" id="{C15832ED-7FB8-3544-B5EB-FAC75F196162}"/>
              </a:ext>
            </a:extLst>
          </p:cNvPr>
          <p:cNvSpPr/>
          <p:nvPr/>
        </p:nvSpPr>
        <p:spPr>
          <a:xfrm flipV="1">
            <a:off x="4558937" y="1627630"/>
            <a:ext cx="1146919" cy="3008375"/>
          </a:xfrm>
          <a:prstGeom prst="rtTriangl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00E82-5432-3A48-BC03-6AF5C47D2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01630"/>
              </p:ext>
            </p:extLst>
          </p:nvPr>
        </p:nvGraphicFramePr>
        <p:xfrm>
          <a:off x="1205522" y="543655"/>
          <a:ext cx="9720000" cy="540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448364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9526389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264412198"/>
                    </a:ext>
                  </a:extLst>
                </a:gridCol>
              </a:tblGrid>
              <a:tr h="90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3200" b="1" dirty="0" err="1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CAT.Database</a:t>
                      </a:r>
                      <a:r>
                        <a:rPr lang="en-US" sz="3200" b="1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4455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/path/to/my/database/files/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7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4822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Database.close</a:t>
                      </a:r>
                      <a:r>
                        <a:rPr lang="en-US" b="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_…()</a:t>
                      </a:r>
                    </a:p>
                    <a:p>
                      <a:pPr algn="l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Database.open</a:t>
                      </a:r>
                      <a:r>
                        <a:rPr lang="en-US" b="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_…()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889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CAT.Database</a:t>
                      </a:r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7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4565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Database.update</a:t>
                      </a:r>
                      <a:r>
                        <a:rPr lang="en-US" b="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_…()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Database.from</a:t>
                      </a:r>
                      <a:r>
                        <a:rPr lang="en-US" b="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_…()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202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my_python_object</a:t>
                      </a:r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7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9625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446B0DC-1455-0E43-B86F-B3B1FE1AF080}"/>
              </a:ext>
            </a:extLst>
          </p:cNvPr>
          <p:cNvGrpSpPr/>
          <p:nvPr/>
        </p:nvGrpSpPr>
        <p:grpSpPr>
          <a:xfrm>
            <a:off x="7758798" y="1841988"/>
            <a:ext cx="720000" cy="3780001"/>
            <a:chOff x="7758798" y="1841988"/>
            <a:chExt cx="720000" cy="378000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" name="U-Turn Arrow 5">
              <a:extLst>
                <a:ext uri="{FF2B5EF4-FFF2-40B4-BE49-F238E27FC236}">
                  <a16:creationId xmlns:a16="http://schemas.microsoft.com/office/drawing/2014/main" id="{2811B6C7-EF68-4346-9F4C-ED8F4D137575}"/>
                </a:ext>
              </a:extLst>
            </p:cNvPr>
            <p:cNvSpPr/>
            <p:nvPr/>
          </p:nvSpPr>
          <p:spPr>
            <a:xfrm rot="5400000">
              <a:off x="7173798" y="4316989"/>
              <a:ext cx="1890000" cy="720000"/>
            </a:xfrm>
            <a:prstGeom prst="uturnArrow">
              <a:avLst>
                <a:gd name="adj1" fmla="val 16537"/>
                <a:gd name="adj2" fmla="val 19385"/>
                <a:gd name="adj3" fmla="val 18038"/>
                <a:gd name="adj4" fmla="val 4375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bg1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3F2FC415-D25E-7D44-B1B5-9A928DB94ED6}"/>
                </a:ext>
              </a:extLst>
            </p:cNvPr>
            <p:cNvSpPr/>
            <p:nvPr/>
          </p:nvSpPr>
          <p:spPr>
            <a:xfrm rot="5400000">
              <a:off x="7173798" y="2426988"/>
              <a:ext cx="1890000" cy="720000"/>
            </a:xfrm>
            <a:prstGeom prst="uturnArrow">
              <a:avLst>
                <a:gd name="adj1" fmla="val 16537"/>
                <a:gd name="adj2" fmla="val 19385"/>
                <a:gd name="adj3" fmla="val 18038"/>
                <a:gd name="adj4" fmla="val 4375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bg1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24229-4109-1045-8230-F356A9212244}"/>
              </a:ext>
            </a:extLst>
          </p:cNvPr>
          <p:cNvGrpSpPr/>
          <p:nvPr/>
        </p:nvGrpSpPr>
        <p:grpSpPr>
          <a:xfrm rot="10800000">
            <a:off x="3626898" y="1765787"/>
            <a:ext cx="720000" cy="3780001"/>
            <a:chOff x="7758798" y="1841988"/>
            <a:chExt cx="720000" cy="378000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9" name="U-Turn Arrow 8">
              <a:extLst>
                <a:ext uri="{FF2B5EF4-FFF2-40B4-BE49-F238E27FC236}">
                  <a16:creationId xmlns:a16="http://schemas.microsoft.com/office/drawing/2014/main" id="{F6CBA8E6-151C-9040-AAC7-2948972DC81A}"/>
                </a:ext>
              </a:extLst>
            </p:cNvPr>
            <p:cNvSpPr/>
            <p:nvPr/>
          </p:nvSpPr>
          <p:spPr>
            <a:xfrm rot="5400000">
              <a:off x="7173798" y="4316989"/>
              <a:ext cx="1890000" cy="720000"/>
            </a:xfrm>
            <a:prstGeom prst="uturnArrow">
              <a:avLst>
                <a:gd name="adj1" fmla="val 16537"/>
                <a:gd name="adj2" fmla="val 19385"/>
                <a:gd name="adj3" fmla="val 18038"/>
                <a:gd name="adj4" fmla="val 4375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bg1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DF362FE-2552-1C4E-A6D9-829EEEE43894}"/>
                </a:ext>
              </a:extLst>
            </p:cNvPr>
            <p:cNvSpPr/>
            <p:nvPr/>
          </p:nvSpPr>
          <p:spPr>
            <a:xfrm rot="5400000">
              <a:off x="7173798" y="2426988"/>
              <a:ext cx="1890000" cy="720000"/>
            </a:xfrm>
            <a:prstGeom prst="uturnArrow">
              <a:avLst>
                <a:gd name="adj1" fmla="val 16537"/>
                <a:gd name="adj2" fmla="val 19385"/>
                <a:gd name="adj3" fmla="val 18038"/>
                <a:gd name="adj4" fmla="val 4375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bg1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81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53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</dc:creator>
  <cp:lastModifiedBy>Bas</cp:lastModifiedBy>
  <cp:revision>5</cp:revision>
  <dcterms:created xsi:type="dcterms:W3CDTF">2019-03-12T12:36:48Z</dcterms:created>
  <dcterms:modified xsi:type="dcterms:W3CDTF">2019-10-01T14:05:45Z</dcterms:modified>
</cp:coreProperties>
</file>