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9" r:id="rId3"/>
  </p:sldMasterIdLst>
  <p:notesMasterIdLst>
    <p:notesMasterId r:id="rId5"/>
  </p:notesMasterIdLst>
  <p:sldIdLst>
    <p:sldId id="256" r:id="rId4"/>
    <p:sldId id="260" r:id="rId6"/>
    <p:sldId id="307" r:id="rId7"/>
    <p:sldId id="302" r:id="rId8"/>
    <p:sldId id="308" r:id="rId9"/>
    <p:sldId id="262" r:id="rId10"/>
    <p:sldId id="309" r:id="rId11"/>
    <p:sldId id="271" r:id="rId12"/>
    <p:sldId id="306" r:id="rId13"/>
    <p:sldId id="285" r:id="rId14"/>
    <p:sldId id="310" r:id="rId15"/>
    <p:sldId id="280" r:id="rId16"/>
    <p:sldId id="29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88392" autoAdjust="0"/>
  </p:normalViewPr>
  <p:slideViewPr>
    <p:cSldViewPr snapToGrid="0">
      <p:cViewPr varScale="1">
        <p:scale>
          <a:sx n="70" d="100"/>
          <a:sy n="70" d="100"/>
        </p:scale>
        <p:origin x="-744" y="-108"/>
      </p:cViewPr>
      <p:guideLst>
        <p:guide orient="horz" pos="2142"/>
        <p:guide pos="38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D3C79-5080-4DB8-BA29-A1AFB13545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638E9-0F18-4D5D-A320-5B9FAC67D5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endParaRPr lang="zh-CN" altLang="en-US" dirty="0" smtClean="0"/>
          </a:p>
          <a:p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638E9-0F18-4D5D-A320-5B9FAC67D5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638E9-0F18-4D5D-A320-5B9FAC67D5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endParaRPr lang="zh-CN" altLang="en-US" dirty="0" smtClean="0"/>
          </a:p>
          <a:p>
            <a:r>
              <a:rPr lang="en-US" altLang="zh-CN" smtClean="0"/>
              <a:t>https://liangliangtuwen.tmall.com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638E9-0F18-4D5D-A320-5B9FAC67D5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638E9-0F18-4D5D-A320-5B9FAC67D5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638E9-0F18-4D5D-A320-5B9FAC67D5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638E9-0F18-4D5D-A320-5B9FAC67D5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638E9-0F18-4D5D-A320-5B9FAC67D5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C0D0-1766-4EC5-B7DC-EEE60A3E41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A6E1-6B83-4935-BD31-F33F54FC66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C0D0-1766-4EC5-B7DC-EEE60A3E41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A6E1-6B83-4935-BD31-F33F54FC66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C0D0-1766-4EC5-B7DC-EEE60A3E41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A6E1-6B83-4935-BD31-F33F54FC66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2276871"/>
            <a:ext cx="3264363" cy="2688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 userDrawn="1"/>
        </p:nvSpPr>
        <p:spPr>
          <a:xfrm>
            <a:off x="8975543" y="2276871"/>
            <a:ext cx="3264363" cy="2688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596491" y="2381809"/>
            <a:ext cx="576064" cy="577112"/>
            <a:chOff x="6084168" y="1274820"/>
            <a:chExt cx="432048" cy="432834"/>
          </a:xfrm>
        </p:grpSpPr>
        <p:sp>
          <p:nvSpPr>
            <p:cNvPr id="13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endParaRPr lang="en-US" sz="2400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5868299" y="2382333"/>
            <a:ext cx="576064" cy="576064"/>
            <a:chOff x="4788024" y="1275213"/>
            <a:chExt cx="432048" cy="432048"/>
          </a:xfrm>
        </p:grpSpPr>
        <p:sp>
          <p:nvSpPr>
            <p:cNvPr id="16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endParaRPr lang="en-US" sz="2400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6732395" y="2381809"/>
            <a:ext cx="577111" cy="577112"/>
            <a:chOff x="5436096" y="1274820"/>
            <a:chExt cx="432833" cy="432834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endParaRPr lang="en-US" sz="2400">
                <a:latin typeface="Roboto Ligh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4140107" y="2381809"/>
            <a:ext cx="577111" cy="577112"/>
            <a:chOff x="3491880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endParaRPr lang="en-US" sz="2400">
                <a:latin typeface="Roboto Light"/>
              </a:endParaRPr>
            </a:p>
          </p:txBody>
        </p:sp>
      </p:grpSp>
      <p:grpSp>
        <p:nvGrpSpPr>
          <p:cNvPr id="24" name="组合 23"/>
          <p:cNvGrpSpPr/>
          <p:nvPr userDrawn="1"/>
        </p:nvGrpSpPr>
        <p:grpSpPr>
          <a:xfrm>
            <a:off x="5004203" y="2381809"/>
            <a:ext cx="577111" cy="577112"/>
            <a:chOff x="4139952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endParaRPr lang="en-US" sz="2400">
                <a:latin typeface="Roboto Light"/>
              </a:endParaRPr>
            </a:p>
          </p:txBody>
        </p:sp>
      </p:grpSp>
      <p:sp>
        <p:nvSpPr>
          <p:cNvPr id="28" name="文本占位符 27"/>
          <p:cNvSpPr>
            <a:spLocks noGrp="1"/>
          </p:cNvSpPr>
          <p:nvPr>
            <p:ph type="body" sz="quarter" idx="10" hasCustomPrompt="1"/>
          </p:nvPr>
        </p:nvSpPr>
        <p:spPr>
          <a:xfrm>
            <a:off x="11700" y="2281763"/>
            <a:ext cx="3099972" cy="2683407"/>
          </a:xfrm>
        </p:spPr>
        <p:txBody>
          <a:bodyPr anchor="ctr">
            <a:noAutofit/>
          </a:bodyPr>
          <a:lstStyle>
            <a:lvl1pPr marL="0" indent="0" algn="ctr">
              <a:buNone/>
              <a:defRPr sz="1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1" hasCustomPrompt="1"/>
          </p:nvPr>
        </p:nvSpPr>
        <p:spPr>
          <a:xfrm>
            <a:off x="4013618" y="3106476"/>
            <a:ext cx="4285425" cy="566283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点击输入标题内容</a:t>
            </a:r>
            <a:endParaRPr lang="zh-CN" altLang="en-US" dirty="0"/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2" hasCustomPrompt="1"/>
          </p:nvPr>
        </p:nvSpPr>
        <p:spPr>
          <a:xfrm>
            <a:off x="4030142" y="3820314"/>
            <a:ext cx="4285425" cy="56628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点击输入标题内容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8" grpId="0">
        <p:tmplLst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 lvl="0">
            <p:tnLst>
              <p:par>
                <p:cTn presetID="41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50000">
                          <p:val>
                            <p:strVal val="#ppt_x+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10"/>
                          </p:val>
                        </p:tav>
                        <p:tav tm="50000">
                          <p:val>
                            <p:strVal val="#ppt_h+.01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/10"/>
                          </p:val>
                        </p:tav>
                        <p:tav tm="50000">
                          <p:val>
                            <p:strVal val="#ppt_w+.01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Effect transition="in" filter="fade">
                      <p:cBhvr>
                        <p:cTn dur="500" tmFilter="0,0; .5, 1; 1, 1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 lvl="0">
            <p:tnLst>
              <p:par>
                <p:cTn presetID="41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50000">
                          <p:val>
                            <p:strVal val="#ppt_x+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10"/>
                          </p:val>
                        </p:tav>
                        <p:tav tm="50000">
                          <p:val>
                            <p:strVal val="#ppt_h+.01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/10"/>
                          </p:val>
                        </p:tav>
                        <p:tav tm="50000">
                          <p:val>
                            <p:strVal val="#ppt_w+.01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Effect transition="in" filter="fade">
                      <p:cBhvr>
                        <p:cTn dur="500" tmFilter="0,0; .5, 1; 1, 1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r>
              <a:rPr lang="zh-CN" altLang="en-US" sz="24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4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r>
              <a:rPr lang="zh-CN" altLang="en-US" sz="24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4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r>
              <a:rPr lang="zh-CN" altLang="en-US" sz="24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4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r>
              <a:rPr lang="zh-CN" altLang="en-US" sz="24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4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bg>
      <p:bgPr>
        <a:blipFill dpi="0" rotWithShape="1">
          <a:blip r:embed="rId2" cstate="print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67" t="8001" r="10858" b="57000"/>
          <a:stretch>
            <a:fillRect/>
          </a:stretch>
        </p:blipFill>
        <p:spPr>
          <a:xfrm>
            <a:off x="10655829" y="-45744"/>
            <a:ext cx="1536171" cy="2400267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13014" y="322345"/>
            <a:ext cx="1537995" cy="864096"/>
            <a:chOff x="9761" y="241759"/>
            <a:chExt cx="1153496" cy="648072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657" b="60713"/>
            <a:stretch>
              <a:fillRect/>
            </a:stretch>
          </p:blipFill>
          <p:spPr>
            <a:xfrm rot="16200000">
              <a:off x="251520" y="0"/>
              <a:ext cx="648072" cy="113159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261"/>
            <a:stretch>
              <a:fillRect/>
            </a:stretch>
          </p:blipFill>
          <p:spPr>
            <a:xfrm rot="16200000">
              <a:off x="331797" y="34332"/>
              <a:ext cx="607167" cy="1055752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19"/>
          <a:stretch>
            <a:fillRect/>
          </a:stretch>
        </p:blipFill>
        <p:spPr>
          <a:xfrm>
            <a:off x="0" y="2615308"/>
            <a:ext cx="12192000" cy="41468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r>
              <a:rPr lang="zh-CN" altLang="en-US" sz="24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4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r>
              <a:rPr lang="zh-CN" altLang="en-US" sz="24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4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C0D0-1766-4EC5-B7DC-EEE60A3E41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A6E1-6B83-4935-BD31-F33F54FC66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r>
              <a:rPr lang="zh-CN" altLang="en-US" sz="24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4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r>
              <a:rPr lang="zh-CN" altLang="en-US" sz="24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4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r>
              <a:rPr lang="zh-CN" altLang="en-US" sz="24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4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r>
              <a:rPr lang="zh-CN" altLang="en-US" sz="24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4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r>
              <a:rPr lang="zh-CN" altLang="en-US" sz="24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4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r>
              <a:rPr lang="zh-CN" altLang="en-US" sz="24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4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r>
              <a:rPr lang="zh-CN" altLang="en-US" sz="24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4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r>
              <a:rPr lang="zh-CN" altLang="en-US" sz="24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4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r>
              <a:rPr lang="zh-CN" altLang="en-US" sz="24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4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r>
              <a:rPr lang="zh-CN" altLang="en-US" sz="24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4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r>
              <a:rPr lang="zh-CN" altLang="en-US" sz="24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4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r>
              <a:rPr lang="zh-CN" altLang="en-US" sz="2400" dirty="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400" dirty="0">
              <a:solidFill>
                <a:srgbClr val="005DA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8" r="22678" b="23052"/>
          <a:stretch>
            <a:fillRect/>
          </a:stretch>
        </p:blipFill>
        <p:spPr>
          <a:xfrm>
            <a:off x="0" y="5649087"/>
            <a:ext cx="12210757" cy="1208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C0D0-1766-4EC5-B7DC-EEE60A3E41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A6E1-6B83-4935-BD31-F33F54FC66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C0D0-1766-4EC5-B7DC-EEE60A3E41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A6E1-6B83-4935-BD31-F33F54FC66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7"/>
          <p:cNvGrpSpPr/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  <a:solidFill>
            <a:srgbClr val="5B9BD5"/>
          </a:solidFill>
        </p:grpSpPr>
        <p:sp>
          <p:nvSpPr>
            <p:cNvPr id="7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smtClean="0">
                <a:solidFill>
                  <a:srgbClr val="5B9BD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r>
              <a:rPr lang="zh-CN" altLang="en-US" sz="2400" dirty="0" smtClean="0">
                <a:solidFill>
                  <a:srgbClr val="5B9BD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400" dirty="0">
              <a:solidFill>
                <a:srgbClr val="5B9BD5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111348" y="301629"/>
            <a:ext cx="3924300" cy="458787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点击输入标题内容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5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build="p">
        <p:tmplLst>
          <p:tmpl lvl="1">
            <p:tnLst>
              <p:par>
                <p:cTn presetID="41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50000">
                          <p:val>
                            <p:strVal val="#ppt_x+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10"/>
                          </p:val>
                        </p:tav>
                        <p:tav tm="50000">
                          <p:val>
                            <p:strVal val="#ppt_h+.01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/10"/>
                          </p:val>
                        </p:tav>
                        <p:tav tm="50000">
                          <p:val>
                            <p:strVal val="#ppt_w+.01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Effect transition="in" filter="fade">
                      <p:cBhvr>
                        <p:cTn dur="500" tmFilter="0,0; .5, 1; 1, 1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C0D0-1766-4EC5-B7DC-EEE60A3E41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A6E1-6B83-4935-BD31-F33F54FC66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2" Type="http://schemas.openxmlformats.org/officeDocument/2006/relationships/theme" Target="../theme/theme1.xml"/><Relationship Id="rId31" Type="http://schemas.openxmlformats.org/officeDocument/2006/relationships/image" Target="../media/image7.png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1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8C0D0-1766-4EC5-B7DC-EEE60A3E41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FA6E1-6B83-4935-BD31-F33F54FC66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.png"/><Relationship Id="rId3" Type="http://schemas.microsoft.com/office/2007/relationships/media" Target="../media/media1.mp3"/><Relationship Id="rId2" Type="http://schemas.openxmlformats.org/officeDocument/2006/relationships/audio" Target="../media/media1.mp3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1341120"/>
            <a:ext cx="12192000" cy="3654425"/>
          </a:xfrm>
          <a:prstGeom prst="rect">
            <a:avLst/>
          </a:prstGeom>
          <a:solidFill>
            <a:srgbClr val="5B9BD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TextBox 40"/>
          <p:cNvSpPr txBox="1"/>
          <p:nvPr/>
        </p:nvSpPr>
        <p:spPr>
          <a:xfrm>
            <a:off x="3376755" y="1887214"/>
            <a:ext cx="543814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chemeClr val="bg1"/>
                </a:solidFill>
                <a:cs typeface="+mn-ea"/>
                <a:sym typeface="+mn-lt"/>
              </a:rPr>
              <a:t>大商创</a:t>
            </a:r>
            <a:r>
              <a:rPr lang="en-US" altLang="zh-CN" sz="6400" b="1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6400" b="1" dirty="0">
                <a:solidFill>
                  <a:schemeClr val="bg1"/>
                </a:solidFill>
                <a:cs typeface="+mn-ea"/>
                <a:sym typeface="+mn-lt"/>
              </a:rPr>
              <a:t>答辩</a:t>
            </a:r>
            <a:r>
              <a:rPr lang="en-US" altLang="zh-CN" sz="6400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endParaRPr lang="zh-CN" altLang="en-US" sz="6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TextBox 41"/>
          <p:cNvSpPr txBox="1"/>
          <p:nvPr/>
        </p:nvSpPr>
        <p:spPr>
          <a:xfrm>
            <a:off x="5632907" y="3711446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390631" y="3307268"/>
            <a:ext cx="542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Time Will Tell.mp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9234781" y="0"/>
            <a:ext cx="336542" cy="336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2" presetClass="entr" presetSubtype="4" fill="hold" grpId="0" nodeType="after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799"/>
                                </p:stCondLst>
                                <p:childTnLst>
                                  <p:par>
                                    <p:cTn id="1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799"/>
                                </p:stCondLst>
                                <p:childTnLst>
                                  <p:par>
                                    <p:cTn id="20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 showWhenStopped="0">
                    <p:cTn id="24" repeatCount="indefinite" fill="remove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32"/>
                    </p:tgtEl>
                  </p:cMediaNode>
                </p:audio>
              </p:childTnLst>
            </p:cTn>
          </p:par>
        </p:tnLst>
        <p:bldLst>
          <p:bldP spid="31" grpId="0" bldLvl="0" animBg="1"/>
          <p:bldP spid="26" grpId="0"/>
          <p:bldP spid="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2" presetClass="entr" presetSubtype="4" fill="hold" grpId="0" nodeType="after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799"/>
                                </p:stCondLst>
                                <p:childTnLst>
                                  <p:par>
                                    <p:cTn id="1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799"/>
                                </p:stCondLst>
                                <p:childTnLst>
                                  <p:par>
                                    <p:cTn id="2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 showWhenStopped="0">
                    <p:cTn id="24" repeatCount="indefinite" fill="remove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32"/>
                    </p:tgtEl>
                  </p:cMediaNode>
                </p:audio>
              </p:childTnLst>
            </p:cTn>
          </p:par>
        </p:tnLst>
        <p:bldLst>
          <p:bldP spid="31" grpId="0" bldLvl="0" animBg="1"/>
          <p:bldP spid="26" grpId="0"/>
          <p:bldP spid="2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5"/>
          <p:cNvSpPr/>
          <p:nvPr/>
        </p:nvSpPr>
        <p:spPr bwMode="auto">
          <a:xfrm>
            <a:off x="5252473" y="4300493"/>
            <a:ext cx="2079377" cy="2580249"/>
          </a:xfrm>
          <a:custGeom>
            <a:avLst/>
            <a:gdLst>
              <a:gd name="T0" fmla="*/ 776 w 1043"/>
              <a:gd name="T1" fmla="*/ 985 h 1423"/>
              <a:gd name="T2" fmla="*/ 860 w 1043"/>
              <a:gd name="T3" fmla="*/ 623 h 1423"/>
              <a:gd name="T4" fmla="*/ 953 w 1043"/>
              <a:gd name="T5" fmla="*/ 413 h 1423"/>
              <a:gd name="T6" fmla="*/ 1031 w 1043"/>
              <a:gd name="T7" fmla="*/ 243 h 1423"/>
              <a:gd name="T8" fmla="*/ 885 w 1043"/>
              <a:gd name="T9" fmla="*/ 383 h 1423"/>
              <a:gd name="T10" fmla="*/ 771 w 1043"/>
              <a:gd name="T11" fmla="*/ 485 h 1423"/>
              <a:gd name="T12" fmla="*/ 815 w 1043"/>
              <a:gd name="T13" fmla="*/ 293 h 1423"/>
              <a:gd name="T14" fmla="*/ 835 w 1043"/>
              <a:gd name="T15" fmla="*/ 70 h 1423"/>
              <a:gd name="T16" fmla="*/ 720 w 1043"/>
              <a:gd name="T17" fmla="*/ 306 h 1423"/>
              <a:gd name="T18" fmla="*/ 640 w 1043"/>
              <a:gd name="T19" fmla="*/ 426 h 1423"/>
              <a:gd name="T20" fmla="*/ 616 w 1043"/>
              <a:gd name="T21" fmla="*/ 232 h 1423"/>
              <a:gd name="T22" fmla="*/ 579 w 1043"/>
              <a:gd name="T23" fmla="*/ 1 h 1423"/>
              <a:gd name="T24" fmla="*/ 520 w 1043"/>
              <a:gd name="T25" fmla="*/ 216 h 1423"/>
              <a:gd name="T26" fmla="*/ 519 w 1043"/>
              <a:gd name="T27" fmla="*/ 419 h 1423"/>
              <a:gd name="T28" fmla="*/ 420 w 1043"/>
              <a:gd name="T29" fmla="*/ 222 h 1423"/>
              <a:gd name="T30" fmla="*/ 303 w 1043"/>
              <a:gd name="T31" fmla="*/ 63 h 1423"/>
              <a:gd name="T32" fmla="*/ 361 w 1043"/>
              <a:gd name="T33" fmla="*/ 381 h 1423"/>
              <a:gd name="T34" fmla="*/ 378 w 1043"/>
              <a:gd name="T35" fmla="*/ 613 h 1423"/>
              <a:gd name="T36" fmla="*/ 206 w 1043"/>
              <a:gd name="T37" fmla="*/ 583 h 1423"/>
              <a:gd name="T38" fmla="*/ 33 w 1043"/>
              <a:gd name="T39" fmla="*/ 574 h 1423"/>
              <a:gd name="T40" fmla="*/ 35 w 1043"/>
              <a:gd name="T41" fmla="*/ 643 h 1423"/>
              <a:gd name="T42" fmla="*/ 138 w 1043"/>
              <a:gd name="T43" fmla="*/ 682 h 1423"/>
              <a:gd name="T44" fmla="*/ 313 w 1043"/>
              <a:gd name="T45" fmla="*/ 832 h 1423"/>
              <a:gd name="T46" fmla="*/ 449 w 1043"/>
              <a:gd name="T47" fmla="*/ 974 h 1423"/>
              <a:gd name="T48" fmla="*/ 470 w 1043"/>
              <a:gd name="T49" fmla="*/ 1223 h 1423"/>
              <a:gd name="T50" fmla="*/ 469 w 1043"/>
              <a:gd name="T51" fmla="*/ 1423 h 1423"/>
              <a:gd name="T52" fmla="*/ 752 w 1043"/>
              <a:gd name="T53" fmla="*/ 1423 h 1423"/>
              <a:gd name="T54" fmla="*/ 776 w 1043"/>
              <a:gd name="T55" fmla="*/ 985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43" h="1423">
                <a:moveTo>
                  <a:pt x="776" y="985"/>
                </a:moveTo>
                <a:cubicBezTo>
                  <a:pt x="856" y="821"/>
                  <a:pt x="842" y="714"/>
                  <a:pt x="860" y="623"/>
                </a:cubicBezTo>
                <a:cubicBezTo>
                  <a:pt x="877" y="532"/>
                  <a:pt x="927" y="451"/>
                  <a:pt x="953" y="413"/>
                </a:cubicBezTo>
                <a:cubicBezTo>
                  <a:pt x="985" y="368"/>
                  <a:pt x="1043" y="271"/>
                  <a:pt x="1031" y="243"/>
                </a:cubicBezTo>
                <a:cubicBezTo>
                  <a:pt x="1008" y="187"/>
                  <a:pt x="935" y="315"/>
                  <a:pt x="885" y="383"/>
                </a:cubicBezTo>
                <a:cubicBezTo>
                  <a:pt x="835" y="452"/>
                  <a:pt x="787" y="488"/>
                  <a:pt x="771" y="485"/>
                </a:cubicBezTo>
                <a:cubicBezTo>
                  <a:pt x="754" y="481"/>
                  <a:pt x="788" y="383"/>
                  <a:pt x="815" y="293"/>
                </a:cubicBezTo>
                <a:cubicBezTo>
                  <a:pt x="858" y="145"/>
                  <a:pt x="882" y="81"/>
                  <a:pt x="835" y="70"/>
                </a:cubicBezTo>
                <a:cubicBezTo>
                  <a:pt x="777" y="56"/>
                  <a:pt x="753" y="219"/>
                  <a:pt x="720" y="306"/>
                </a:cubicBezTo>
                <a:cubicBezTo>
                  <a:pt x="691" y="386"/>
                  <a:pt x="671" y="429"/>
                  <a:pt x="640" y="426"/>
                </a:cubicBezTo>
                <a:cubicBezTo>
                  <a:pt x="627" y="425"/>
                  <a:pt x="618" y="363"/>
                  <a:pt x="616" y="232"/>
                </a:cubicBezTo>
                <a:cubicBezTo>
                  <a:pt x="612" y="41"/>
                  <a:pt x="608" y="0"/>
                  <a:pt x="579" y="1"/>
                </a:cubicBezTo>
                <a:cubicBezTo>
                  <a:pt x="511" y="4"/>
                  <a:pt x="524" y="118"/>
                  <a:pt x="520" y="216"/>
                </a:cubicBezTo>
                <a:cubicBezTo>
                  <a:pt x="517" y="314"/>
                  <a:pt x="528" y="416"/>
                  <a:pt x="519" y="419"/>
                </a:cubicBezTo>
                <a:cubicBezTo>
                  <a:pt x="482" y="436"/>
                  <a:pt x="457" y="312"/>
                  <a:pt x="420" y="222"/>
                </a:cubicBezTo>
                <a:cubicBezTo>
                  <a:pt x="384" y="132"/>
                  <a:pt x="358" y="4"/>
                  <a:pt x="303" y="63"/>
                </a:cubicBezTo>
                <a:cubicBezTo>
                  <a:pt x="263" y="106"/>
                  <a:pt x="318" y="276"/>
                  <a:pt x="361" y="381"/>
                </a:cubicBezTo>
                <a:cubicBezTo>
                  <a:pt x="403" y="486"/>
                  <a:pt x="422" y="570"/>
                  <a:pt x="378" y="613"/>
                </a:cubicBezTo>
                <a:cubicBezTo>
                  <a:pt x="318" y="672"/>
                  <a:pt x="278" y="628"/>
                  <a:pt x="206" y="583"/>
                </a:cubicBezTo>
                <a:cubicBezTo>
                  <a:pt x="135" y="538"/>
                  <a:pt x="67" y="536"/>
                  <a:pt x="33" y="574"/>
                </a:cubicBezTo>
                <a:cubicBezTo>
                  <a:pt x="0" y="612"/>
                  <a:pt x="16" y="650"/>
                  <a:pt x="35" y="643"/>
                </a:cubicBezTo>
                <a:cubicBezTo>
                  <a:pt x="53" y="636"/>
                  <a:pt x="80" y="644"/>
                  <a:pt x="138" y="682"/>
                </a:cubicBezTo>
                <a:cubicBezTo>
                  <a:pt x="196" y="720"/>
                  <a:pt x="225" y="781"/>
                  <a:pt x="313" y="832"/>
                </a:cubicBezTo>
                <a:cubicBezTo>
                  <a:pt x="400" y="882"/>
                  <a:pt x="425" y="913"/>
                  <a:pt x="449" y="974"/>
                </a:cubicBezTo>
                <a:cubicBezTo>
                  <a:pt x="473" y="1034"/>
                  <a:pt x="470" y="1223"/>
                  <a:pt x="470" y="1223"/>
                </a:cubicBezTo>
                <a:cubicBezTo>
                  <a:pt x="471" y="1289"/>
                  <a:pt x="471" y="1356"/>
                  <a:pt x="469" y="1423"/>
                </a:cubicBezTo>
                <a:cubicBezTo>
                  <a:pt x="752" y="1423"/>
                  <a:pt x="752" y="1423"/>
                  <a:pt x="752" y="1423"/>
                </a:cubicBezTo>
                <a:cubicBezTo>
                  <a:pt x="763" y="1157"/>
                  <a:pt x="776" y="985"/>
                  <a:pt x="776" y="985"/>
                </a:cubicBezTo>
                <a:close/>
              </a:path>
            </a:pathLst>
          </a:custGeom>
          <a:noFill/>
          <a:ln w="12700"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404527" y="2598013"/>
            <a:ext cx="1316869" cy="1291777"/>
            <a:chOff x="4116894" y="1948508"/>
            <a:chExt cx="987652" cy="968833"/>
          </a:xfrm>
        </p:grpSpPr>
        <p:grpSp>
          <p:nvGrpSpPr>
            <p:cNvPr id="44" name="组合 43"/>
            <p:cNvGrpSpPr/>
            <p:nvPr/>
          </p:nvGrpSpPr>
          <p:grpSpPr>
            <a:xfrm rot="4348561">
              <a:off x="4126303" y="1939099"/>
              <a:ext cx="968833" cy="987652"/>
              <a:chOff x="2720209" y="3507822"/>
              <a:chExt cx="926822" cy="944825"/>
            </a:xfrm>
          </p:grpSpPr>
          <p:sp>
            <p:nvSpPr>
              <p:cNvPr id="49" name="Oval Callout 9"/>
              <p:cNvSpPr/>
              <p:nvPr/>
            </p:nvSpPr>
            <p:spPr>
              <a:xfrm rot="18720547">
                <a:off x="2711207" y="3516824"/>
                <a:ext cx="944825" cy="926822"/>
              </a:xfrm>
              <a:prstGeom prst="wedgeEllipseCallout">
                <a:avLst>
                  <a:gd name="adj1" fmla="val 38923"/>
                  <a:gd name="adj2" fmla="val 61436"/>
                </a:avLst>
              </a:prstGeom>
              <a:noFill/>
              <a:ln w="12700">
                <a:solidFill>
                  <a:srgbClr val="5B9BD5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Oval Callout 9"/>
              <p:cNvSpPr/>
              <p:nvPr/>
            </p:nvSpPr>
            <p:spPr>
              <a:xfrm rot="18720547">
                <a:off x="2822121" y="3625625"/>
                <a:ext cx="722996" cy="709220"/>
              </a:xfrm>
              <a:prstGeom prst="wedgeEllipseCallout">
                <a:avLst>
                  <a:gd name="adj1" fmla="val 38923"/>
                  <a:gd name="adj2" fmla="val 61436"/>
                </a:avLst>
              </a:prstGeom>
              <a:solidFill>
                <a:srgbClr val="5B9BD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565"/>
                <a:endParaRPr lang="en-GB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5" name="Group 72"/>
            <p:cNvGrpSpPr/>
            <p:nvPr/>
          </p:nvGrpSpPr>
          <p:grpSpPr>
            <a:xfrm>
              <a:off x="4410453" y="2259240"/>
              <a:ext cx="361093" cy="303786"/>
              <a:chOff x="5368132" y="2625725"/>
              <a:chExt cx="465138" cy="391319"/>
            </a:xfrm>
            <a:solidFill>
              <a:schemeClr val="bg1"/>
            </a:solidFill>
          </p:grpSpPr>
          <p:sp>
            <p:nvSpPr>
              <p:cNvPr id="46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47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48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4062504" y="3220896"/>
            <a:ext cx="1291777" cy="1316869"/>
            <a:chOff x="3046876" y="2364872"/>
            <a:chExt cx="968833" cy="987652"/>
          </a:xfrm>
        </p:grpSpPr>
        <p:grpSp>
          <p:nvGrpSpPr>
            <p:cNvPr id="52" name="组合 51"/>
            <p:cNvGrpSpPr/>
            <p:nvPr/>
          </p:nvGrpSpPr>
          <p:grpSpPr>
            <a:xfrm rot="2082787">
              <a:off x="3046876" y="2364872"/>
              <a:ext cx="968833" cy="987652"/>
              <a:chOff x="2720209" y="3507822"/>
              <a:chExt cx="926822" cy="944825"/>
            </a:xfrm>
          </p:grpSpPr>
          <p:sp>
            <p:nvSpPr>
              <p:cNvPr id="57" name="Oval Callout 9"/>
              <p:cNvSpPr/>
              <p:nvPr/>
            </p:nvSpPr>
            <p:spPr>
              <a:xfrm rot="18720547">
                <a:off x="2711207" y="3516824"/>
                <a:ext cx="944825" cy="926822"/>
              </a:xfrm>
              <a:prstGeom prst="wedgeEllipseCallout">
                <a:avLst>
                  <a:gd name="adj1" fmla="val 38923"/>
                  <a:gd name="adj2" fmla="val 61436"/>
                </a:avLst>
              </a:prstGeom>
              <a:noFill/>
              <a:ln w="12700">
                <a:solidFill>
                  <a:srgbClr val="5B9BD5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8" name="Oval Callout 9"/>
              <p:cNvSpPr/>
              <p:nvPr/>
            </p:nvSpPr>
            <p:spPr>
              <a:xfrm rot="18720547">
                <a:off x="2822121" y="3625625"/>
                <a:ext cx="722996" cy="709220"/>
              </a:xfrm>
              <a:prstGeom prst="wedgeEllipseCallout">
                <a:avLst>
                  <a:gd name="adj1" fmla="val 38923"/>
                  <a:gd name="adj2" fmla="val 61436"/>
                </a:avLst>
              </a:prstGeom>
              <a:solidFill>
                <a:srgbClr val="5B9BD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565"/>
                <a:endParaRPr lang="en-GB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3" name="Group 76"/>
            <p:cNvGrpSpPr/>
            <p:nvPr/>
          </p:nvGrpSpPr>
          <p:grpSpPr>
            <a:xfrm>
              <a:off x="3373014" y="2686882"/>
              <a:ext cx="360476" cy="360476"/>
              <a:chOff x="4439444" y="2582069"/>
              <a:chExt cx="464344" cy="464344"/>
            </a:xfrm>
            <a:solidFill>
              <a:schemeClr val="bg1"/>
            </a:solidFill>
          </p:grpSpPr>
          <p:sp>
            <p:nvSpPr>
              <p:cNvPr id="54" name="AutoShape 123"/>
              <p:cNvSpPr/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5" name="AutoShape 124"/>
              <p:cNvSpPr/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6" name="AutoShape 125"/>
              <p:cNvSpPr/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3570933" y="4619996"/>
            <a:ext cx="1291777" cy="1316869"/>
            <a:chOff x="2678198" y="3464996"/>
            <a:chExt cx="968833" cy="987652"/>
          </a:xfrm>
        </p:grpSpPr>
        <p:grpSp>
          <p:nvGrpSpPr>
            <p:cNvPr id="60" name="组合 59"/>
            <p:cNvGrpSpPr/>
            <p:nvPr/>
          </p:nvGrpSpPr>
          <p:grpSpPr>
            <a:xfrm>
              <a:off x="2678198" y="3464996"/>
              <a:ext cx="968833" cy="987652"/>
              <a:chOff x="2720209" y="3507822"/>
              <a:chExt cx="926822" cy="944825"/>
            </a:xfrm>
          </p:grpSpPr>
          <p:sp>
            <p:nvSpPr>
              <p:cNvPr id="62" name="Oval Callout 9"/>
              <p:cNvSpPr/>
              <p:nvPr/>
            </p:nvSpPr>
            <p:spPr>
              <a:xfrm rot="18720547">
                <a:off x="2711207" y="3516824"/>
                <a:ext cx="944825" cy="926822"/>
              </a:xfrm>
              <a:prstGeom prst="wedgeEllipseCallout">
                <a:avLst>
                  <a:gd name="adj1" fmla="val 38923"/>
                  <a:gd name="adj2" fmla="val 61436"/>
                </a:avLst>
              </a:prstGeom>
              <a:noFill/>
              <a:ln w="12700">
                <a:solidFill>
                  <a:srgbClr val="5B9BD5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Oval Callout 9"/>
              <p:cNvSpPr/>
              <p:nvPr/>
            </p:nvSpPr>
            <p:spPr>
              <a:xfrm rot="18720547">
                <a:off x="2822121" y="3625625"/>
                <a:ext cx="722996" cy="709220"/>
              </a:xfrm>
              <a:prstGeom prst="wedgeEllipseCallout">
                <a:avLst>
                  <a:gd name="adj1" fmla="val 38923"/>
                  <a:gd name="adj2" fmla="val 61436"/>
                </a:avLst>
              </a:prstGeom>
              <a:solidFill>
                <a:srgbClr val="5B9BD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565"/>
                <a:endParaRPr lang="en-GB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1" name="Freeform 13"/>
            <p:cNvSpPr>
              <a:spLocks noEditPoints="1"/>
            </p:cNvSpPr>
            <p:nvPr/>
          </p:nvSpPr>
          <p:spPr bwMode="auto">
            <a:xfrm>
              <a:off x="3018694" y="3779256"/>
              <a:ext cx="312529" cy="359134"/>
            </a:xfrm>
            <a:custGeom>
              <a:avLst/>
              <a:gdLst>
                <a:gd name="T0" fmla="*/ 27 w 94"/>
                <a:gd name="T1" fmla="*/ 39 h 108"/>
                <a:gd name="T2" fmla="*/ 52 w 94"/>
                <a:gd name="T3" fmla="*/ 37 h 108"/>
                <a:gd name="T4" fmla="*/ 93 w 94"/>
                <a:gd name="T5" fmla="*/ 58 h 108"/>
                <a:gd name="T6" fmla="*/ 90 w 94"/>
                <a:gd name="T7" fmla="*/ 50 h 108"/>
                <a:gd name="T8" fmla="*/ 88 w 94"/>
                <a:gd name="T9" fmla="*/ 43 h 108"/>
                <a:gd name="T10" fmla="*/ 89 w 94"/>
                <a:gd name="T11" fmla="*/ 39 h 108"/>
                <a:gd name="T12" fmla="*/ 87 w 94"/>
                <a:gd name="T13" fmla="*/ 32 h 108"/>
                <a:gd name="T14" fmla="*/ 84 w 94"/>
                <a:gd name="T15" fmla="*/ 25 h 108"/>
                <a:gd name="T16" fmla="*/ 84 w 94"/>
                <a:gd name="T17" fmla="*/ 19 h 108"/>
                <a:gd name="T18" fmla="*/ 80 w 94"/>
                <a:gd name="T19" fmla="*/ 14 h 108"/>
                <a:gd name="T20" fmla="*/ 76 w 94"/>
                <a:gd name="T21" fmla="*/ 10 h 108"/>
                <a:gd name="T22" fmla="*/ 75 w 94"/>
                <a:gd name="T23" fmla="*/ 7 h 108"/>
                <a:gd name="T24" fmla="*/ 70 w 94"/>
                <a:gd name="T25" fmla="*/ 4 h 108"/>
                <a:gd name="T26" fmla="*/ 65 w 94"/>
                <a:gd name="T27" fmla="*/ 2 h 108"/>
                <a:gd name="T28" fmla="*/ 58 w 94"/>
                <a:gd name="T29" fmla="*/ 1 h 108"/>
                <a:gd name="T30" fmla="*/ 51 w 94"/>
                <a:gd name="T31" fmla="*/ 0 h 108"/>
                <a:gd name="T32" fmla="*/ 45 w 94"/>
                <a:gd name="T33" fmla="*/ 0 h 108"/>
                <a:gd name="T34" fmla="*/ 38 w 94"/>
                <a:gd name="T35" fmla="*/ 1 h 108"/>
                <a:gd name="T36" fmla="*/ 31 w 94"/>
                <a:gd name="T37" fmla="*/ 2 h 108"/>
                <a:gd name="T38" fmla="*/ 24 w 94"/>
                <a:gd name="T39" fmla="*/ 4 h 108"/>
                <a:gd name="T40" fmla="*/ 18 w 94"/>
                <a:gd name="T41" fmla="*/ 8 h 108"/>
                <a:gd name="T42" fmla="*/ 13 w 94"/>
                <a:gd name="T43" fmla="*/ 12 h 108"/>
                <a:gd name="T44" fmla="*/ 8 w 94"/>
                <a:gd name="T45" fmla="*/ 17 h 108"/>
                <a:gd name="T46" fmla="*/ 5 w 94"/>
                <a:gd name="T47" fmla="*/ 22 h 108"/>
                <a:gd name="T48" fmla="*/ 2 w 94"/>
                <a:gd name="T49" fmla="*/ 28 h 108"/>
                <a:gd name="T50" fmla="*/ 0 w 94"/>
                <a:gd name="T51" fmla="*/ 36 h 108"/>
                <a:gd name="T52" fmla="*/ 1 w 94"/>
                <a:gd name="T53" fmla="*/ 49 h 108"/>
                <a:gd name="T54" fmla="*/ 24 w 94"/>
                <a:gd name="T55" fmla="*/ 97 h 108"/>
                <a:gd name="T56" fmla="*/ 71 w 94"/>
                <a:gd name="T57" fmla="*/ 107 h 108"/>
                <a:gd name="T58" fmla="*/ 72 w 94"/>
                <a:gd name="T59" fmla="*/ 93 h 108"/>
                <a:gd name="T60" fmla="*/ 73 w 94"/>
                <a:gd name="T61" fmla="*/ 90 h 108"/>
                <a:gd name="T62" fmla="*/ 76 w 94"/>
                <a:gd name="T63" fmla="*/ 89 h 108"/>
                <a:gd name="T64" fmla="*/ 79 w 94"/>
                <a:gd name="T65" fmla="*/ 89 h 108"/>
                <a:gd name="T66" fmla="*/ 82 w 94"/>
                <a:gd name="T67" fmla="*/ 90 h 108"/>
                <a:gd name="T68" fmla="*/ 83 w 94"/>
                <a:gd name="T69" fmla="*/ 90 h 108"/>
                <a:gd name="T70" fmla="*/ 86 w 94"/>
                <a:gd name="T71" fmla="*/ 90 h 108"/>
                <a:gd name="T72" fmla="*/ 89 w 94"/>
                <a:gd name="T73" fmla="*/ 88 h 108"/>
                <a:gd name="T74" fmla="*/ 89 w 94"/>
                <a:gd name="T75" fmla="*/ 84 h 108"/>
                <a:gd name="T76" fmla="*/ 90 w 94"/>
                <a:gd name="T77" fmla="*/ 81 h 108"/>
                <a:gd name="T78" fmla="*/ 91 w 94"/>
                <a:gd name="T79" fmla="*/ 79 h 108"/>
                <a:gd name="T80" fmla="*/ 90 w 94"/>
                <a:gd name="T81" fmla="*/ 77 h 108"/>
                <a:gd name="T82" fmla="*/ 89 w 94"/>
                <a:gd name="T83" fmla="*/ 75 h 108"/>
                <a:gd name="T84" fmla="*/ 90 w 94"/>
                <a:gd name="T85" fmla="*/ 73 h 108"/>
                <a:gd name="T86" fmla="*/ 91 w 94"/>
                <a:gd name="T87" fmla="*/ 71 h 108"/>
                <a:gd name="T88" fmla="*/ 90 w 94"/>
                <a:gd name="T89" fmla="*/ 66 h 108"/>
                <a:gd name="T90" fmla="*/ 92 w 94"/>
                <a:gd name="T91" fmla="*/ 63 h 108"/>
                <a:gd name="T92" fmla="*/ 94 w 94"/>
                <a:gd name="T93" fmla="*/ 61 h 108"/>
                <a:gd name="T94" fmla="*/ 28 w 94"/>
                <a:gd name="T95" fmla="*/ 46 h 108"/>
                <a:gd name="T96" fmla="*/ 22 w 94"/>
                <a:gd name="T97" fmla="*/ 47 h 108"/>
                <a:gd name="T98" fmla="*/ 18 w 94"/>
                <a:gd name="T99" fmla="*/ 44 h 108"/>
                <a:gd name="T100" fmla="*/ 17 w 94"/>
                <a:gd name="T101" fmla="*/ 38 h 108"/>
                <a:gd name="T102" fmla="*/ 20 w 94"/>
                <a:gd name="T103" fmla="*/ 33 h 108"/>
                <a:gd name="T104" fmla="*/ 26 w 94"/>
                <a:gd name="T105" fmla="*/ 33 h 108"/>
                <a:gd name="T106" fmla="*/ 30 w 94"/>
                <a:gd name="T107" fmla="*/ 36 h 108"/>
                <a:gd name="T108" fmla="*/ 31 w 94"/>
                <a:gd name="T109" fmla="*/ 42 h 108"/>
                <a:gd name="T110" fmla="*/ 67 w 94"/>
                <a:gd name="T111" fmla="*/ 35 h 108"/>
                <a:gd name="T112" fmla="*/ 59 w 94"/>
                <a:gd name="T113" fmla="*/ 44 h 108"/>
                <a:gd name="T114" fmla="*/ 47 w 94"/>
                <a:gd name="T115" fmla="*/ 45 h 108"/>
                <a:gd name="T116" fmla="*/ 38 w 94"/>
                <a:gd name="T117" fmla="*/ 37 h 108"/>
                <a:gd name="T118" fmla="*/ 37 w 94"/>
                <a:gd name="T119" fmla="*/ 25 h 108"/>
                <a:gd name="T120" fmla="*/ 45 w 94"/>
                <a:gd name="T121" fmla="*/ 16 h 108"/>
                <a:gd name="T122" fmla="*/ 57 w 94"/>
                <a:gd name="T123" fmla="*/ 15 h 108"/>
                <a:gd name="T124" fmla="*/ 66 w 94"/>
                <a:gd name="T125" fmla="*/ 2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4" h="108">
                  <a:moveTo>
                    <a:pt x="25" y="43"/>
                  </a:moveTo>
                  <a:cubicBezTo>
                    <a:pt x="23" y="43"/>
                    <a:pt x="22" y="42"/>
                    <a:pt x="21" y="41"/>
                  </a:cubicBezTo>
                  <a:cubicBezTo>
                    <a:pt x="21" y="39"/>
                    <a:pt x="22" y="37"/>
                    <a:pt x="23" y="37"/>
                  </a:cubicBezTo>
                  <a:cubicBezTo>
                    <a:pt x="25" y="36"/>
                    <a:pt x="27" y="37"/>
                    <a:pt x="27" y="39"/>
                  </a:cubicBezTo>
                  <a:cubicBezTo>
                    <a:pt x="28" y="41"/>
                    <a:pt x="27" y="43"/>
                    <a:pt x="25" y="43"/>
                  </a:cubicBezTo>
                  <a:close/>
                  <a:moveTo>
                    <a:pt x="52" y="24"/>
                  </a:moveTo>
                  <a:cubicBezTo>
                    <a:pt x="48" y="24"/>
                    <a:pt x="45" y="26"/>
                    <a:pt x="45" y="30"/>
                  </a:cubicBezTo>
                  <a:cubicBezTo>
                    <a:pt x="45" y="34"/>
                    <a:pt x="48" y="37"/>
                    <a:pt x="52" y="37"/>
                  </a:cubicBezTo>
                  <a:cubicBezTo>
                    <a:pt x="56" y="37"/>
                    <a:pt x="59" y="34"/>
                    <a:pt x="59" y="30"/>
                  </a:cubicBezTo>
                  <a:cubicBezTo>
                    <a:pt x="59" y="26"/>
                    <a:pt x="56" y="24"/>
                    <a:pt x="52" y="24"/>
                  </a:cubicBezTo>
                  <a:close/>
                  <a:moveTo>
                    <a:pt x="94" y="61"/>
                  </a:moveTo>
                  <a:cubicBezTo>
                    <a:pt x="93" y="58"/>
                    <a:pt x="93" y="58"/>
                    <a:pt x="93" y="58"/>
                  </a:cubicBezTo>
                  <a:cubicBezTo>
                    <a:pt x="92" y="56"/>
                    <a:pt x="92" y="56"/>
                    <a:pt x="92" y="56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25" y="83"/>
                    <a:pt x="24" y="97"/>
                    <a:pt x="24" y="97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0"/>
                    <a:pt x="73" y="90"/>
                    <a:pt x="73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5" y="90"/>
                    <a:pt x="85" y="90"/>
                    <a:pt x="85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7" y="89"/>
                    <a:pt x="87" y="89"/>
                    <a:pt x="87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89" y="87"/>
                    <a:pt x="89" y="87"/>
                    <a:pt x="89" y="87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89" y="85"/>
                    <a:pt x="89" y="85"/>
                    <a:pt x="89" y="85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90" y="81"/>
                    <a:pt x="90" y="81"/>
                    <a:pt x="90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93" y="63"/>
                    <a:pt x="93" y="63"/>
                    <a:pt x="93" y="63"/>
                  </a:cubicBezTo>
                  <a:cubicBezTo>
                    <a:pt x="93" y="62"/>
                    <a:pt x="93" y="62"/>
                    <a:pt x="93" y="62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1"/>
                    <a:pt x="94" y="61"/>
                    <a:pt x="94" y="61"/>
                  </a:cubicBezTo>
                  <a:close/>
                  <a:moveTo>
                    <a:pt x="33" y="44"/>
                  </a:moveTo>
                  <a:cubicBezTo>
                    <a:pt x="32" y="46"/>
                    <a:pt x="32" y="46"/>
                    <a:pt x="32" y="46"/>
                  </a:cubicBezTo>
                  <a:cubicBezTo>
                    <a:pt x="32" y="46"/>
                    <a:pt x="29" y="46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9"/>
                    <a:pt x="28" y="4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4" y="47"/>
                    <a:pt x="24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0" y="49"/>
                    <a:pt x="20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9" y="45"/>
                    <a:pt x="19" y="45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5" y="43"/>
                    <a:pt x="15" y="43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7" y="39"/>
                    <a:pt x="17" y="3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5" y="36"/>
                    <a:pt x="15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9" y="34"/>
                    <a:pt x="19" y="34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1" y="31"/>
                    <a:pt x="21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5" y="32"/>
                    <a:pt x="25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8" y="31"/>
                    <a:pt x="28" y="31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5"/>
                    <a:pt x="30" y="3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3" y="36"/>
                    <a:pt x="33" y="3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2" y="40"/>
                    <a:pt x="32" y="40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3" y="44"/>
                    <a:pt x="33" y="44"/>
                  </a:cubicBezTo>
                  <a:close/>
                  <a:moveTo>
                    <a:pt x="73" y="32"/>
                  </a:moveTo>
                  <a:cubicBezTo>
                    <a:pt x="73" y="32"/>
                    <a:pt x="73" y="32"/>
                    <a:pt x="73" y="32"/>
                  </a:cubicBezTo>
                  <a:cubicBezTo>
                    <a:pt x="73" y="33"/>
                    <a:pt x="67" y="35"/>
                    <a:pt x="67" y="3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6" y="37"/>
                    <a:pt x="69" y="43"/>
                    <a:pt x="68" y="43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59" y="44"/>
                    <a:pt x="59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5" y="50"/>
                    <a:pt x="54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9" y="50"/>
                    <a:pt x="47" y="45"/>
                    <a:pt x="47" y="45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44"/>
                    <a:pt x="39" y="46"/>
                    <a:pt x="39" y="46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8" y="37"/>
                    <a:pt x="38" y="37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1" y="32"/>
                    <a:pt x="31" y="32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7"/>
                    <a:pt x="37" y="25"/>
                    <a:pt x="37" y="25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6" y="17"/>
                    <a:pt x="36" y="17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45" y="16"/>
                    <a:pt x="45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5"/>
                    <a:pt x="50" y="10"/>
                    <a:pt x="50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7" y="15"/>
                    <a:pt x="57" y="15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65" y="14"/>
                    <a:pt x="65" y="14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18"/>
                    <a:pt x="66" y="23"/>
                    <a:pt x="66" y="23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7" y="25"/>
                    <a:pt x="73" y="28"/>
                    <a:pt x="73" y="28"/>
                  </a:cubicBezTo>
                  <a:cubicBezTo>
                    <a:pt x="73" y="32"/>
                    <a:pt x="73" y="32"/>
                    <a:pt x="73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923420" y="2858469"/>
            <a:ext cx="1316869" cy="1291777"/>
            <a:chOff x="5192565" y="2143850"/>
            <a:chExt cx="987652" cy="968833"/>
          </a:xfrm>
        </p:grpSpPr>
        <p:grpSp>
          <p:nvGrpSpPr>
            <p:cNvPr id="65" name="Group 68"/>
            <p:cNvGrpSpPr/>
            <p:nvPr/>
          </p:nvGrpSpPr>
          <p:grpSpPr>
            <a:xfrm>
              <a:off x="5351343" y="2406239"/>
              <a:ext cx="236620" cy="382318"/>
              <a:chOff x="7446963" y="2577307"/>
              <a:chExt cx="304800" cy="492479"/>
            </a:xfrm>
            <a:solidFill>
              <a:schemeClr val="bg2"/>
            </a:solidFill>
          </p:grpSpPr>
          <p:sp>
            <p:nvSpPr>
              <p:cNvPr id="79" name="AutoShape 56"/>
              <p:cNvSpPr/>
              <p:nvPr/>
            </p:nvSpPr>
            <p:spPr bwMode="auto">
              <a:xfrm>
                <a:off x="7536022" y="2605442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80" name="AutoShape 57"/>
              <p:cNvSpPr/>
              <p:nvPr/>
            </p:nvSpPr>
            <p:spPr bwMode="auto">
              <a:xfrm>
                <a:off x="7606507" y="2577307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81" name="AutoShape 58"/>
              <p:cNvSpPr/>
              <p:nvPr/>
            </p:nvSpPr>
            <p:spPr bwMode="auto">
              <a:xfrm>
                <a:off x="7446963" y="2577307"/>
                <a:ext cx="145257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 rot="6212144">
              <a:off x="5201974" y="2134441"/>
              <a:ext cx="968833" cy="987652"/>
              <a:chOff x="2720209" y="3507822"/>
              <a:chExt cx="926822" cy="944825"/>
            </a:xfrm>
          </p:grpSpPr>
          <p:sp>
            <p:nvSpPr>
              <p:cNvPr id="77" name="Oval Callout 9"/>
              <p:cNvSpPr/>
              <p:nvPr/>
            </p:nvSpPr>
            <p:spPr>
              <a:xfrm rot="18720547">
                <a:off x="2711207" y="3516824"/>
                <a:ext cx="944825" cy="926822"/>
              </a:xfrm>
              <a:prstGeom prst="wedgeEllipseCallout">
                <a:avLst>
                  <a:gd name="adj1" fmla="val 38923"/>
                  <a:gd name="adj2" fmla="val 61436"/>
                </a:avLst>
              </a:prstGeom>
              <a:noFill/>
              <a:ln w="12700">
                <a:solidFill>
                  <a:srgbClr val="5B9BD5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8" name="Oval Callout 9"/>
              <p:cNvSpPr/>
              <p:nvPr/>
            </p:nvSpPr>
            <p:spPr>
              <a:xfrm rot="18720547">
                <a:off x="2822121" y="3625625"/>
                <a:ext cx="722996" cy="709220"/>
              </a:xfrm>
              <a:prstGeom prst="wedgeEllipseCallout">
                <a:avLst>
                  <a:gd name="adj1" fmla="val 38923"/>
                  <a:gd name="adj2" fmla="val 61436"/>
                </a:avLst>
              </a:prstGeom>
              <a:solidFill>
                <a:srgbClr val="5B9BD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565"/>
                <a:endParaRPr lang="en-GB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67" name="Group 51"/>
            <p:cNvGrpSpPr/>
            <p:nvPr/>
          </p:nvGrpSpPr>
          <p:grpSpPr>
            <a:xfrm>
              <a:off x="5531582" y="2441523"/>
              <a:ext cx="360476" cy="361093"/>
              <a:chOff x="9145588" y="4435475"/>
              <a:chExt cx="464344" cy="465138"/>
            </a:xfrm>
            <a:solidFill>
              <a:schemeClr val="bg1"/>
            </a:solidFill>
          </p:grpSpPr>
          <p:sp>
            <p:nvSpPr>
              <p:cNvPr id="68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9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0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1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2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3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4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5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3041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7683861" y="4169619"/>
            <a:ext cx="1291777" cy="1316869"/>
            <a:chOff x="5762894" y="3127213"/>
            <a:chExt cx="968833" cy="987652"/>
          </a:xfrm>
        </p:grpSpPr>
        <p:grpSp>
          <p:nvGrpSpPr>
            <p:cNvPr id="83" name="组合 82"/>
            <p:cNvGrpSpPr/>
            <p:nvPr/>
          </p:nvGrpSpPr>
          <p:grpSpPr>
            <a:xfrm rot="9985777">
              <a:off x="5762894" y="3127213"/>
              <a:ext cx="968833" cy="987652"/>
              <a:chOff x="2720209" y="3507822"/>
              <a:chExt cx="926822" cy="944825"/>
            </a:xfrm>
          </p:grpSpPr>
          <p:sp>
            <p:nvSpPr>
              <p:cNvPr id="85" name="Oval Callout 9"/>
              <p:cNvSpPr/>
              <p:nvPr/>
            </p:nvSpPr>
            <p:spPr>
              <a:xfrm rot="18720547">
                <a:off x="2711207" y="3516824"/>
                <a:ext cx="944825" cy="926822"/>
              </a:xfrm>
              <a:prstGeom prst="wedgeEllipseCallout">
                <a:avLst>
                  <a:gd name="adj1" fmla="val 38923"/>
                  <a:gd name="adj2" fmla="val 61436"/>
                </a:avLst>
              </a:prstGeom>
              <a:noFill/>
              <a:ln w="12700">
                <a:solidFill>
                  <a:srgbClr val="5B9BD5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6" name="Oval Callout 9"/>
              <p:cNvSpPr/>
              <p:nvPr/>
            </p:nvSpPr>
            <p:spPr>
              <a:xfrm rot="18720547">
                <a:off x="2822121" y="3625625"/>
                <a:ext cx="722996" cy="709220"/>
              </a:xfrm>
              <a:prstGeom prst="wedgeEllipseCallout">
                <a:avLst>
                  <a:gd name="adj1" fmla="val 38923"/>
                  <a:gd name="adj2" fmla="val 61436"/>
                </a:avLst>
              </a:prstGeom>
              <a:solidFill>
                <a:srgbClr val="5B9BD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565"/>
                <a:endParaRPr lang="en-GB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4" name="Freeform 5"/>
            <p:cNvSpPr>
              <a:spLocks noEditPoints="1"/>
            </p:cNvSpPr>
            <p:nvPr/>
          </p:nvSpPr>
          <p:spPr bwMode="auto">
            <a:xfrm>
              <a:off x="6049663" y="3454150"/>
              <a:ext cx="395295" cy="333776"/>
            </a:xfrm>
            <a:custGeom>
              <a:avLst/>
              <a:gdLst>
                <a:gd name="T0" fmla="*/ 70 w 288"/>
                <a:gd name="T1" fmla="*/ 96 h 260"/>
                <a:gd name="T2" fmla="*/ 70 w 288"/>
                <a:gd name="T3" fmla="*/ 76 h 260"/>
                <a:gd name="T4" fmla="*/ 70 w 288"/>
                <a:gd name="T5" fmla="*/ 72 h 260"/>
                <a:gd name="T6" fmla="*/ 139 w 288"/>
                <a:gd name="T7" fmla="*/ 53 h 260"/>
                <a:gd name="T8" fmla="*/ 40 w 288"/>
                <a:gd name="T9" fmla="*/ 52 h 260"/>
                <a:gd name="T10" fmla="*/ 47 w 288"/>
                <a:gd name="T11" fmla="*/ 58 h 260"/>
                <a:gd name="T12" fmla="*/ 59 w 288"/>
                <a:gd name="T13" fmla="*/ 54 h 260"/>
                <a:gd name="T14" fmla="*/ 70 w 288"/>
                <a:gd name="T15" fmla="*/ 101 h 260"/>
                <a:gd name="T16" fmla="*/ 70 w 288"/>
                <a:gd name="T17" fmla="*/ 122 h 260"/>
                <a:gd name="T18" fmla="*/ 70 w 288"/>
                <a:gd name="T19" fmla="*/ 101 h 260"/>
                <a:gd name="T20" fmla="*/ 0 w 288"/>
                <a:gd name="T21" fmla="*/ 128 h 260"/>
                <a:gd name="T22" fmla="*/ 139 w 288"/>
                <a:gd name="T23" fmla="*/ 108 h 260"/>
                <a:gd name="T24" fmla="*/ 0 w 288"/>
                <a:gd name="T25" fmla="*/ 133 h 260"/>
                <a:gd name="T26" fmla="*/ 139 w 288"/>
                <a:gd name="T27" fmla="*/ 154 h 260"/>
                <a:gd name="T28" fmla="*/ 70 w 288"/>
                <a:gd name="T29" fmla="*/ 177 h 260"/>
                <a:gd name="T30" fmla="*/ 70 w 288"/>
                <a:gd name="T31" fmla="*/ 197 h 260"/>
                <a:gd name="T32" fmla="*/ 70 w 288"/>
                <a:gd name="T33" fmla="*/ 177 h 260"/>
                <a:gd name="T34" fmla="*/ 0 w 288"/>
                <a:gd name="T35" fmla="*/ 203 h 260"/>
                <a:gd name="T36" fmla="*/ 139 w 288"/>
                <a:gd name="T37" fmla="*/ 183 h 260"/>
                <a:gd name="T38" fmla="*/ 150 w 288"/>
                <a:gd name="T39" fmla="*/ 58 h 260"/>
                <a:gd name="T40" fmla="*/ 258 w 288"/>
                <a:gd name="T41" fmla="*/ 43 h 260"/>
                <a:gd name="T42" fmla="*/ 118 w 288"/>
                <a:gd name="T43" fmla="*/ 23 h 260"/>
                <a:gd name="T44" fmla="*/ 149 w 288"/>
                <a:gd name="T45" fmla="*/ 58 h 260"/>
                <a:gd name="T46" fmla="*/ 258 w 288"/>
                <a:gd name="T47" fmla="*/ 19 h 260"/>
                <a:gd name="T48" fmla="*/ 155 w 288"/>
                <a:gd name="T49" fmla="*/ 20 h 260"/>
                <a:gd name="T50" fmla="*/ 216 w 288"/>
                <a:gd name="T51" fmla="*/ 20 h 260"/>
                <a:gd name="T52" fmla="*/ 200 w 288"/>
                <a:gd name="T53" fmla="*/ 13 h 260"/>
                <a:gd name="T54" fmla="*/ 157 w 288"/>
                <a:gd name="T55" fmla="*/ 15 h 260"/>
                <a:gd name="T56" fmla="*/ 258 w 288"/>
                <a:gd name="T57" fmla="*/ 68 h 260"/>
                <a:gd name="T58" fmla="*/ 150 w 288"/>
                <a:gd name="T59" fmla="*/ 64 h 260"/>
                <a:gd name="T60" fmla="*/ 150 w 288"/>
                <a:gd name="T61" fmla="*/ 84 h 260"/>
                <a:gd name="T62" fmla="*/ 150 w 288"/>
                <a:gd name="T63" fmla="*/ 109 h 260"/>
                <a:gd name="T64" fmla="*/ 258 w 288"/>
                <a:gd name="T65" fmla="*/ 94 h 260"/>
                <a:gd name="T66" fmla="*/ 150 w 288"/>
                <a:gd name="T67" fmla="*/ 90 h 260"/>
                <a:gd name="T68" fmla="*/ 150 w 288"/>
                <a:gd name="T69" fmla="*/ 109 h 260"/>
                <a:gd name="T70" fmla="*/ 229 w 288"/>
                <a:gd name="T71" fmla="*/ 114 h 260"/>
                <a:gd name="T72" fmla="*/ 177 w 288"/>
                <a:gd name="T73" fmla="*/ 118 h 260"/>
                <a:gd name="T74" fmla="*/ 218 w 288"/>
                <a:gd name="T75" fmla="*/ 164 h 260"/>
                <a:gd name="T76" fmla="*/ 218 w 288"/>
                <a:gd name="T77" fmla="*/ 184 h 260"/>
                <a:gd name="T78" fmla="*/ 218 w 288"/>
                <a:gd name="T79" fmla="*/ 164 h 260"/>
                <a:gd name="T80" fmla="*/ 218 w 288"/>
                <a:gd name="T81" fmla="*/ 160 h 260"/>
                <a:gd name="T82" fmla="*/ 229 w 288"/>
                <a:gd name="T83" fmla="*/ 140 h 260"/>
                <a:gd name="T84" fmla="*/ 246 w 288"/>
                <a:gd name="T85" fmla="*/ 146 h 260"/>
                <a:gd name="T86" fmla="*/ 241 w 288"/>
                <a:gd name="T87" fmla="*/ 137 h 260"/>
                <a:gd name="T88" fmla="*/ 229 w 288"/>
                <a:gd name="T89" fmla="*/ 137 h 260"/>
                <a:gd name="T90" fmla="*/ 149 w 288"/>
                <a:gd name="T91" fmla="*/ 170 h 260"/>
                <a:gd name="T92" fmla="*/ 288 w 288"/>
                <a:gd name="T93" fmla="*/ 190 h 260"/>
                <a:gd name="T94" fmla="*/ 218 w 288"/>
                <a:gd name="T95" fmla="*/ 215 h 260"/>
                <a:gd name="T96" fmla="*/ 218 w 288"/>
                <a:gd name="T97" fmla="*/ 235 h 260"/>
                <a:gd name="T98" fmla="*/ 218 w 288"/>
                <a:gd name="T99" fmla="*/ 215 h 260"/>
                <a:gd name="T100" fmla="*/ 149 w 288"/>
                <a:gd name="T101" fmla="*/ 241 h 260"/>
                <a:gd name="T102" fmla="*/ 288 w 288"/>
                <a:gd name="T103" fmla="*/ 22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8" h="260">
                  <a:moveTo>
                    <a:pt x="139" y="57"/>
                  </a:moveTo>
                  <a:cubicBezTo>
                    <a:pt x="139" y="77"/>
                    <a:pt x="139" y="77"/>
                    <a:pt x="139" y="77"/>
                  </a:cubicBezTo>
                  <a:cubicBezTo>
                    <a:pt x="139" y="88"/>
                    <a:pt x="108" y="96"/>
                    <a:pt x="70" y="96"/>
                  </a:cubicBezTo>
                  <a:cubicBezTo>
                    <a:pt x="31" y="96"/>
                    <a:pt x="0" y="88"/>
                    <a:pt x="0" y="7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7"/>
                    <a:pt x="31" y="76"/>
                    <a:pt x="70" y="76"/>
                  </a:cubicBezTo>
                  <a:cubicBezTo>
                    <a:pt x="108" y="76"/>
                    <a:pt x="139" y="67"/>
                    <a:pt x="139" y="57"/>
                  </a:cubicBezTo>
                  <a:close/>
                  <a:moveTo>
                    <a:pt x="139" y="53"/>
                  </a:moveTo>
                  <a:cubicBezTo>
                    <a:pt x="139" y="64"/>
                    <a:pt x="108" y="72"/>
                    <a:pt x="70" y="72"/>
                  </a:cubicBezTo>
                  <a:cubicBezTo>
                    <a:pt x="31" y="72"/>
                    <a:pt x="0" y="64"/>
                    <a:pt x="0" y="53"/>
                  </a:cubicBezTo>
                  <a:cubicBezTo>
                    <a:pt x="0" y="43"/>
                    <a:pt x="31" y="34"/>
                    <a:pt x="70" y="34"/>
                  </a:cubicBezTo>
                  <a:cubicBezTo>
                    <a:pt x="108" y="34"/>
                    <a:pt x="139" y="43"/>
                    <a:pt x="139" y="53"/>
                  </a:cubicBezTo>
                  <a:close/>
                  <a:moveTo>
                    <a:pt x="103" y="52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5" y="52"/>
                    <a:pt x="49" y="53"/>
                    <a:pt x="47" y="5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56"/>
                    <a:pt x="60" y="55"/>
                    <a:pt x="59" y="54"/>
                  </a:cubicBezTo>
                  <a:cubicBezTo>
                    <a:pt x="101" y="56"/>
                    <a:pt x="101" y="56"/>
                    <a:pt x="101" y="56"/>
                  </a:cubicBezTo>
                  <a:lnTo>
                    <a:pt x="103" y="52"/>
                  </a:lnTo>
                  <a:close/>
                  <a:moveTo>
                    <a:pt x="70" y="101"/>
                  </a:moveTo>
                  <a:cubicBezTo>
                    <a:pt x="31" y="101"/>
                    <a:pt x="0" y="93"/>
                    <a:pt x="0" y="8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3"/>
                    <a:pt x="31" y="122"/>
                    <a:pt x="70" y="122"/>
                  </a:cubicBezTo>
                  <a:cubicBezTo>
                    <a:pt x="108" y="122"/>
                    <a:pt x="139" y="113"/>
                    <a:pt x="139" y="103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39" y="93"/>
                    <a:pt x="108" y="101"/>
                    <a:pt x="70" y="101"/>
                  </a:cubicBezTo>
                  <a:close/>
                  <a:moveTo>
                    <a:pt x="70" y="127"/>
                  </a:moveTo>
                  <a:cubicBezTo>
                    <a:pt x="31" y="127"/>
                    <a:pt x="0" y="119"/>
                    <a:pt x="0" y="10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9"/>
                    <a:pt x="31" y="147"/>
                    <a:pt x="70" y="147"/>
                  </a:cubicBezTo>
                  <a:cubicBezTo>
                    <a:pt x="108" y="147"/>
                    <a:pt x="139" y="139"/>
                    <a:pt x="139" y="128"/>
                  </a:cubicBezTo>
                  <a:cubicBezTo>
                    <a:pt x="139" y="108"/>
                    <a:pt x="139" y="108"/>
                    <a:pt x="139" y="108"/>
                  </a:cubicBezTo>
                  <a:cubicBezTo>
                    <a:pt x="139" y="119"/>
                    <a:pt x="108" y="127"/>
                    <a:pt x="70" y="127"/>
                  </a:cubicBezTo>
                  <a:close/>
                  <a:moveTo>
                    <a:pt x="70" y="152"/>
                  </a:moveTo>
                  <a:cubicBezTo>
                    <a:pt x="31" y="152"/>
                    <a:pt x="0" y="144"/>
                    <a:pt x="0" y="13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4"/>
                    <a:pt x="31" y="173"/>
                    <a:pt x="70" y="173"/>
                  </a:cubicBezTo>
                  <a:cubicBezTo>
                    <a:pt x="108" y="173"/>
                    <a:pt x="139" y="164"/>
                    <a:pt x="139" y="154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44"/>
                    <a:pt x="108" y="152"/>
                    <a:pt x="70" y="152"/>
                  </a:cubicBezTo>
                  <a:close/>
                  <a:moveTo>
                    <a:pt x="70" y="177"/>
                  </a:moveTo>
                  <a:cubicBezTo>
                    <a:pt x="31" y="177"/>
                    <a:pt x="0" y="169"/>
                    <a:pt x="0" y="15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9"/>
                    <a:pt x="31" y="197"/>
                    <a:pt x="70" y="197"/>
                  </a:cubicBezTo>
                  <a:cubicBezTo>
                    <a:pt x="108" y="197"/>
                    <a:pt x="139" y="189"/>
                    <a:pt x="139" y="178"/>
                  </a:cubicBezTo>
                  <a:cubicBezTo>
                    <a:pt x="139" y="158"/>
                    <a:pt x="139" y="158"/>
                    <a:pt x="139" y="158"/>
                  </a:cubicBezTo>
                  <a:cubicBezTo>
                    <a:pt x="139" y="169"/>
                    <a:pt x="108" y="177"/>
                    <a:pt x="70" y="177"/>
                  </a:cubicBezTo>
                  <a:close/>
                  <a:moveTo>
                    <a:pt x="70" y="202"/>
                  </a:moveTo>
                  <a:cubicBezTo>
                    <a:pt x="31" y="202"/>
                    <a:pt x="0" y="193"/>
                    <a:pt x="0" y="18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14"/>
                    <a:pt x="31" y="222"/>
                    <a:pt x="70" y="222"/>
                  </a:cubicBezTo>
                  <a:cubicBezTo>
                    <a:pt x="108" y="222"/>
                    <a:pt x="139" y="214"/>
                    <a:pt x="139" y="203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39" y="193"/>
                    <a:pt x="108" y="202"/>
                    <a:pt x="70" y="202"/>
                  </a:cubicBezTo>
                  <a:close/>
                  <a:moveTo>
                    <a:pt x="149" y="58"/>
                  </a:moveTo>
                  <a:cubicBezTo>
                    <a:pt x="150" y="58"/>
                    <a:pt x="150" y="58"/>
                    <a:pt x="150" y="58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61" y="61"/>
                    <a:pt x="174" y="62"/>
                    <a:pt x="188" y="62"/>
                  </a:cubicBezTo>
                  <a:cubicBezTo>
                    <a:pt x="227" y="62"/>
                    <a:pt x="258" y="53"/>
                    <a:pt x="258" y="43"/>
                  </a:cubicBezTo>
                  <a:cubicBezTo>
                    <a:pt x="258" y="23"/>
                    <a:pt x="258" y="23"/>
                    <a:pt x="258" y="23"/>
                  </a:cubicBezTo>
                  <a:cubicBezTo>
                    <a:pt x="258" y="33"/>
                    <a:pt x="227" y="42"/>
                    <a:pt x="188" y="42"/>
                  </a:cubicBezTo>
                  <a:cubicBezTo>
                    <a:pt x="150" y="42"/>
                    <a:pt x="118" y="33"/>
                    <a:pt x="118" y="23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35" y="34"/>
                    <a:pt x="150" y="41"/>
                    <a:pt x="150" y="54"/>
                  </a:cubicBezTo>
                  <a:cubicBezTo>
                    <a:pt x="150" y="56"/>
                    <a:pt x="149" y="57"/>
                    <a:pt x="149" y="58"/>
                  </a:cubicBezTo>
                  <a:close/>
                  <a:moveTo>
                    <a:pt x="118" y="19"/>
                  </a:moveTo>
                  <a:cubicBezTo>
                    <a:pt x="118" y="8"/>
                    <a:pt x="150" y="0"/>
                    <a:pt x="188" y="0"/>
                  </a:cubicBezTo>
                  <a:cubicBezTo>
                    <a:pt x="227" y="0"/>
                    <a:pt x="258" y="8"/>
                    <a:pt x="258" y="19"/>
                  </a:cubicBezTo>
                  <a:cubicBezTo>
                    <a:pt x="258" y="29"/>
                    <a:pt x="227" y="38"/>
                    <a:pt x="188" y="38"/>
                  </a:cubicBezTo>
                  <a:cubicBezTo>
                    <a:pt x="150" y="38"/>
                    <a:pt x="118" y="29"/>
                    <a:pt x="118" y="19"/>
                  </a:cubicBezTo>
                  <a:close/>
                  <a:moveTo>
                    <a:pt x="155" y="20"/>
                  </a:moveTo>
                  <a:cubicBezTo>
                    <a:pt x="216" y="24"/>
                    <a:pt x="216" y="24"/>
                    <a:pt x="216" y="24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3" y="20"/>
                    <a:pt x="209" y="19"/>
                    <a:pt x="210" y="15"/>
                  </a:cubicBezTo>
                  <a:cubicBezTo>
                    <a:pt x="211" y="14"/>
                    <a:pt x="211" y="14"/>
                    <a:pt x="211" y="14"/>
                  </a:cubicBezTo>
                  <a:cubicBezTo>
                    <a:pt x="200" y="13"/>
                    <a:pt x="200" y="13"/>
                    <a:pt x="200" y="13"/>
                  </a:cubicBezTo>
                  <a:cubicBezTo>
                    <a:pt x="199" y="15"/>
                    <a:pt x="199" y="15"/>
                    <a:pt x="199" y="15"/>
                  </a:cubicBezTo>
                  <a:cubicBezTo>
                    <a:pt x="198" y="16"/>
                    <a:pt x="198" y="17"/>
                    <a:pt x="198" y="18"/>
                  </a:cubicBezTo>
                  <a:cubicBezTo>
                    <a:pt x="157" y="15"/>
                    <a:pt x="157" y="15"/>
                    <a:pt x="157" y="15"/>
                  </a:cubicBezTo>
                  <a:lnTo>
                    <a:pt x="155" y="20"/>
                  </a:lnTo>
                  <a:close/>
                  <a:moveTo>
                    <a:pt x="188" y="87"/>
                  </a:moveTo>
                  <a:cubicBezTo>
                    <a:pt x="227" y="87"/>
                    <a:pt x="258" y="79"/>
                    <a:pt x="258" y="68"/>
                  </a:cubicBezTo>
                  <a:cubicBezTo>
                    <a:pt x="258" y="48"/>
                    <a:pt x="258" y="48"/>
                    <a:pt x="258" y="48"/>
                  </a:cubicBezTo>
                  <a:cubicBezTo>
                    <a:pt x="258" y="59"/>
                    <a:pt x="227" y="67"/>
                    <a:pt x="188" y="67"/>
                  </a:cubicBezTo>
                  <a:cubicBezTo>
                    <a:pt x="174" y="67"/>
                    <a:pt x="161" y="66"/>
                    <a:pt x="150" y="64"/>
                  </a:cubicBezTo>
                  <a:cubicBezTo>
                    <a:pt x="150" y="79"/>
                    <a:pt x="150" y="79"/>
                    <a:pt x="150" y="79"/>
                  </a:cubicBezTo>
                  <a:cubicBezTo>
                    <a:pt x="150" y="80"/>
                    <a:pt x="149" y="82"/>
                    <a:pt x="149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61" y="86"/>
                    <a:pt x="174" y="87"/>
                    <a:pt x="188" y="87"/>
                  </a:cubicBezTo>
                  <a:close/>
                  <a:moveTo>
                    <a:pt x="150" y="109"/>
                  </a:moveTo>
                  <a:cubicBezTo>
                    <a:pt x="150" y="110"/>
                    <a:pt x="150" y="110"/>
                    <a:pt x="150" y="110"/>
                  </a:cubicBezTo>
                  <a:cubicBezTo>
                    <a:pt x="161" y="112"/>
                    <a:pt x="174" y="113"/>
                    <a:pt x="188" y="113"/>
                  </a:cubicBezTo>
                  <a:cubicBezTo>
                    <a:pt x="227" y="113"/>
                    <a:pt x="258" y="105"/>
                    <a:pt x="258" y="94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84"/>
                    <a:pt x="227" y="93"/>
                    <a:pt x="188" y="93"/>
                  </a:cubicBezTo>
                  <a:cubicBezTo>
                    <a:pt x="174" y="93"/>
                    <a:pt x="161" y="92"/>
                    <a:pt x="150" y="90"/>
                  </a:cubicBezTo>
                  <a:cubicBezTo>
                    <a:pt x="150" y="104"/>
                    <a:pt x="150" y="104"/>
                    <a:pt x="150" y="104"/>
                  </a:cubicBezTo>
                  <a:cubicBezTo>
                    <a:pt x="150" y="106"/>
                    <a:pt x="149" y="108"/>
                    <a:pt x="149" y="109"/>
                  </a:cubicBezTo>
                  <a:lnTo>
                    <a:pt x="150" y="109"/>
                  </a:lnTo>
                  <a:close/>
                  <a:moveTo>
                    <a:pt x="258" y="117"/>
                  </a:moveTo>
                  <a:cubicBezTo>
                    <a:pt x="258" y="99"/>
                    <a:pt x="258" y="99"/>
                    <a:pt x="258" y="99"/>
                  </a:cubicBezTo>
                  <a:cubicBezTo>
                    <a:pt x="258" y="105"/>
                    <a:pt x="247" y="111"/>
                    <a:pt x="229" y="114"/>
                  </a:cubicBezTo>
                  <a:cubicBezTo>
                    <a:pt x="237" y="115"/>
                    <a:pt x="247" y="115"/>
                    <a:pt x="258" y="117"/>
                  </a:cubicBezTo>
                  <a:close/>
                  <a:moveTo>
                    <a:pt x="150" y="127"/>
                  </a:moveTo>
                  <a:cubicBezTo>
                    <a:pt x="156" y="123"/>
                    <a:pt x="166" y="120"/>
                    <a:pt x="177" y="118"/>
                  </a:cubicBezTo>
                  <a:cubicBezTo>
                    <a:pt x="167" y="117"/>
                    <a:pt x="158" y="116"/>
                    <a:pt x="150" y="115"/>
                  </a:cubicBezTo>
                  <a:lnTo>
                    <a:pt x="150" y="127"/>
                  </a:lnTo>
                  <a:close/>
                  <a:moveTo>
                    <a:pt x="218" y="164"/>
                  </a:moveTo>
                  <a:cubicBezTo>
                    <a:pt x="180" y="164"/>
                    <a:pt x="149" y="155"/>
                    <a:pt x="149" y="145"/>
                  </a:cubicBezTo>
                  <a:cubicBezTo>
                    <a:pt x="149" y="165"/>
                    <a:pt x="149" y="165"/>
                    <a:pt x="149" y="165"/>
                  </a:cubicBezTo>
                  <a:cubicBezTo>
                    <a:pt x="149" y="175"/>
                    <a:pt x="180" y="184"/>
                    <a:pt x="218" y="184"/>
                  </a:cubicBezTo>
                  <a:cubicBezTo>
                    <a:pt x="257" y="184"/>
                    <a:pt x="288" y="175"/>
                    <a:pt x="288" y="165"/>
                  </a:cubicBezTo>
                  <a:cubicBezTo>
                    <a:pt x="288" y="145"/>
                    <a:pt x="288" y="145"/>
                    <a:pt x="288" y="145"/>
                  </a:cubicBezTo>
                  <a:cubicBezTo>
                    <a:pt x="288" y="155"/>
                    <a:pt x="257" y="164"/>
                    <a:pt x="218" y="164"/>
                  </a:cubicBezTo>
                  <a:close/>
                  <a:moveTo>
                    <a:pt x="218" y="122"/>
                  </a:moveTo>
                  <a:cubicBezTo>
                    <a:pt x="257" y="122"/>
                    <a:pt x="288" y="130"/>
                    <a:pt x="288" y="141"/>
                  </a:cubicBezTo>
                  <a:cubicBezTo>
                    <a:pt x="288" y="151"/>
                    <a:pt x="257" y="160"/>
                    <a:pt x="218" y="160"/>
                  </a:cubicBezTo>
                  <a:cubicBezTo>
                    <a:pt x="180" y="160"/>
                    <a:pt x="149" y="151"/>
                    <a:pt x="149" y="141"/>
                  </a:cubicBezTo>
                  <a:cubicBezTo>
                    <a:pt x="149" y="130"/>
                    <a:pt x="180" y="122"/>
                    <a:pt x="218" y="122"/>
                  </a:cubicBezTo>
                  <a:close/>
                  <a:moveTo>
                    <a:pt x="229" y="140"/>
                  </a:moveTo>
                  <a:cubicBezTo>
                    <a:pt x="187" y="137"/>
                    <a:pt x="187" y="137"/>
                    <a:pt x="187" y="137"/>
                  </a:cubicBezTo>
                  <a:cubicBezTo>
                    <a:pt x="185" y="142"/>
                    <a:pt x="185" y="142"/>
                    <a:pt x="185" y="142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46" y="142"/>
                    <a:pt x="246" y="142"/>
                    <a:pt x="246" y="142"/>
                  </a:cubicBezTo>
                  <a:cubicBezTo>
                    <a:pt x="243" y="142"/>
                    <a:pt x="239" y="141"/>
                    <a:pt x="241" y="137"/>
                  </a:cubicBezTo>
                  <a:cubicBezTo>
                    <a:pt x="241" y="136"/>
                    <a:pt x="241" y="136"/>
                    <a:pt x="241" y="136"/>
                  </a:cubicBezTo>
                  <a:cubicBezTo>
                    <a:pt x="230" y="135"/>
                    <a:pt x="230" y="135"/>
                    <a:pt x="230" y="135"/>
                  </a:cubicBezTo>
                  <a:cubicBezTo>
                    <a:pt x="229" y="137"/>
                    <a:pt x="229" y="137"/>
                    <a:pt x="229" y="137"/>
                  </a:cubicBezTo>
                  <a:cubicBezTo>
                    <a:pt x="229" y="138"/>
                    <a:pt x="228" y="139"/>
                    <a:pt x="229" y="140"/>
                  </a:cubicBezTo>
                  <a:close/>
                  <a:moveTo>
                    <a:pt x="218" y="189"/>
                  </a:moveTo>
                  <a:cubicBezTo>
                    <a:pt x="180" y="189"/>
                    <a:pt x="149" y="181"/>
                    <a:pt x="149" y="170"/>
                  </a:cubicBezTo>
                  <a:cubicBezTo>
                    <a:pt x="149" y="190"/>
                    <a:pt x="149" y="190"/>
                    <a:pt x="149" y="190"/>
                  </a:cubicBezTo>
                  <a:cubicBezTo>
                    <a:pt x="149" y="201"/>
                    <a:pt x="180" y="209"/>
                    <a:pt x="218" y="209"/>
                  </a:cubicBezTo>
                  <a:cubicBezTo>
                    <a:pt x="257" y="209"/>
                    <a:pt x="288" y="201"/>
                    <a:pt x="288" y="190"/>
                  </a:cubicBezTo>
                  <a:cubicBezTo>
                    <a:pt x="288" y="170"/>
                    <a:pt x="288" y="170"/>
                    <a:pt x="288" y="170"/>
                  </a:cubicBezTo>
                  <a:cubicBezTo>
                    <a:pt x="288" y="181"/>
                    <a:pt x="257" y="189"/>
                    <a:pt x="218" y="189"/>
                  </a:cubicBezTo>
                  <a:close/>
                  <a:moveTo>
                    <a:pt x="218" y="215"/>
                  </a:moveTo>
                  <a:cubicBezTo>
                    <a:pt x="180" y="215"/>
                    <a:pt x="149" y="206"/>
                    <a:pt x="149" y="196"/>
                  </a:cubicBezTo>
                  <a:cubicBezTo>
                    <a:pt x="149" y="216"/>
                    <a:pt x="149" y="216"/>
                    <a:pt x="149" y="216"/>
                  </a:cubicBezTo>
                  <a:cubicBezTo>
                    <a:pt x="149" y="227"/>
                    <a:pt x="180" y="235"/>
                    <a:pt x="218" y="235"/>
                  </a:cubicBezTo>
                  <a:cubicBezTo>
                    <a:pt x="257" y="235"/>
                    <a:pt x="288" y="227"/>
                    <a:pt x="288" y="216"/>
                  </a:cubicBezTo>
                  <a:cubicBezTo>
                    <a:pt x="288" y="196"/>
                    <a:pt x="288" y="196"/>
                    <a:pt x="288" y="196"/>
                  </a:cubicBezTo>
                  <a:cubicBezTo>
                    <a:pt x="288" y="206"/>
                    <a:pt x="257" y="215"/>
                    <a:pt x="218" y="215"/>
                  </a:cubicBezTo>
                  <a:close/>
                  <a:moveTo>
                    <a:pt x="218" y="240"/>
                  </a:moveTo>
                  <a:cubicBezTo>
                    <a:pt x="180" y="240"/>
                    <a:pt x="149" y="231"/>
                    <a:pt x="149" y="221"/>
                  </a:cubicBezTo>
                  <a:cubicBezTo>
                    <a:pt x="149" y="241"/>
                    <a:pt x="149" y="241"/>
                    <a:pt x="149" y="241"/>
                  </a:cubicBezTo>
                  <a:cubicBezTo>
                    <a:pt x="149" y="252"/>
                    <a:pt x="180" y="260"/>
                    <a:pt x="218" y="260"/>
                  </a:cubicBezTo>
                  <a:cubicBezTo>
                    <a:pt x="257" y="260"/>
                    <a:pt x="288" y="252"/>
                    <a:pt x="288" y="241"/>
                  </a:cubicBezTo>
                  <a:cubicBezTo>
                    <a:pt x="288" y="221"/>
                    <a:pt x="288" y="221"/>
                    <a:pt x="288" y="221"/>
                  </a:cubicBezTo>
                  <a:cubicBezTo>
                    <a:pt x="288" y="231"/>
                    <a:pt x="257" y="240"/>
                    <a:pt x="218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9211310" y="4476116"/>
            <a:ext cx="2564765" cy="1288094"/>
            <a:chOff x="7525394" y="2638617"/>
            <a:chExt cx="1923767" cy="921388"/>
          </a:xfrm>
        </p:grpSpPr>
        <p:sp>
          <p:nvSpPr>
            <p:cNvPr id="88" name="TextBox 147"/>
            <p:cNvSpPr txBox="1"/>
            <p:nvPr/>
          </p:nvSpPr>
          <p:spPr>
            <a:xfrm>
              <a:off x="7525394" y="3219338"/>
              <a:ext cx="1923767" cy="340667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图片文件分布混乱，引入时繁杂易混乱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TextBox 148"/>
            <p:cNvSpPr txBox="1"/>
            <p:nvPr/>
          </p:nvSpPr>
          <p:spPr>
            <a:xfrm>
              <a:off x="7525394" y="2638617"/>
              <a:ext cx="1228372" cy="30796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路径问题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279980" y="3511188"/>
            <a:ext cx="2686840" cy="1095787"/>
            <a:chOff x="782551" y="1721340"/>
            <a:chExt cx="2015130" cy="821840"/>
          </a:xfrm>
        </p:grpSpPr>
        <p:sp>
          <p:nvSpPr>
            <p:cNvPr id="91" name="TextBox 159"/>
            <p:cNvSpPr txBox="1"/>
            <p:nvPr/>
          </p:nvSpPr>
          <p:spPr>
            <a:xfrm>
              <a:off x="873914" y="2185993"/>
              <a:ext cx="1923767" cy="357187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重新把所有</a:t>
              </a: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icon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放在一个文件中，重新导入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2" name="TextBox 160"/>
            <p:cNvSpPr txBox="1"/>
            <p:nvPr/>
          </p:nvSpPr>
          <p:spPr>
            <a:xfrm>
              <a:off x="782551" y="1721340"/>
              <a:ext cx="1547336" cy="32289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cs typeface="+mn-ea"/>
                  <a:sym typeface="+mn-lt"/>
                </a:rPr>
                <a:t>icon</a:t>
              </a:r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覆盖问题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501918" y="5051215"/>
            <a:ext cx="2640162" cy="1139603"/>
            <a:chOff x="949004" y="1783252"/>
            <a:chExt cx="1980122" cy="854702"/>
          </a:xfrm>
        </p:grpSpPr>
        <p:sp>
          <p:nvSpPr>
            <p:cNvPr id="94" name="TextBox 162"/>
            <p:cNvSpPr txBox="1"/>
            <p:nvPr/>
          </p:nvSpPr>
          <p:spPr>
            <a:xfrm>
              <a:off x="1005359" y="2280766"/>
              <a:ext cx="1923767" cy="357188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会出现文件名，类名重复等问题，都需重新修改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5" name="TextBox 163"/>
            <p:cNvSpPr txBox="1"/>
            <p:nvPr/>
          </p:nvSpPr>
          <p:spPr>
            <a:xfrm>
              <a:off x="949004" y="1783252"/>
              <a:ext cx="1066800" cy="32289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文件整合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8928286" y="1943805"/>
            <a:ext cx="2729065" cy="1356137"/>
            <a:chOff x="949002" y="1783252"/>
            <a:chExt cx="2046799" cy="1017103"/>
          </a:xfrm>
        </p:grpSpPr>
        <p:sp>
          <p:nvSpPr>
            <p:cNvPr id="97" name="TextBox 165"/>
            <p:cNvSpPr txBox="1"/>
            <p:nvPr/>
          </p:nvSpPr>
          <p:spPr>
            <a:xfrm>
              <a:off x="1072034" y="2281719"/>
              <a:ext cx="1923767" cy="518636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编写的代码效果无法实现，检查逻辑等没有问题，常常是单词错误或少了逗号等小错误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8" name="TextBox 166"/>
            <p:cNvSpPr txBox="1"/>
            <p:nvPr/>
          </p:nvSpPr>
          <p:spPr>
            <a:xfrm>
              <a:off x="949002" y="1783252"/>
              <a:ext cx="1066800" cy="32289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代码错误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501808" y="1835376"/>
            <a:ext cx="3911599" cy="1035685"/>
            <a:chOff x="527500" y="1828496"/>
            <a:chExt cx="2933700" cy="776764"/>
          </a:xfrm>
        </p:grpSpPr>
        <p:sp>
          <p:nvSpPr>
            <p:cNvPr id="100" name="TextBox 168"/>
            <p:cNvSpPr txBox="1"/>
            <p:nvPr/>
          </p:nvSpPr>
          <p:spPr>
            <a:xfrm>
              <a:off x="583698" y="2248072"/>
              <a:ext cx="2460784" cy="357188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电脑分辨率不同或分辨率放大后，页面内容无法全部显现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9" name="TextBox 169"/>
            <p:cNvSpPr txBox="1"/>
            <p:nvPr/>
          </p:nvSpPr>
          <p:spPr>
            <a:xfrm>
              <a:off x="527500" y="1828496"/>
              <a:ext cx="2933700" cy="32289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不同电脑，</a:t>
              </a:r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动态无法显现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cs typeface="+mn-ea"/>
                <a:sym typeface="+mn-lt"/>
              </a:rPr>
              <a:t>遇到的普遍</a:t>
            </a:r>
            <a:r>
              <a:rPr lang="zh-CN" altLang="en-US" dirty="0">
                <a:cs typeface="+mn-ea"/>
                <a:sym typeface="+mn-lt"/>
              </a:rPr>
              <a:t>问题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cs typeface="+mn-ea"/>
                <a:sym typeface="+mn-lt"/>
              </a:rPr>
              <a:t>05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650615" y="3402330"/>
            <a:ext cx="5104130" cy="773430"/>
          </a:xfrm>
        </p:spPr>
        <p:txBody>
          <a:bodyPr>
            <a:noAutofit/>
          </a:bodyPr>
          <a:lstStyle/>
          <a:p>
            <a:r>
              <a:rPr lang="zh-CN" altLang="en-GB" sz="5400" b="1" dirty="0">
                <a:cs typeface="+mn-ea"/>
                <a:sym typeface="+mn-lt"/>
              </a:rPr>
              <a:t>收获与总结</a:t>
            </a:r>
            <a:endParaRPr lang="zh-CN" altLang="en-US" sz="5400" b="1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3"/>
          <p:cNvGrpSpPr/>
          <p:nvPr/>
        </p:nvGrpSpPr>
        <p:grpSpPr>
          <a:xfrm>
            <a:off x="939388" y="2739379"/>
            <a:ext cx="4472208" cy="1472651"/>
            <a:chOff x="0" y="2734405"/>
            <a:chExt cx="4472208" cy="1472650"/>
          </a:xfrm>
        </p:grpSpPr>
        <p:grpSp>
          <p:nvGrpSpPr>
            <p:cNvPr id="66" name="Group 14"/>
            <p:cNvGrpSpPr/>
            <p:nvPr/>
          </p:nvGrpSpPr>
          <p:grpSpPr>
            <a:xfrm>
              <a:off x="0" y="2734405"/>
              <a:ext cx="4472208" cy="1472650"/>
              <a:chOff x="0" y="2903219"/>
              <a:chExt cx="4472208" cy="1472650"/>
            </a:xfrm>
          </p:grpSpPr>
          <p:sp>
            <p:nvSpPr>
              <p:cNvPr id="73" name="Oval 13"/>
              <p:cNvSpPr/>
              <p:nvPr/>
            </p:nvSpPr>
            <p:spPr>
              <a:xfrm>
                <a:off x="2999558" y="2903219"/>
                <a:ext cx="1472650" cy="1472650"/>
              </a:xfrm>
              <a:prstGeom prst="ellipse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cs typeface="+mn-ea"/>
                  <a:sym typeface="+mn-lt"/>
                </a:endParaRPr>
              </a:p>
            </p:txBody>
          </p:sp>
          <p:sp>
            <p:nvSpPr>
              <p:cNvPr id="72" name="Rectangle 12"/>
              <p:cNvSpPr/>
              <p:nvPr/>
            </p:nvSpPr>
            <p:spPr>
              <a:xfrm>
                <a:off x="0" y="2903219"/>
                <a:ext cx="3713871" cy="1472650"/>
              </a:xfrm>
              <a:prstGeom prst="rect">
                <a:avLst/>
              </a:prstGeom>
              <a:noFill/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cs typeface="+mn-ea"/>
                  <a:sym typeface="+mn-lt"/>
                </a:endParaRPr>
              </a:p>
            </p:txBody>
          </p:sp>
        </p:grpSp>
        <p:sp>
          <p:nvSpPr>
            <p:cNvPr id="67" name="Oval 15"/>
            <p:cNvSpPr/>
            <p:nvPr/>
          </p:nvSpPr>
          <p:spPr>
            <a:xfrm>
              <a:off x="3127350" y="2862197"/>
              <a:ext cx="1217066" cy="1217066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68" name="AutoShape 117"/>
            <p:cNvSpPr/>
            <p:nvPr/>
          </p:nvSpPr>
          <p:spPr bwMode="auto">
            <a:xfrm>
              <a:off x="3456664" y="3238832"/>
              <a:ext cx="561856" cy="463795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1" tIns="19051" rIns="19051" bIns="19051" anchor="ctr"/>
            <a:lstStyle/>
            <a:p>
              <a:pPr algn="ctr" defTabSz="22796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70" name="TextBox 22"/>
            <p:cNvSpPr txBox="1"/>
            <p:nvPr/>
          </p:nvSpPr>
          <p:spPr>
            <a:xfrm>
              <a:off x="123825" y="2837275"/>
              <a:ext cx="3895090" cy="1014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GB" sz="4000" b="1" dirty="0">
                  <a:solidFill>
                    <a:schemeClr val="bg1"/>
                  </a:solidFill>
                  <a:cs typeface="+mn-ea"/>
                  <a:sym typeface="+mn-lt"/>
                </a:rPr>
                <a:t>收获与总结</a:t>
              </a:r>
              <a:endParaRPr lang="zh-CN" altLang="en-GB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4" name="Group 29"/>
          <p:cNvGrpSpPr/>
          <p:nvPr/>
        </p:nvGrpSpPr>
        <p:grpSpPr>
          <a:xfrm>
            <a:off x="697649" y="699938"/>
            <a:ext cx="10652441" cy="5479705"/>
            <a:chOff x="0" y="730879"/>
            <a:chExt cx="10652441" cy="5479705"/>
          </a:xfrm>
        </p:grpSpPr>
        <p:grpSp>
          <p:nvGrpSpPr>
            <p:cNvPr id="75" name="Group 4"/>
            <p:cNvGrpSpPr/>
            <p:nvPr/>
          </p:nvGrpSpPr>
          <p:grpSpPr>
            <a:xfrm>
              <a:off x="0" y="730879"/>
              <a:ext cx="10652441" cy="5479705"/>
              <a:chOff x="-4093176" y="-217744"/>
              <a:chExt cx="14178398" cy="7293488"/>
            </a:xfrm>
          </p:grpSpPr>
          <p:sp>
            <p:nvSpPr>
              <p:cNvPr id="82" name="Block Arc 5"/>
              <p:cNvSpPr/>
              <p:nvPr/>
            </p:nvSpPr>
            <p:spPr>
              <a:xfrm>
                <a:off x="-4093176" y="-217744"/>
                <a:ext cx="7293488" cy="7293488"/>
              </a:xfrm>
              <a:prstGeom prst="blockArc">
                <a:avLst>
                  <a:gd name="adj1" fmla="val 18900000"/>
                  <a:gd name="adj2" fmla="val 2700000"/>
                  <a:gd name="adj3" fmla="val 296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3" name="Freeform 6"/>
              <p:cNvSpPr/>
              <p:nvPr/>
            </p:nvSpPr>
            <p:spPr>
              <a:xfrm>
                <a:off x="2784110" y="1261532"/>
                <a:ext cx="7301111" cy="1083733"/>
              </a:xfrm>
              <a:custGeom>
                <a:avLst/>
                <a:gdLst>
                  <a:gd name="connsiteX0" fmla="*/ 0 w 7301111"/>
                  <a:gd name="connsiteY0" fmla="*/ 0 h 1083733"/>
                  <a:gd name="connsiteX1" fmla="*/ 7301111 w 7301111"/>
                  <a:gd name="connsiteY1" fmla="*/ 0 h 1083733"/>
                  <a:gd name="connsiteX2" fmla="*/ 7301111 w 7301111"/>
                  <a:gd name="connsiteY2" fmla="*/ 1083733 h 1083733"/>
                  <a:gd name="connsiteX3" fmla="*/ 0 w 7301111"/>
                  <a:gd name="connsiteY3" fmla="*/ 1083733 h 1083733"/>
                  <a:gd name="connsiteX4" fmla="*/ 0 w 7301111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1111" h="1083733">
                    <a:moveTo>
                      <a:pt x="0" y="0"/>
                    </a:moveTo>
                    <a:lnTo>
                      <a:pt x="7301111" y="0"/>
                    </a:lnTo>
                    <a:lnTo>
                      <a:pt x="7301111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rgbClr val="5B9BD5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60213" tIns="142240" rIns="142240" bIns="142240" numCol="1" spcCol="1270" anchor="ctr" anchorCtr="0">
                <a:noAutofit/>
              </a:bodyPr>
              <a:lstStyle/>
              <a:p>
                <a:pPr defTabSz="248856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5600">
                  <a:cs typeface="+mn-ea"/>
                  <a:sym typeface="+mn-lt"/>
                </a:endParaRPr>
              </a:p>
            </p:txBody>
          </p:sp>
          <p:sp>
            <p:nvSpPr>
              <p:cNvPr id="84" name="Oval 7"/>
              <p:cNvSpPr/>
              <p:nvPr/>
            </p:nvSpPr>
            <p:spPr>
              <a:xfrm>
                <a:off x="2106777" y="1126066"/>
                <a:ext cx="1354666" cy="1354666"/>
              </a:xfrm>
              <a:prstGeom prst="ellipse">
                <a:avLst/>
              </a:prstGeom>
              <a:solidFill>
                <a:srgbClr val="5B9BD5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5" name="Freeform 8"/>
              <p:cNvSpPr/>
              <p:nvPr/>
            </p:nvSpPr>
            <p:spPr>
              <a:xfrm>
                <a:off x="3178048" y="2887132"/>
                <a:ext cx="6907174" cy="1083733"/>
              </a:xfrm>
              <a:custGeom>
                <a:avLst/>
                <a:gdLst>
                  <a:gd name="connsiteX0" fmla="*/ 0 w 6907174"/>
                  <a:gd name="connsiteY0" fmla="*/ 0 h 1083733"/>
                  <a:gd name="connsiteX1" fmla="*/ 6907174 w 6907174"/>
                  <a:gd name="connsiteY1" fmla="*/ 0 h 1083733"/>
                  <a:gd name="connsiteX2" fmla="*/ 6907174 w 6907174"/>
                  <a:gd name="connsiteY2" fmla="*/ 1083733 h 1083733"/>
                  <a:gd name="connsiteX3" fmla="*/ 0 w 6907174"/>
                  <a:gd name="connsiteY3" fmla="*/ 1083733 h 1083733"/>
                  <a:gd name="connsiteX4" fmla="*/ 0 w 6907174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07174" h="1083733">
                    <a:moveTo>
                      <a:pt x="0" y="0"/>
                    </a:moveTo>
                    <a:lnTo>
                      <a:pt x="6907174" y="0"/>
                    </a:lnTo>
                    <a:lnTo>
                      <a:pt x="6907174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rgbClr val="5B9BD5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60213" tIns="142240" rIns="142240" bIns="142240" numCol="1" spcCol="1270" anchor="ctr" anchorCtr="0">
                <a:noAutofit/>
              </a:bodyPr>
              <a:lstStyle/>
              <a:p>
                <a:pPr defTabSz="248856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5600">
                  <a:cs typeface="+mn-ea"/>
                  <a:sym typeface="+mn-lt"/>
                </a:endParaRPr>
              </a:p>
            </p:txBody>
          </p:sp>
          <p:sp>
            <p:nvSpPr>
              <p:cNvPr id="86" name="Oval 9"/>
              <p:cNvSpPr/>
              <p:nvPr/>
            </p:nvSpPr>
            <p:spPr>
              <a:xfrm>
                <a:off x="2500714" y="2751666"/>
                <a:ext cx="1354666" cy="1354666"/>
              </a:xfrm>
              <a:prstGeom prst="ellipse">
                <a:avLst/>
              </a:prstGeom>
              <a:solidFill>
                <a:srgbClr val="5B9BD5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7" name="Freeform 10"/>
              <p:cNvSpPr/>
              <p:nvPr/>
            </p:nvSpPr>
            <p:spPr>
              <a:xfrm>
                <a:off x="2784110" y="4512732"/>
                <a:ext cx="7301111" cy="1083733"/>
              </a:xfrm>
              <a:custGeom>
                <a:avLst/>
                <a:gdLst>
                  <a:gd name="connsiteX0" fmla="*/ 0 w 7301111"/>
                  <a:gd name="connsiteY0" fmla="*/ 0 h 1083733"/>
                  <a:gd name="connsiteX1" fmla="*/ 7301111 w 7301111"/>
                  <a:gd name="connsiteY1" fmla="*/ 0 h 1083733"/>
                  <a:gd name="connsiteX2" fmla="*/ 7301111 w 7301111"/>
                  <a:gd name="connsiteY2" fmla="*/ 1083733 h 1083733"/>
                  <a:gd name="connsiteX3" fmla="*/ 0 w 7301111"/>
                  <a:gd name="connsiteY3" fmla="*/ 1083733 h 1083733"/>
                  <a:gd name="connsiteX4" fmla="*/ 0 w 7301111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1111" h="1083733">
                    <a:moveTo>
                      <a:pt x="0" y="0"/>
                    </a:moveTo>
                    <a:lnTo>
                      <a:pt x="7301111" y="0"/>
                    </a:lnTo>
                    <a:lnTo>
                      <a:pt x="7301111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rgbClr val="5B9BD5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60213" tIns="142240" rIns="142240" bIns="142240" numCol="1" spcCol="1270" anchor="ctr" anchorCtr="0">
                <a:noAutofit/>
              </a:bodyPr>
              <a:lstStyle/>
              <a:p>
                <a:pPr defTabSz="248856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5600">
                  <a:cs typeface="+mn-ea"/>
                  <a:sym typeface="+mn-lt"/>
                </a:endParaRPr>
              </a:p>
            </p:txBody>
          </p:sp>
          <p:sp>
            <p:nvSpPr>
              <p:cNvPr id="88" name="Oval 11"/>
              <p:cNvSpPr/>
              <p:nvPr/>
            </p:nvSpPr>
            <p:spPr>
              <a:xfrm>
                <a:off x="2106777" y="4377266"/>
                <a:ext cx="1354666" cy="1354666"/>
              </a:xfrm>
              <a:prstGeom prst="ellipse">
                <a:avLst/>
              </a:prstGeom>
              <a:solidFill>
                <a:srgbClr val="5B9BD5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6" name="TextBox 18"/>
            <p:cNvSpPr txBox="1"/>
            <p:nvPr/>
          </p:nvSpPr>
          <p:spPr>
            <a:xfrm>
              <a:off x="4826963" y="1926228"/>
              <a:ext cx="6094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GB" sz="3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TextBox 19"/>
            <p:cNvSpPr txBox="1"/>
            <p:nvPr/>
          </p:nvSpPr>
          <p:spPr>
            <a:xfrm>
              <a:off x="5136605" y="3151746"/>
              <a:ext cx="6655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GB" sz="3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TextBox 20"/>
            <p:cNvSpPr txBox="1"/>
            <p:nvPr/>
          </p:nvSpPr>
          <p:spPr>
            <a:xfrm>
              <a:off x="4840635" y="4368901"/>
              <a:ext cx="6783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GB" sz="3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Rectangle 25"/>
            <p:cNvSpPr/>
            <p:nvPr/>
          </p:nvSpPr>
          <p:spPr>
            <a:xfrm>
              <a:off x="5826760" y="1740529"/>
              <a:ext cx="4825365" cy="9531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sz="1400" dirty="0">
                  <a:solidFill>
                    <a:schemeClr val="bg1"/>
                  </a:solidFill>
                  <a:cs typeface="+mn-ea"/>
                  <a:sym typeface="+mn-lt"/>
                </a:rPr>
                <a:t>对于项目的合作有了初步的认知，意识到了团队在共同完成一个项目可能会出现许多意外情况，需要提前预防避免</a:t>
              </a:r>
              <a:endParaRPr 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Rectangle 26"/>
            <p:cNvSpPr/>
            <p:nvPr/>
          </p:nvSpPr>
          <p:spPr>
            <a:xfrm>
              <a:off x="6081192" y="2983870"/>
              <a:ext cx="4461925" cy="9531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sz="1400" dirty="0">
                  <a:solidFill>
                    <a:schemeClr val="bg1"/>
                  </a:solidFill>
                  <a:cs typeface="+mn-ea"/>
                  <a:sym typeface="+mn-lt"/>
                </a:rPr>
                <a:t>在项目的完成过程中，意识到自己对某些方面的知识掌握的不够不牢固，利于之后的重点复习，加强巩固</a:t>
              </a:r>
              <a:endParaRPr 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Rectangle 27"/>
            <p:cNvSpPr/>
            <p:nvPr/>
          </p:nvSpPr>
          <p:spPr>
            <a:xfrm>
              <a:off x="5826746" y="4183441"/>
              <a:ext cx="4461925" cy="9531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sz="1400" dirty="0">
                  <a:solidFill>
                    <a:schemeClr val="bg1"/>
                  </a:solidFill>
                  <a:cs typeface="+mn-ea"/>
                  <a:sym typeface="+mn-lt"/>
                </a:rPr>
                <a:t>项目的命名需要提前沟通好，避免之后合并页面的时候因为命名重复 而出现错误</a:t>
              </a:r>
              <a:endParaRPr 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cs typeface="+mn-ea"/>
                <a:sym typeface="+mn-lt"/>
              </a:rPr>
              <a:t>收获与总结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1714500"/>
            <a:ext cx="12192000" cy="3811270"/>
          </a:xfrm>
          <a:prstGeom prst="rect">
            <a:avLst/>
          </a:prstGeom>
          <a:solidFill>
            <a:srgbClr val="5B9BD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TextBox 40"/>
          <p:cNvSpPr txBox="1"/>
          <p:nvPr/>
        </p:nvSpPr>
        <p:spPr>
          <a:xfrm>
            <a:off x="4270837" y="2395214"/>
            <a:ext cx="34340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400" dirty="0" smtClean="0">
                <a:solidFill>
                  <a:schemeClr val="bg1"/>
                </a:solidFill>
                <a:cs typeface="+mn-ea"/>
                <a:sym typeface="+mn-lt"/>
              </a:rPr>
              <a:t>谢谢观看</a:t>
            </a:r>
            <a:endParaRPr lang="zh-CN" altLang="en-US" sz="6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4971629" y="4371776"/>
            <a:ext cx="16408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Thanks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543666" y="4033073"/>
            <a:ext cx="542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799"/>
                                </p:stCondLst>
                                <p:childTnLst>
                                  <p:par>
                                    <p:cTn id="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299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2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/>
          <p:bldP spid="2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799"/>
                                </p:stCondLst>
                                <p:childTnLst>
                                  <p:par>
                                    <p:cTn id="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299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2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/>
          <p:bldP spid="2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3008380" cy="6623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265" b="1" dirty="0">
                <a:solidFill>
                  <a:schemeClr val="accent1"/>
                </a:solidFill>
                <a:cs typeface="+mn-ea"/>
                <a:sym typeface="+mn-lt"/>
              </a:rPr>
              <a:t>目录</a:t>
            </a:r>
            <a:r>
              <a:rPr lang="en-US" altLang="zh-CN" sz="4265" b="1" dirty="0">
                <a:solidFill>
                  <a:schemeClr val="accent1"/>
                </a:solidFill>
                <a:cs typeface="+mn-ea"/>
                <a:sym typeface="+mn-lt"/>
              </a:rPr>
              <a:t>/</a:t>
            </a:r>
            <a:r>
              <a:rPr lang="en-US" altLang="zh-CN" sz="2400" b="1" dirty="0"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  <a:endParaRPr lang="en-GB" sz="24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3119672" y="1892829"/>
            <a:ext cx="1192345" cy="666786"/>
            <a:chOff x="2215144" y="927951"/>
            <a:chExt cx="1244730" cy="916847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916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5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73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2" y="2798982"/>
            <a:ext cx="1192345" cy="672218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91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5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373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2" y="3734779"/>
            <a:ext cx="1192345" cy="666786"/>
            <a:chOff x="2215144" y="3018134"/>
            <a:chExt cx="1244730" cy="916848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91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5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373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119672" y="4644765"/>
            <a:ext cx="1192345" cy="677512"/>
            <a:chOff x="2215144" y="4047039"/>
            <a:chExt cx="1244730" cy="931598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91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5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373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119669" y="5577485"/>
            <a:ext cx="1179315" cy="670313"/>
            <a:chOff x="2215144" y="5107938"/>
            <a:chExt cx="1231128" cy="921702"/>
          </a:xfrm>
        </p:grpSpPr>
        <p:sp>
          <p:nvSpPr>
            <p:cNvPr id="58" name="平行四边形 57"/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9" name="文本框 13"/>
            <p:cNvSpPr txBox="1"/>
            <p:nvPr/>
          </p:nvSpPr>
          <p:spPr>
            <a:xfrm>
              <a:off x="2379473" y="5107938"/>
              <a:ext cx="1066799" cy="916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5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  <a:endParaRPr lang="zh-CN" altLang="en-US" sz="373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1" y="1910578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5646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成员信息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2135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1" y="2836116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5646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项目开发流程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2135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1" y="3761653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405646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感受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2135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025341" y="4687191"/>
            <a:ext cx="5143000" cy="612920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841196" y="3118548"/>
              <a:ext cx="2827147" cy="405646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问题及解决方案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2135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025341" y="5612730"/>
            <a:ext cx="5143000" cy="612920"/>
            <a:chOff x="4315150" y="3730038"/>
            <a:chExt cx="3857250" cy="540057"/>
          </a:xfrm>
        </p:grpSpPr>
        <p:sp>
          <p:nvSpPr>
            <p:cNvPr id="73" name="矩形 72"/>
            <p:cNvSpPr/>
            <p:nvPr/>
          </p:nvSpPr>
          <p:spPr>
            <a:xfrm>
              <a:off x="4841197" y="3812702"/>
              <a:ext cx="2827146" cy="405646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总结与收获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2135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880309" y="654968"/>
            <a:ext cx="576064" cy="576064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744406" y="654444"/>
            <a:ext cx="577111" cy="577112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45720" tIns="22860" rIns="45720" bIns="22860" anchor="ctr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cs typeface="+mn-ea"/>
                <a:sym typeface="+mn-lt"/>
              </a:rPr>
              <a:t>01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953293" y="3409371"/>
            <a:ext cx="4285425" cy="566283"/>
          </a:xfrm>
        </p:spPr>
        <p:txBody>
          <a:bodyPr>
            <a:noAutofit/>
          </a:bodyPr>
          <a:lstStyle/>
          <a:p>
            <a:r>
              <a:rPr lang="zh-CN" altLang="en-US" sz="5300" dirty="0">
                <a:cs typeface="+mn-ea"/>
                <a:sym typeface="+mn-lt"/>
              </a:rPr>
              <a:t>成员介绍</a:t>
            </a:r>
            <a:endParaRPr lang="zh-CN" altLang="en-US" sz="53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7125312" y="3223143"/>
            <a:ext cx="3485499" cy="644384"/>
            <a:chOff x="7125311" y="3386950"/>
            <a:chExt cx="3485499" cy="644384"/>
          </a:xfrm>
        </p:grpSpPr>
        <p:sp>
          <p:nvSpPr>
            <p:cNvPr id="7" name="Shape 533"/>
            <p:cNvSpPr/>
            <p:nvPr/>
          </p:nvSpPr>
          <p:spPr>
            <a:xfrm>
              <a:off x="7465374" y="3386950"/>
              <a:ext cx="3145436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noFill/>
            <a:ln w="12700" cap="flat">
              <a:solidFill>
                <a:srgbClr val="5B9BD5"/>
              </a:solidFill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Shape 534"/>
            <p:cNvSpPr/>
            <p:nvPr/>
          </p:nvSpPr>
          <p:spPr>
            <a:xfrm>
              <a:off x="7125311" y="3386950"/>
              <a:ext cx="345204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340"/>
                  </a:lnTo>
                  <a:lnTo>
                    <a:pt x="0" y="13486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5B9B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Group 10"/>
          <p:cNvGrpSpPr/>
          <p:nvPr/>
        </p:nvGrpSpPr>
        <p:grpSpPr>
          <a:xfrm>
            <a:off x="1545760" y="3223143"/>
            <a:ext cx="3493936" cy="644384"/>
            <a:chOff x="1545760" y="3386950"/>
            <a:chExt cx="3493936" cy="644384"/>
          </a:xfrm>
        </p:grpSpPr>
        <p:sp>
          <p:nvSpPr>
            <p:cNvPr id="10" name="Shape 536"/>
            <p:cNvSpPr/>
            <p:nvPr/>
          </p:nvSpPr>
          <p:spPr>
            <a:xfrm>
              <a:off x="4694491" y="3386950"/>
              <a:ext cx="345205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340"/>
                  </a:lnTo>
                  <a:lnTo>
                    <a:pt x="21600" y="13486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B9B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Shape 537"/>
            <p:cNvSpPr/>
            <p:nvPr/>
          </p:nvSpPr>
          <p:spPr>
            <a:xfrm>
              <a:off x="1545760" y="3386950"/>
              <a:ext cx="3151081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noFill/>
            <a:ln w="12700" cap="flat">
              <a:solidFill>
                <a:srgbClr val="5B9BD5"/>
              </a:solidFill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6772656" y="1796819"/>
            <a:ext cx="3840113" cy="860072"/>
            <a:chOff x="6772654" y="2152648"/>
            <a:chExt cx="3840113" cy="860072"/>
          </a:xfrm>
        </p:grpSpPr>
        <p:sp>
          <p:nvSpPr>
            <p:cNvPr id="13" name="Shape 539"/>
            <p:cNvSpPr/>
            <p:nvPr/>
          </p:nvSpPr>
          <p:spPr>
            <a:xfrm>
              <a:off x="7289045" y="2152648"/>
              <a:ext cx="3323722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noFill/>
            <a:ln w="12700" cap="flat">
              <a:solidFill>
                <a:srgbClr val="5B9BD5"/>
              </a:solidFill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Shape 540"/>
            <p:cNvSpPr/>
            <p:nvPr/>
          </p:nvSpPr>
          <p:spPr>
            <a:xfrm>
              <a:off x="6772654" y="2152648"/>
              <a:ext cx="516147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9997"/>
                  </a:lnTo>
                  <a:lnTo>
                    <a:pt x="2792" y="21600"/>
                  </a:lnTo>
                  <a:lnTo>
                    <a:pt x="21600" y="16183"/>
                  </a:lnTo>
                  <a:cubicBezTo>
                    <a:pt x="21600" y="16183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5B9B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1545761" y="1796819"/>
            <a:ext cx="3853815" cy="860072"/>
            <a:chOff x="1545760" y="2152648"/>
            <a:chExt cx="3853814" cy="860072"/>
          </a:xfrm>
        </p:grpSpPr>
        <p:sp>
          <p:nvSpPr>
            <p:cNvPr id="16" name="Shape 542"/>
            <p:cNvSpPr/>
            <p:nvPr/>
          </p:nvSpPr>
          <p:spPr>
            <a:xfrm>
              <a:off x="1545760" y="2152648"/>
              <a:ext cx="3344236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noFill/>
            <a:ln w="12700" cap="flat">
              <a:solidFill>
                <a:srgbClr val="5B9BD5"/>
              </a:solidFill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Shape 543"/>
            <p:cNvSpPr/>
            <p:nvPr/>
          </p:nvSpPr>
          <p:spPr>
            <a:xfrm>
              <a:off x="4883415" y="2152648"/>
              <a:ext cx="516159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9997"/>
                  </a:lnTo>
                  <a:lnTo>
                    <a:pt x="18808" y="21600"/>
                  </a:lnTo>
                  <a:lnTo>
                    <a:pt x="0" y="16183"/>
                  </a:lnTo>
                  <a:cubicBezTo>
                    <a:pt x="0" y="1618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B9B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Group 21"/>
          <p:cNvGrpSpPr/>
          <p:nvPr/>
        </p:nvGrpSpPr>
        <p:grpSpPr>
          <a:xfrm>
            <a:off x="6760061" y="4490235"/>
            <a:ext cx="3869841" cy="860072"/>
            <a:chOff x="6760059" y="4457519"/>
            <a:chExt cx="3869841" cy="860072"/>
          </a:xfrm>
        </p:grpSpPr>
        <p:sp>
          <p:nvSpPr>
            <p:cNvPr id="19" name="Shape 545"/>
            <p:cNvSpPr/>
            <p:nvPr/>
          </p:nvSpPr>
          <p:spPr>
            <a:xfrm>
              <a:off x="7276450" y="4671632"/>
              <a:ext cx="3353450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noFill/>
            <a:ln w="12700" cap="flat">
              <a:solidFill>
                <a:srgbClr val="5B9BD5"/>
              </a:solidFill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Shape 546"/>
            <p:cNvSpPr/>
            <p:nvPr/>
          </p:nvSpPr>
          <p:spPr>
            <a:xfrm>
              <a:off x="6760059" y="4457519"/>
              <a:ext cx="516158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603"/>
                  </a:lnTo>
                  <a:lnTo>
                    <a:pt x="2791" y="0"/>
                  </a:lnTo>
                  <a:lnTo>
                    <a:pt x="21600" y="5417"/>
                  </a:lnTo>
                  <a:cubicBezTo>
                    <a:pt x="21600" y="5417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5B9B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1545760" y="4490235"/>
            <a:ext cx="3853808" cy="860072"/>
            <a:chOff x="1545760" y="4457519"/>
            <a:chExt cx="3853808" cy="860072"/>
          </a:xfrm>
        </p:grpSpPr>
        <p:sp>
          <p:nvSpPr>
            <p:cNvPr id="22" name="Shape 548"/>
            <p:cNvSpPr/>
            <p:nvPr/>
          </p:nvSpPr>
          <p:spPr>
            <a:xfrm>
              <a:off x="1545760" y="4671632"/>
              <a:ext cx="3336278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noFill/>
            <a:ln w="12700" cap="flat">
              <a:solidFill>
                <a:srgbClr val="5B9BD5"/>
              </a:solidFill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Shape 549"/>
            <p:cNvSpPr/>
            <p:nvPr/>
          </p:nvSpPr>
          <p:spPr>
            <a:xfrm>
              <a:off x="4883415" y="4457519"/>
              <a:ext cx="516153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03"/>
                  </a:lnTo>
                  <a:lnTo>
                    <a:pt x="18808" y="0"/>
                  </a:lnTo>
                  <a:lnTo>
                    <a:pt x="0" y="5417"/>
                  </a:lnTo>
                  <a:cubicBezTo>
                    <a:pt x="0" y="5417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5B9B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Text Placeholder 12"/>
          <p:cNvSpPr txBox="1"/>
          <p:nvPr/>
        </p:nvSpPr>
        <p:spPr>
          <a:xfrm>
            <a:off x="2000251" y="1978359"/>
            <a:ext cx="2612245" cy="382903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张楠（组长）</a:t>
            </a:r>
            <a:endParaRPr lang="en-GB" altLang="zh-CN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Text Placeholder 12"/>
          <p:cNvSpPr txBox="1"/>
          <p:nvPr/>
        </p:nvSpPr>
        <p:spPr>
          <a:xfrm>
            <a:off x="2000251" y="3401574"/>
            <a:ext cx="2612245" cy="382903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吴昊天</a:t>
            </a:r>
            <a:endParaRPr lang="en-GB" altLang="zh-CN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Text Placeholder 12"/>
          <p:cNvSpPr txBox="1"/>
          <p:nvPr/>
        </p:nvSpPr>
        <p:spPr>
          <a:xfrm>
            <a:off x="2000250" y="4882215"/>
            <a:ext cx="2612245" cy="382903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陶伟</a:t>
            </a:r>
            <a:endParaRPr lang="en-GB" altLang="zh-CN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Text Placeholder 12"/>
          <p:cNvSpPr txBox="1"/>
          <p:nvPr/>
        </p:nvSpPr>
        <p:spPr>
          <a:xfrm>
            <a:off x="7546936" y="1978359"/>
            <a:ext cx="2612245" cy="382903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席鹏博</a:t>
            </a:r>
            <a:endParaRPr lang="en-GB" altLang="zh-CN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Text Placeholder 12"/>
          <p:cNvSpPr txBox="1"/>
          <p:nvPr/>
        </p:nvSpPr>
        <p:spPr>
          <a:xfrm>
            <a:off x="7546936" y="3401574"/>
            <a:ext cx="2612245" cy="382903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易有志</a:t>
            </a:r>
            <a:endParaRPr lang="en-GB" altLang="zh-CN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Text Placeholder 12"/>
          <p:cNvSpPr txBox="1"/>
          <p:nvPr/>
        </p:nvSpPr>
        <p:spPr>
          <a:xfrm>
            <a:off x="7551380" y="4882215"/>
            <a:ext cx="2612245" cy="382903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曹雅蒙</a:t>
            </a:r>
            <a:endParaRPr lang="en-GB" altLang="zh-CN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Text Placeholder 12"/>
          <p:cNvSpPr txBox="1"/>
          <p:nvPr/>
        </p:nvSpPr>
        <p:spPr>
          <a:xfrm>
            <a:off x="2000249" y="2625347"/>
            <a:ext cx="2367561" cy="16525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335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预售页面</a:t>
            </a:r>
            <a:endParaRPr lang="en-US" altLang="zh-CN" sz="1335" dirty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ext Placeholder 12"/>
          <p:cNvSpPr txBox="1"/>
          <p:nvPr/>
        </p:nvSpPr>
        <p:spPr>
          <a:xfrm>
            <a:off x="2000248" y="4051262"/>
            <a:ext cx="2367561" cy="16525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335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首页，详情页，店铺街，聚划算跳转页，公共头部</a:t>
            </a:r>
            <a:endParaRPr lang="en-US" altLang="zh-CN" sz="1335" dirty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Text Placeholder 12"/>
          <p:cNvSpPr txBox="1"/>
          <p:nvPr/>
        </p:nvSpPr>
        <p:spPr>
          <a:xfrm>
            <a:off x="2000248" y="5568005"/>
            <a:ext cx="2367561" cy="16525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335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聚划算，家用电器，登陆界面</a:t>
            </a:r>
            <a:endParaRPr lang="en-US" altLang="zh-CN" sz="1335" dirty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Text Placeholder 12"/>
          <p:cNvSpPr txBox="1"/>
          <p:nvPr/>
        </p:nvSpPr>
        <p:spPr>
          <a:xfrm>
            <a:off x="7920204" y="2625075"/>
            <a:ext cx="2243224" cy="16107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335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服装城，注册页面</a:t>
            </a:r>
            <a:endParaRPr lang="en-US" altLang="zh-CN" sz="1335" dirty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Text Placeholder 12"/>
          <p:cNvSpPr txBox="1"/>
          <p:nvPr/>
        </p:nvSpPr>
        <p:spPr>
          <a:xfrm>
            <a:off x="7920203" y="4055435"/>
            <a:ext cx="2243224" cy="16107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335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个人美妆，品牌专区，公共侧边栏</a:t>
            </a:r>
            <a:endParaRPr lang="en-US" altLang="zh-CN" sz="1335" dirty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Text Placeholder 12"/>
          <p:cNvSpPr txBox="1"/>
          <p:nvPr/>
        </p:nvSpPr>
        <p:spPr>
          <a:xfrm>
            <a:off x="7920203" y="5572178"/>
            <a:ext cx="2243224" cy="16107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335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鞋靴箱包，购物车，公共</a:t>
            </a:r>
            <a:r>
              <a:rPr lang="zh-CN" altLang="en-US" sz="1335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底部</a:t>
            </a:r>
            <a:endParaRPr lang="en-US" altLang="zh-CN" sz="1335" dirty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4765391" y="2237223"/>
            <a:ext cx="2663929" cy="2663928"/>
            <a:chOff x="3566899" y="1605909"/>
            <a:chExt cx="1997947" cy="1997946"/>
          </a:xfrm>
        </p:grpSpPr>
        <p:sp>
          <p:nvSpPr>
            <p:cNvPr id="30" name="Shape 551"/>
            <p:cNvSpPr/>
            <p:nvPr/>
          </p:nvSpPr>
          <p:spPr>
            <a:xfrm>
              <a:off x="3566899" y="1605909"/>
              <a:ext cx="1997947" cy="199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76200">
              <a:solidFill>
                <a:srgbClr val="5B9BD5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699991" y="1747171"/>
              <a:ext cx="1728790" cy="1728790"/>
            </a:xfrm>
            <a:prstGeom prst="ellipse">
              <a:avLst/>
            </a:prstGeom>
            <a:noFill/>
            <a:ln w="762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b="1" dirty="0" smtClean="0">
                  <a:solidFill>
                    <a:srgbClr val="5B9BD5"/>
                  </a:solidFill>
                  <a:cs typeface="+mn-ea"/>
                  <a:sym typeface="+mn-lt"/>
                </a:rPr>
                <a:t>成员信息</a:t>
              </a:r>
              <a:endParaRPr lang="zh-CN" altLang="en-US" sz="4400" b="1" dirty="0" smtClean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cs typeface="+mn-ea"/>
                <a:sym typeface="+mn-lt"/>
              </a:rPr>
              <a:t>成员信息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cs typeface="+mn-ea"/>
                <a:sym typeface="+mn-lt"/>
              </a:rPr>
              <a:t>02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612515" y="3481705"/>
            <a:ext cx="4966970" cy="566420"/>
          </a:xfrm>
        </p:spPr>
        <p:txBody>
          <a:bodyPr>
            <a:noAutofit/>
          </a:bodyPr>
          <a:lstStyle/>
          <a:p>
            <a:r>
              <a:rPr lang="zh-CN" altLang="en-US" sz="5400" dirty="0" smtClean="0">
                <a:cs typeface="+mn-ea"/>
                <a:sym typeface="+mn-lt"/>
              </a:rPr>
              <a:t>项目开发流程</a:t>
            </a:r>
            <a:endParaRPr lang="zh-CN" altLang="en-US" sz="5400" dirty="0" smtClean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1295467" y="2948947"/>
            <a:ext cx="1973063" cy="177893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9050" cap="flat">
            <a:solidFill>
              <a:srgbClr val="5B9BD5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207" y="3263898"/>
            <a:ext cx="1211581" cy="1149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735" b="1" dirty="0">
                <a:latin typeface="+mn-lt"/>
                <a:ea typeface="+mn-ea"/>
                <a:cs typeface="+mn-ea"/>
                <a:sym typeface="+mn-lt"/>
              </a:rPr>
              <a:t>开发流程</a:t>
            </a:r>
            <a:endParaRPr lang="zh-CN" altLang="en-US" sz="3735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475323" y="1673097"/>
            <a:ext cx="5972069" cy="602247"/>
          </a:xfrm>
          <a:prstGeom prst="roundRect">
            <a:avLst>
              <a:gd name="adj" fmla="val 20638"/>
            </a:avLst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3534624" y="1780905"/>
            <a:ext cx="730021" cy="4144372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475323" y="2582461"/>
            <a:ext cx="5972069" cy="602247"/>
          </a:xfrm>
          <a:prstGeom prst="roundRect">
            <a:avLst>
              <a:gd name="adj" fmla="val 25274"/>
            </a:avLst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475323" y="3523482"/>
            <a:ext cx="5972069" cy="602247"/>
          </a:xfrm>
          <a:prstGeom prst="roundRect">
            <a:avLst>
              <a:gd name="adj" fmla="val 25274"/>
            </a:avLst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475323" y="4474282"/>
            <a:ext cx="5972069" cy="602247"/>
          </a:xfrm>
          <a:prstGeom prst="roundRect">
            <a:avLst>
              <a:gd name="adj" fmla="val 26820"/>
            </a:avLst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0005" y="1833289"/>
            <a:ext cx="5011339" cy="294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确定项目内容，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分配任务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00005" y="2735215"/>
            <a:ext cx="5011339" cy="5899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分配公共样式工作，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分配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iconfont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查找任务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0005" y="3676237"/>
            <a:ext cx="5011339" cy="294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确定项目各项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标准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00005" y="4627037"/>
            <a:ext cx="5011339" cy="294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确定项目完成时间，合并页面</a:t>
            </a:r>
            <a:endParaRPr lang="en-US" altLang="zh-CN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490642" y="5419042"/>
            <a:ext cx="5972069" cy="602247"/>
          </a:xfrm>
          <a:prstGeom prst="roundRect">
            <a:avLst>
              <a:gd name="adj" fmla="val 26820"/>
            </a:avLst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15324" y="5571797"/>
            <a:ext cx="5011339" cy="294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全面测试复查，查漏补缺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项目开发流程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cs typeface="+mn-ea"/>
                <a:sym typeface="+mn-lt"/>
              </a:rPr>
              <a:t>03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953293" y="3340156"/>
            <a:ext cx="4285425" cy="566283"/>
          </a:xfrm>
        </p:spPr>
        <p:txBody>
          <a:bodyPr>
            <a:noAutofit/>
          </a:bodyPr>
          <a:lstStyle/>
          <a:p>
            <a:r>
              <a:rPr lang="zh-CN" altLang="en-US" sz="5300" dirty="0">
                <a:cs typeface="+mn-ea"/>
                <a:sym typeface="+mn-lt"/>
              </a:rPr>
              <a:t>感受</a:t>
            </a:r>
            <a:endParaRPr lang="zh-CN" altLang="en-US" sz="53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3795679" y="1791598"/>
            <a:ext cx="6803600" cy="1118845"/>
          </a:xfrm>
          <a:prstGeom prst="rect">
            <a:avLst/>
          </a:prstGeom>
          <a:noFill/>
          <a:ln w="127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71007" y="1574062"/>
            <a:ext cx="4686911" cy="4366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遵循项目准则</a:t>
            </a: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六边形 29"/>
          <p:cNvSpPr/>
          <p:nvPr/>
        </p:nvSpPr>
        <p:spPr>
          <a:xfrm>
            <a:off x="1204838" y="3234261"/>
            <a:ext cx="1587263" cy="1368152"/>
          </a:xfrm>
          <a:prstGeom prst="hexagon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2665" b="1" dirty="0">
                <a:cs typeface="+mn-ea"/>
                <a:sym typeface="+mn-lt"/>
              </a:rPr>
              <a:t>合作</a:t>
            </a:r>
            <a:endParaRPr lang="zh-CN" altLang="en-US" sz="2665" b="1" dirty="0">
              <a:cs typeface="+mn-ea"/>
              <a:sym typeface="+mn-lt"/>
            </a:endParaRPr>
          </a:p>
          <a:p>
            <a:pPr algn="ctr"/>
            <a:r>
              <a:rPr lang="zh-CN" altLang="en-US" sz="2665" b="1" dirty="0">
                <a:cs typeface="+mn-ea"/>
                <a:sym typeface="+mn-lt"/>
              </a:rPr>
              <a:t>感受</a:t>
            </a:r>
            <a:endParaRPr lang="zh-CN" altLang="en-US" sz="2665" b="1" dirty="0">
              <a:cs typeface="+mn-ea"/>
              <a:sym typeface="+mn-lt"/>
            </a:endParaRPr>
          </a:p>
        </p:txBody>
      </p:sp>
      <p:cxnSp>
        <p:nvCxnSpPr>
          <p:cNvPr id="31" name="直接箭头连接符 30"/>
          <p:cNvCxnSpPr>
            <a:stCxn id="30" idx="5"/>
            <a:endCxn id="28" idx="1"/>
          </p:cNvCxnSpPr>
          <p:nvPr/>
        </p:nvCxnSpPr>
        <p:spPr>
          <a:xfrm flipV="1">
            <a:off x="2450063" y="2351021"/>
            <a:ext cx="1345616" cy="883241"/>
          </a:xfrm>
          <a:prstGeom prst="straightConnector1">
            <a:avLst/>
          </a:prstGeom>
          <a:ln>
            <a:solidFill>
              <a:srgbClr val="5B9B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35" idx="1"/>
          </p:cNvCxnSpPr>
          <p:nvPr/>
        </p:nvCxnSpPr>
        <p:spPr>
          <a:xfrm flipV="1">
            <a:off x="2792100" y="3915449"/>
            <a:ext cx="1003579" cy="2888"/>
          </a:xfrm>
          <a:prstGeom prst="straightConnector1">
            <a:avLst/>
          </a:prstGeom>
          <a:ln>
            <a:solidFill>
              <a:srgbClr val="5B9B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1"/>
            <a:endCxn id="38" idx="1"/>
          </p:cNvCxnSpPr>
          <p:nvPr/>
        </p:nvCxnSpPr>
        <p:spPr>
          <a:xfrm>
            <a:off x="2450063" y="4602414"/>
            <a:ext cx="1345616" cy="905385"/>
          </a:xfrm>
          <a:prstGeom prst="straightConnector1">
            <a:avLst/>
          </a:prstGeom>
          <a:ln>
            <a:solidFill>
              <a:srgbClr val="5B9B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89733" y="2153933"/>
            <a:ext cx="6049460" cy="584835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335" dirty="0">
                <a:solidFill>
                  <a:schemeClr val="bg1"/>
                </a:solidFill>
                <a:cs typeface="+mn-ea"/>
                <a:sym typeface="+mn-lt"/>
              </a:rPr>
              <a:t>遵循项目开发准则，需要注意代码书写时一定要注意细节，避免小错误耽误时间</a:t>
            </a:r>
            <a:r>
              <a:rPr lang="zh-CN" altLang="en-US" sz="1335" dirty="0">
                <a:solidFill>
                  <a:schemeClr val="bg1"/>
                </a:solidFill>
                <a:cs typeface="+mn-ea"/>
                <a:sym typeface="+mn-lt"/>
              </a:rPr>
              <a:t>，可以避免很多代码合并时的页面混乱问题</a:t>
            </a:r>
            <a:endParaRPr lang="zh-CN" altLang="en-US" sz="133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95679" y="3356027"/>
            <a:ext cx="6803600" cy="1118845"/>
          </a:xfrm>
          <a:prstGeom prst="rect">
            <a:avLst/>
          </a:prstGeom>
          <a:noFill/>
          <a:ln w="127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871007" y="3156989"/>
            <a:ext cx="4686911" cy="4366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1860" dirty="0">
                <a:solidFill>
                  <a:schemeClr val="bg1"/>
                </a:solidFill>
                <a:cs typeface="+mn-ea"/>
                <a:sym typeface="+mn-lt"/>
              </a:rPr>
              <a:t>工作分配要细致</a:t>
            </a:r>
            <a:endParaRPr lang="zh-CN" altLang="en-US" sz="186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89733" y="3742362"/>
            <a:ext cx="6049460" cy="359410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chemeClr val="bg1"/>
                </a:solidFill>
                <a:cs typeface="+mn-ea"/>
                <a:sym typeface="+mn-lt"/>
              </a:rPr>
              <a:t>分工明确，项目进度才会实现高速度，高质量</a:t>
            </a:r>
            <a:r>
              <a:rPr lang="zh-CN" altLang="en-US" sz="1335" dirty="0">
                <a:solidFill>
                  <a:schemeClr val="bg1"/>
                </a:solidFill>
                <a:cs typeface="+mn-ea"/>
                <a:sym typeface="+mn-lt"/>
              </a:rPr>
              <a:t>，高效率</a:t>
            </a:r>
            <a:endParaRPr lang="zh-CN" altLang="en-US" sz="133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795679" y="4948376"/>
            <a:ext cx="6803600" cy="1118845"/>
          </a:xfrm>
          <a:prstGeom prst="rect">
            <a:avLst/>
          </a:prstGeom>
          <a:noFill/>
          <a:ln w="127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71007" y="4741084"/>
            <a:ext cx="4686911" cy="4366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1865">
                <a:solidFill>
                  <a:schemeClr val="bg1"/>
                </a:solidFill>
                <a:cs typeface="+mn-ea"/>
                <a:sym typeface="+mn-lt"/>
              </a:rPr>
              <a:t>成员之间</a:t>
            </a:r>
            <a:r>
              <a:rPr lang="zh-CN" altLang="en-US" sz="1865">
                <a:solidFill>
                  <a:schemeClr val="bg1"/>
                </a:solidFill>
                <a:cs typeface="+mn-ea"/>
                <a:sym typeface="+mn-lt"/>
              </a:rPr>
              <a:t>多交流</a:t>
            </a:r>
            <a:endParaRPr lang="zh-CN" altLang="en-US" sz="1865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89733" y="5339156"/>
            <a:ext cx="6049460" cy="584835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335" dirty="0">
                <a:solidFill>
                  <a:schemeClr val="bg1"/>
                </a:solidFill>
                <a:cs typeface="+mn-ea"/>
                <a:sym typeface="+mn-lt"/>
              </a:rPr>
              <a:t>页面之间有很多东西是互通的，</a:t>
            </a:r>
            <a:r>
              <a:rPr lang="zh-CN" altLang="en-US" sz="1335" dirty="0">
                <a:solidFill>
                  <a:schemeClr val="bg1"/>
                </a:solidFill>
                <a:cs typeface="+mn-ea"/>
                <a:sym typeface="+mn-lt"/>
              </a:rPr>
              <a:t>遇到问题不死磕，多交流，</a:t>
            </a:r>
            <a:r>
              <a:rPr lang="zh-CN" altLang="en-US" sz="1335" dirty="0">
                <a:solidFill>
                  <a:schemeClr val="bg1"/>
                </a:solidFill>
                <a:cs typeface="+mn-ea"/>
                <a:sym typeface="+mn-lt"/>
              </a:rPr>
              <a:t>解决问题快速，完成任务高效，还可以扩展思维</a:t>
            </a:r>
            <a:endParaRPr lang="zh-CN" altLang="en-US" sz="133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cs typeface="+mn-ea"/>
                <a:sym typeface="+mn-lt"/>
              </a:rPr>
              <a:t>合作</a:t>
            </a:r>
            <a:r>
              <a:rPr lang="zh-CN" altLang="en-US" dirty="0">
                <a:cs typeface="+mn-ea"/>
                <a:sym typeface="+mn-lt"/>
              </a:rPr>
              <a:t>感受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69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19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69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480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98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648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29" grpId="0" animBg="1"/>
          <p:bldP spid="30" grpId="0" animBg="1"/>
          <p:bldP spid="34" grpId="0"/>
          <p:bldP spid="34" grpId="1"/>
          <p:bldP spid="35" grpId="0" animBg="1"/>
          <p:bldP spid="36" grpId="0" bldLvl="0" animBg="1"/>
          <p:bldP spid="37" grpId="0"/>
          <p:bldP spid="37" grpId="1"/>
          <p:bldP spid="38" grpId="0" animBg="1"/>
          <p:bldP spid="39" grpId="0" animBg="1"/>
          <p:bldP spid="40" grpId="0"/>
          <p:bldP spid="40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69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19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69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480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98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648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29" grpId="0" animBg="1"/>
          <p:bldP spid="30" grpId="0" animBg="1"/>
          <p:bldP spid="34" grpId="0"/>
          <p:bldP spid="34" grpId="1"/>
          <p:bldP spid="35" grpId="0" animBg="1"/>
          <p:bldP spid="36" grpId="0" bldLvl="0" animBg="1"/>
          <p:bldP spid="37" grpId="0"/>
          <p:bldP spid="37" grpId="1"/>
          <p:bldP spid="38" grpId="0" animBg="1"/>
          <p:bldP spid="39" grpId="0" animBg="1"/>
          <p:bldP spid="40" grpId="0"/>
          <p:bldP spid="40" grpId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cs typeface="+mn-ea"/>
                <a:sym typeface="+mn-lt"/>
              </a:rPr>
              <a:t>04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650615" y="3402330"/>
            <a:ext cx="5104130" cy="773430"/>
          </a:xfrm>
        </p:spPr>
        <p:txBody>
          <a:bodyPr>
            <a:noAutofit/>
          </a:bodyPr>
          <a:lstStyle/>
          <a:p>
            <a:r>
              <a:rPr lang="zh-CN" altLang="en-US" sz="5300" b="1" dirty="0">
                <a:cs typeface="+mn-ea"/>
                <a:sym typeface="+mn-lt"/>
              </a:rPr>
              <a:t>问题及解决方案</a:t>
            </a:r>
            <a:endParaRPr lang="zh-CN" altLang="en-US" sz="5300" b="1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Impact"/>
        <a:ea typeface="微软雅黑"/>
        <a:cs typeface=""/>
      </a:majorFont>
      <a:minorFont>
        <a:latin typeface="Impac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</Words>
  <Application>WPS 演示</Application>
  <PresentationFormat>自定义</PresentationFormat>
  <Paragraphs>148</Paragraphs>
  <Slides>13</Slides>
  <Notes>38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宋体</vt:lpstr>
      <vt:lpstr>Wingdings</vt:lpstr>
      <vt:lpstr>微软雅黑 Light</vt:lpstr>
      <vt:lpstr>Calibri</vt:lpstr>
      <vt:lpstr>Roboto Light</vt:lpstr>
      <vt:lpstr>微软雅黑</vt:lpstr>
      <vt:lpstr>Aller Light</vt:lpstr>
      <vt:lpstr>U.S. 101</vt:lpstr>
      <vt:lpstr>Segoe Print</vt:lpstr>
      <vt:lpstr>Roboto</vt:lpstr>
      <vt:lpstr>Aller Light</vt:lpstr>
      <vt:lpstr>Impact</vt:lpstr>
      <vt:lpstr>Arial Unicode MS</vt:lpstr>
      <vt:lpstr>NumberOnly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MT</dc:creator>
  <cp:lastModifiedBy>김기범</cp:lastModifiedBy>
  <cp:revision>35</cp:revision>
  <dcterms:created xsi:type="dcterms:W3CDTF">2016-12-24T15:00:00Z</dcterms:created>
  <dcterms:modified xsi:type="dcterms:W3CDTF">2020-08-26T10:52:20Z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