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81"/>
    <p:restoredTop sz="94664"/>
  </p:normalViewPr>
  <p:slideViewPr>
    <p:cSldViewPr snapToGrid="0" snapToObjects="1">
      <p:cViewPr varScale="1">
        <p:scale>
          <a:sx n="142" d="100"/>
          <a:sy n="142" d="100"/>
        </p:scale>
        <p:origin x="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C8A2-D828-B140-B705-AE61A7F52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A9C73-5E14-3B42-9014-3001259DD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4C18E-CFCB-A145-93C5-4D2CFD96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4B28-206B-964D-913E-D9D164891282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37478-72AB-AF4F-896D-6218AD6B6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71B36-1E95-3C4B-A5B0-B3CF4E93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B218-39E7-AE48-A390-95B09C04E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21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5C86-95C0-1841-9E19-4C59A17C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450F6-6112-D54A-808F-7279881CA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FB713-BBCC-884F-AC55-346F7595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4B28-206B-964D-913E-D9D164891282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09E8B-9819-3944-9721-6D892F22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78508-52C6-D546-B4F4-9366C307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B218-39E7-AE48-A390-95B09C04E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1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431A3-089B-2B4F-886E-BE72800F1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E01CA-A7A8-D249-A32D-BD10BB426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9650C-291B-A84C-A645-C59AB4EF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4B28-206B-964D-913E-D9D164891282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4244D-A95E-BB45-980A-8016006A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21006-E180-054F-9F9B-54320AAE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B218-39E7-AE48-A390-95B09C04E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9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91AA-7E15-C145-9B76-471AC740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B5482-9B63-0E41-8613-DF5D50E70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F9CF6-92EA-D748-8BE6-876615E5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4B28-206B-964D-913E-D9D164891282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834BB-1763-9848-B881-71E597E6D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F488B-9C8D-9847-B85A-9A387081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B218-39E7-AE48-A390-95B09C04E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7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E1E1-58ED-2B42-A950-533FD9050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83718-4F3B-A348-98F9-2F831D772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B3865-E513-5E4C-B5E8-EAA07624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4B28-206B-964D-913E-D9D164891282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2A754-CC2B-CC41-9961-0CC9BD79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1596A-B2E6-4C4C-B841-8805CB33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B218-39E7-AE48-A390-95B09C04E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1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061D-235D-EF41-8938-6080A889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7E651-B6DA-FA42-93FC-1E5DF728B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F8843-6C0F-0742-A8A1-72212C507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A1423-07CF-554D-992B-3909E7675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4B28-206B-964D-913E-D9D164891282}" type="datetimeFigureOut">
              <a:rPr lang="en-US" smtClean="0"/>
              <a:t>5/19/18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38B6B-7A68-EE41-9BC9-B071B633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5D952-45F7-F64B-AF38-0AAC0092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B218-39E7-AE48-A390-95B09C04E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8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4B56-3912-364C-8EA5-27103306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2B71A-BE52-0644-9976-183A99D6D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EF849-5D6A-3C47-87CD-CE35EF918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EFBB4F-E50D-0744-9028-BAEE9498C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A0FC70-ACAE-A04E-AE82-C9A1EDB7A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78526-5E5F-BD42-AEBE-E71D9E81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4B28-206B-964D-913E-D9D164891282}" type="datetimeFigureOut">
              <a:rPr lang="en-US" smtClean="0"/>
              <a:t>5/19/18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2D5C2F-1AC6-2A4B-9D9A-069C4B0F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A9BCF2-4084-A547-99AB-6F12E7A0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B218-39E7-AE48-A390-95B09C04E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0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B99F-ECEC-F04D-A6DD-C40F4FE2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D03A0D-ED52-0F42-8288-D1C54B05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4B28-206B-964D-913E-D9D164891282}" type="datetimeFigureOut">
              <a:rPr lang="en-US" smtClean="0"/>
              <a:t>5/19/18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25085-3A40-AE41-BAAD-B7E0CBCFE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E4799-4C21-4A4F-84D9-DAB6F34A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B218-39E7-AE48-A390-95B09C04E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38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1EC7F-E9F7-5241-8D5F-CBD891D4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4B28-206B-964D-913E-D9D164891282}" type="datetimeFigureOut">
              <a:rPr lang="en-US" smtClean="0"/>
              <a:t>5/19/18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E2B8B-C685-8548-9271-905CD2AC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8AEBC-A8FE-FD4C-B534-D0904EB8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B218-39E7-AE48-A390-95B09C04E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1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D064-25C6-F347-85E9-38689EB1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A7556-C595-6E42-B30F-A8A4299E9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4C865-DD14-8445-AA92-188B7A4B4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B9F5A-0A9F-854B-8E5E-9046E9DF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4B28-206B-964D-913E-D9D164891282}" type="datetimeFigureOut">
              <a:rPr lang="en-US" smtClean="0"/>
              <a:t>5/19/18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4D28B-6FAC-004D-9FFC-CCCBA00C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EF5C7-C9F1-604A-9081-D2925A99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B218-39E7-AE48-A390-95B09C04E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8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1D042-ADF8-1C4B-BE85-A0A3E6ACA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E774D1-030C-3B44-BD8C-F392D2E71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653D8-02A9-7A47-817B-CE650008E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72CFA-6B66-314E-8258-489D98C5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4B28-206B-964D-913E-D9D164891282}" type="datetimeFigureOut">
              <a:rPr lang="en-US" smtClean="0"/>
              <a:t>5/19/18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3D6AF-500C-E74C-97DF-46FBCB83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DD6E8-53B3-1B42-95EC-AA24232A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B218-39E7-AE48-A390-95B09C04E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3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463EE-578F-0B4F-AFA8-5D4FCA76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640B4-0711-1F4D-B96C-130FAE723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899F0-76BB-D848-A692-887B15C50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64B28-206B-964D-913E-D9D164891282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8F48F-911D-4C42-B39C-A66F0D6C3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20660-56C7-F14E-9CCC-7DA7DE4C2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2B218-39E7-AE48-A390-95B09C04E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1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8B2551-A264-1C48-A1F4-0F9ECF99B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095" y="2524310"/>
            <a:ext cx="543639" cy="5649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83320E-8375-044E-A3C3-6AE8B3153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748" y="1876778"/>
            <a:ext cx="533234" cy="64301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C05571-687C-2545-8124-283D31293710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4423605" y="2277613"/>
            <a:ext cx="1042876" cy="39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5A1B01-9FBC-0945-B8B1-0BAD89CDF131}"/>
              </a:ext>
            </a:extLst>
          </p:cNvPr>
          <p:cNvCxnSpPr>
            <a:cxnSpLocks/>
          </p:cNvCxnSpPr>
          <p:nvPr/>
        </p:nvCxnSpPr>
        <p:spPr>
          <a:xfrm flipV="1">
            <a:off x="4559829" y="4383143"/>
            <a:ext cx="964166" cy="142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C3E28D0-1F6C-BA44-9D69-B1F002CD83E9}"/>
              </a:ext>
            </a:extLst>
          </p:cNvPr>
          <p:cNvGrpSpPr/>
          <p:nvPr/>
        </p:nvGrpSpPr>
        <p:grpSpPr>
          <a:xfrm>
            <a:off x="3501615" y="4008549"/>
            <a:ext cx="1210468" cy="1171779"/>
            <a:chOff x="7618047" y="765985"/>
            <a:chExt cx="1067617" cy="1171779"/>
          </a:xfrm>
        </p:grpSpPr>
        <p:pic>
          <p:nvPicPr>
            <p:cNvPr id="30" name="Picture 29" descr="Amazon-Mechanical-Turk.png">
              <a:extLst>
                <a:ext uri="{FF2B5EF4-FFF2-40B4-BE49-F238E27FC236}">
                  <a16:creationId xmlns:a16="http://schemas.microsoft.com/office/drawing/2014/main" id="{94BC22F1-12E7-D245-944F-F2599D020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6096" y="765985"/>
              <a:ext cx="731520" cy="73152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EACD19-3001-B740-B864-A307AAA0791C}"/>
                </a:ext>
              </a:extLst>
            </p:cNvPr>
            <p:cNvSpPr txBox="1"/>
            <p:nvPr/>
          </p:nvSpPr>
          <p:spPr>
            <a:xfrm>
              <a:off x="7618047" y="1506877"/>
              <a:ext cx="106761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Add names DynamoDB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6F4D25C-F77D-3549-9555-E4183D6361AF}"/>
              </a:ext>
            </a:extLst>
          </p:cNvPr>
          <p:cNvGrpSpPr/>
          <p:nvPr/>
        </p:nvGrpSpPr>
        <p:grpSpPr>
          <a:xfrm>
            <a:off x="4560153" y="1221272"/>
            <a:ext cx="1637848" cy="731520"/>
            <a:chOff x="7558650" y="3225550"/>
            <a:chExt cx="1637848" cy="731520"/>
          </a:xfrm>
        </p:grpSpPr>
        <p:pic>
          <p:nvPicPr>
            <p:cNvPr id="47" name="Picture 46" descr="S3-Bucket-with-objects.png">
              <a:extLst>
                <a:ext uri="{FF2B5EF4-FFF2-40B4-BE49-F238E27FC236}">
                  <a16:creationId xmlns:a16="http://schemas.microsoft.com/office/drawing/2014/main" id="{170A0884-1582-EC42-9C76-57EC24A91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978" y="3225550"/>
              <a:ext cx="731520" cy="73152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87458C0-457D-6043-80CC-E43021F9CDA3}"/>
                </a:ext>
              </a:extLst>
            </p:cNvPr>
            <p:cNvSpPr txBox="1"/>
            <p:nvPr/>
          </p:nvSpPr>
          <p:spPr>
            <a:xfrm>
              <a:off x="7558650" y="3412891"/>
              <a:ext cx="994974" cy="43088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/>
                <a:t>Upload photo to the bucket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7125F7-8B43-0A48-B010-E28CBB050561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5832241" y="1952792"/>
            <a:ext cx="0" cy="48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659EB24-889D-4E43-A8DA-6BE474605E2C}"/>
              </a:ext>
            </a:extLst>
          </p:cNvPr>
          <p:cNvSpPr txBox="1"/>
          <p:nvPr/>
        </p:nvSpPr>
        <p:spPr>
          <a:xfrm>
            <a:off x="3198942" y="2046780"/>
            <a:ext cx="1224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Entry Point:</a:t>
            </a:r>
            <a:br>
              <a:rPr lang="en-US" sz="1200" b="1" dirty="0"/>
            </a:br>
            <a:r>
              <a:rPr lang="en-US" sz="1200" b="1" dirty="0"/>
              <a:t>Unknown Face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FA8BE534-0900-5945-B67E-14B379D982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268" y="4124945"/>
            <a:ext cx="487309" cy="47932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4B9E712-3D59-204B-B6C7-2C27009F2649}"/>
              </a:ext>
            </a:extLst>
          </p:cNvPr>
          <p:cNvSpPr txBox="1"/>
          <p:nvPr/>
        </p:nvSpPr>
        <p:spPr>
          <a:xfrm>
            <a:off x="7750958" y="1963125"/>
            <a:ext cx="829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Check for</a:t>
            </a:r>
          </a:p>
          <a:p>
            <a:pPr algn="ctr"/>
            <a:r>
              <a:rPr lang="en-US" sz="1200" dirty="0"/>
              <a:t>Face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953BC52-BAFB-8240-B9DB-3712A37B5F14}"/>
              </a:ext>
            </a:extLst>
          </p:cNvPr>
          <p:cNvCxnSpPr>
            <a:cxnSpLocks/>
          </p:cNvCxnSpPr>
          <p:nvPr/>
        </p:nvCxnSpPr>
        <p:spPr>
          <a:xfrm flipV="1">
            <a:off x="6137587" y="2147646"/>
            <a:ext cx="956506" cy="389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FC973C4-5F50-B94B-BBC7-0F534C963855}"/>
              </a:ext>
            </a:extLst>
          </p:cNvPr>
          <p:cNvCxnSpPr>
            <a:cxnSpLocks/>
          </p:cNvCxnSpPr>
          <p:nvPr/>
        </p:nvCxnSpPr>
        <p:spPr>
          <a:xfrm>
            <a:off x="6258550" y="2889913"/>
            <a:ext cx="679879" cy="57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0044CB8-AEDA-0842-8DAC-8C9ADAF6F62F}"/>
              </a:ext>
            </a:extLst>
          </p:cNvPr>
          <p:cNvCxnSpPr>
            <a:cxnSpLocks/>
          </p:cNvCxnSpPr>
          <p:nvPr/>
        </p:nvCxnSpPr>
        <p:spPr>
          <a:xfrm flipH="1">
            <a:off x="6221935" y="2317529"/>
            <a:ext cx="895280" cy="409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3C2EF551-3BB5-EA44-A302-BBF442203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241" y="3392299"/>
            <a:ext cx="533234" cy="643018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7EB1501-389F-E745-99C5-9C809CAD9455}"/>
              </a:ext>
            </a:extLst>
          </p:cNvPr>
          <p:cNvCxnSpPr>
            <a:cxnSpLocks/>
          </p:cNvCxnSpPr>
          <p:nvPr/>
        </p:nvCxnSpPr>
        <p:spPr>
          <a:xfrm>
            <a:off x="5963098" y="3198864"/>
            <a:ext cx="0" cy="79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A64E55F-F66F-0E44-9989-CBB3D499655A}"/>
              </a:ext>
            </a:extLst>
          </p:cNvPr>
          <p:cNvSpPr txBox="1"/>
          <p:nvPr/>
        </p:nvSpPr>
        <p:spPr>
          <a:xfrm>
            <a:off x="7515914" y="3482975"/>
            <a:ext cx="8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Add Face to pool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DB84F89-681F-E34A-9C21-1D9874FF3D27}"/>
              </a:ext>
            </a:extLst>
          </p:cNvPr>
          <p:cNvCxnSpPr>
            <a:cxnSpLocks/>
          </p:cNvCxnSpPr>
          <p:nvPr/>
        </p:nvCxnSpPr>
        <p:spPr>
          <a:xfrm flipV="1">
            <a:off x="5745961" y="3198645"/>
            <a:ext cx="12888" cy="79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69465AE-B4E2-8443-A3D5-648F31703DCE}"/>
              </a:ext>
            </a:extLst>
          </p:cNvPr>
          <p:cNvCxnSpPr>
            <a:cxnSpLocks/>
          </p:cNvCxnSpPr>
          <p:nvPr/>
        </p:nvCxnSpPr>
        <p:spPr>
          <a:xfrm flipH="1" flipV="1">
            <a:off x="6160738" y="3050240"/>
            <a:ext cx="653632" cy="561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32A3B1A-56EC-A149-BF94-B0A8E66A4065}"/>
              </a:ext>
            </a:extLst>
          </p:cNvPr>
          <p:cNvSpPr txBox="1"/>
          <p:nvPr/>
        </p:nvSpPr>
        <p:spPr>
          <a:xfrm>
            <a:off x="5070235" y="4636971"/>
            <a:ext cx="1611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Lookup IDs</a:t>
            </a:r>
          </a:p>
          <a:p>
            <a:pPr algn="ctr"/>
            <a:r>
              <a:rPr lang="en-US" sz="1200" dirty="0"/>
              <a:t>Key = IDs</a:t>
            </a:r>
            <a:br>
              <a:rPr lang="en-US" sz="1200" dirty="0"/>
            </a:br>
            <a:r>
              <a:rPr lang="en-US" sz="1200" dirty="0"/>
              <a:t>Fields = Name, 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2985653-4104-6747-888B-7C5A3483733F}"/>
              </a:ext>
            </a:extLst>
          </p:cNvPr>
          <p:cNvSpPr txBox="1"/>
          <p:nvPr/>
        </p:nvSpPr>
        <p:spPr>
          <a:xfrm>
            <a:off x="5131552" y="3460103"/>
            <a:ext cx="973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17461AA-D217-6A46-86FE-4FDEE89D151A}"/>
              </a:ext>
            </a:extLst>
          </p:cNvPr>
          <p:cNvSpPr txBox="1"/>
          <p:nvPr/>
        </p:nvSpPr>
        <p:spPr>
          <a:xfrm>
            <a:off x="6510032" y="2930194"/>
            <a:ext cx="1220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3: If 1 == None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C372146-250D-2A4C-8D3C-51CE6535086C}"/>
              </a:ext>
            </a:extLst>
          </p:cNvPr>
          <p:cNvSpPr txBox="1"/>
          <p:nvPr/>
        </p:nvSpPr>
        <p:spPr>
          <a:xfrm>
            <a:off x="5272207" y="2101177"/>
            <a:ext cx="973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E891503-5C75-2549-81C8-A5767684530D}"/>
              </a:ext>
            </a:extLst>
          </p:cNvPr>
          <p:cNvSpPr txBox="1"/>
          <p:nvPr/>
        </p:nvSpPr>
        <p:spPr>
          <a:xfrm>
            <a:off x="6328099" y="2073783"/>
            <a:ext cx="708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52A0D6C-86B9-A044-B0A4-43F838880DA3}"/>
              </a:ext>
            </a:extLst>
          </p:cNvPr>
          <p:cNvCxnSpPr>
            <a:cxnSpLocks/>
            <a:endCxn id="81" idx="3"/>
          </p:cNvCxnSpPr>
          <p:nvPr/>
        </p:nvCxnSpPr>
        <p:spPr>
          <a:xfrm flipH="1">
            <a:off x="4440937" y="2976031"/>
            <a:ext cx="1018257" cy="184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05193AF-0DBF-3D40-B21D-E5826CEA4690}"/>
              </a:ext>
            </a:extLst>
          </p:cNvPr>
          <p:cNvSpPr txBox="1"/>
          <p:nvPr/>
        </p:nvSpPr>
        <p:spPr>
          <a:xfrm>
            <a:off x="3216274" y="2929275"/>
            <a:ext cx="1224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Exit Point:</a:t>
            </a:r>
            <a:br>
              <a:rPr lang="en-US" sz="1200" b="1" dirty="0"/>
            </a:br>
            <a:r>
              <a:rPr lang="en-US" sz="1200" b="1" dirty="0"/>
              <a:t>Update Shadow</a:t>
            </a:r>
          </a:p>
        </p:txBody>
      </p:sp>
    </p:spTree>
    <p:extLst>
      <p:ext uri="{BB962C8B-B14F-4D97-AF65-F5344CB8AC3E}">
        <p14:creationId xmlns:p14="http://schemas.microsoft.com/office/powerpoint/2010/main" val="3512133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35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Francois-Xavier Gsell</dc:creator>
  <cp:lastModifiedBy>Francois-Xavier Gsell</cp:lastModifiedBy>
  <cp:revision>8</cp:revision>
  <dcterms:created xsi:type="dcterms:W3CDTF">2018-05-19T03:41:58Z</dcterms:created>
  <dcterms:modified xsi:type="dcterms:W3CDTF">2018-05-20T04:03:23Z</dcterms:modified>
</cp:coreProperties>
</file>