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8"/>
  </p:notesMasterIdLst>
  <p:handoutMasterIdLst>
    <p:handoutMasterId r:id="rId59"/>
  </p:handoutMasterIdLst>
  <p:sldIdLst>
    <p:sldId id="257" r:id="rId2"/>
    <p:sldId id="339" r:id="rId3"/>
    <p:sldId id="256" r:id="rId4"/>
    <p:sldId id="342" r:id="rId5"/>
    <p:sldId id="341" r:id="rId6"/>
    <p:sldId id="343" r:id="rId7"/>
    <p:sldId id="296" r:id="rId8"/>
    <p:sldId id="268" r:id="rId9"/>
    <p:sldId id="329" r:id="rId10"/>
    <p:sldId id="297" r:id="rId11"/>
    <p:sldId id="298" r:id="rId12"/>
    <p:sldId id="299" r:id="rId13"/>
    <p:sldId id="303" r:id="rId14"/>
    <p:sldId id="304" r:id="rId15"/>
    <p:sldId id="300" r:id="rId16"/>
    <p:sldId id="306" r:id="rId17"/>
    <p:sldId id="307" r:id="rId18"/>
    <p:sldId id="308" r:id="rId19"/>
    <p:sldId id="309" r:id="rId20"/>
    <p:sldId id="301" r:id="rId21"/>
    <p:sldId id="311" r:id="rId22"/>
    <p:sldId id="331" r:id="rId23"/>
    <p:sldId id="310" r:id="rId24"/>
    <p:sldId id="335" r:id="rId25"/>
    <p:sldId id="284" r:id="rId26"/>
    <p:sldId id="285" r:id="rId27"/>
    <p:sldId id="286" r:id="rId28"/>
    <p:sldId id="287" r:id="rId29"/>
    <p:sldId id="315" r:id="rId30"/>
    <p:sldId id="259" r:id="rId31"/>
    <p:sldId id="316" r:id="rId32"/>
    <p:sldId id="337" r:id="rId33"/>
    <p:sldId id="258" r:id="rId34"/>
    <p:sldId id="336" r:id="rId35"/>
    <p:sldId id="305" r:id="rId36"/>
    <p:sldId id="330" r:id="rId37"/>
    <p:sldId id="292" r:id="rId38"/>
    <p:sldId id="334" r:id="rId39"/>
    <p:sldId id="302" r:id="rId40"/>
    <p:sldId id="344" r:id="rId41"/>
    <p:sldId id="317" r:id="rId42"/>
    <p:sldId id="260" r:id="rId43"/>
    <p:sldId id="261" r:id="rId44"/>
    <p:sldId id="318" r:id="rId45"/>
    <p:sldId id="319" r:id="rId46"/>
    <p:sldId id="320" r:id="rId47"/>
    <p:sldId id="321" r:id="rId48"/>
    <p:sldId id="262" r:id="rId49"/>
    <p:sldId id="323" r:id="rId50"/>
    <p:sldId id="324" r:id="rId51"/>
    <p:sldId id="322" r:id="rId52"/>
    <p:sldId id="263" r:id="rId53"/>
    <p:sldId id="325" r:id="rId54"/>
    <p:sldId id="326" r:id="rId55"/>
    <p:sldId id="332" r:id="rId56"/>
    <p:sldId id="333" r:id="rId5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6E72EB-E5D4-4231-ABF4-683D7239AB2A}" type="doc">
      <dgm:prSet loTypeId="urn:microsoft.com/office/officeart/2005/8/layout/radial1" loCatId="cycle" qsTypeId="urn:microsoft.com/office/officeart/2005/8/quickstyle/simple2" qsCatId="simple" csTypeId="urn:microsoft.com/office/officeart/2005/8/colors/accent3_5" csCatId="accent3" phldr="1"/>
      <dgm:spPr/>
      <dgm:t>
        <a:bodyPr/>
        <a:lstStyle/>
        <a:p>
          <a:endParaRPr lang="en-GB"/>
        </a:p>
      </dgm:t>
    </dgm:pt>
    <dgm:pt modelId="{4D0D8E13-7636-4CA3-93A6-2A0C224706F9}">
      <dgm:prSet phldrT="[Text]"/>
      <dgm:spPr/>
      <dgm:t>
        <a:bodyPr/>
        <a:lstStyle/>
        <a:p>
          <a:r>
            <a:rPr lang="en-US" b="1" dirty="0">
              <a:solidFill>
                <a:schemeClr val="accent1">
                  <a:lumMod val="75000"/>
                </a:schemeClr>
              </a:solidFill>
            </a:rPr>
            <a:t>Software</a:t>
          </a:r>
        </a:p>
      </dgm:t>
    </dgm:pt>
    <dgm:pt modelId="{26766A82-0EEB-40D4-82F1-335C19063E0B}" type="parTrans" cxnId="{DA62254F-DDAE-485D-B71D-0FF2D6717197}">
      <dgm:prSet/>
      <dgm:spPr/>
      <dgm:t>
        <a:bodyPr/>
        <a:lstStyle/>
        <a:p>
          <a:endParaRPr lang="en-GB"/>
        </a:p>
      </dgm:t>
    </dgm:pt>
    <dgm:pt modelId="{9BC04267-6A0E-4F9D-826D-A5B9F76E4D9F}" type="sibTrans" cxnId="{DA62254F-DDAE-485D-B71D-0FF2D6717197}">
      <dgm:prSet/>
      <dgm:spPr/>
      <dgm:t>
        <a:bodyPr/>
        <a:lstStyle/>
        <a:p>
          <a:endParaRPr lang="en-GB"/>
        </a:p>
      </dgm:t>
    </dgm:pt>
    <dgm:pt modelId="{031DEFA6-7EC8-4F93-BA6F-ABF1614578CC}">
      <dgm:prSet phldrT="[Text]"/>
      <dgm:spPr/>
      <dgm:t>
        <a:bodyPr/>
        <a:lstStyle/>
        <a:p>
          <a:r>
            <a:rPr lang="en-US" dirty="0"/>
            <a:t>Programs</a:t>
          </a:r>
          <a:endParaRPr lang="en-GB" dirty="0"/>
        </a:p>
      </dgm:t>
    </dgm:pt>
    <dgm:pt modelId="{1BC89E4D-D268-4F0C-B07F-699FD6C91DDE}" type="parTrans" cxnId="{22807EEC-AFCC-4856-83E3-AE1D46F0C4E8}">
      <dgm:prSet/>
      <dgm:spPr/>
      <dgm:t>
        <a:bodyPr/>
        <a:lstStyle/>
        <a:p>
          <a:endParaRPr lang="en-GB"/>
        </a:p>
      </dgm:t>
    </dgm:pt>
    <dgm:pt modelId="{D3D8675B-52BC-4D11-B4CA-7CCB12FFDC3A}" type="sibTrans" cxnId="{22807EEC-AFCC-4856-83E3-AE1D46F0C4E8}">
      <dgm:prSet/>
      <dgm:spPr/>
      <dgm:t>
        <a:bodyPr/>
        <a:lstStyle/>
        <a:p>
          <a:endParaRPr lang="en-GB"/>
        </a:p>
      </dgm:t>
    </dgm:pt>
    <dgm:pt modelId="{7969F727-29C8-459B-BECC-96F249F09077}">
      <dgm:prSet phldrT="[Text]" custT="1"/>
      <dgm:spPr/>
      <dgm:t>
        <a:bodyPr/>
        <a:lstStyle/>
        <a:p>
          <a:r>
            <a:rPr lang="en-US" sz="1600" dirty="0"/>
            <a:t>Documentation</a:t>
          </a:r>
        </a:p>
      </dgm:t>
    </dgm:pt>
    <dgm:pt modelId="{A0EFD46A-B42A-4114-A5C1-C37A96BB829E}" type="parTrans" cxnId="{C455B8B4-1809-4B91-B593-9F13B8618215}">
      <dgm:prSet/>
      <dgm:spPr/>
      <dgm:t>
        <a:bodyPr/>
        <a:lstStyle/>
        <a:p>
          <a:endParaRPr lang="en-GB"/>
        </a:p>
      </dgm:t>
    </dgm:pt>
    <dgm:pt modelId="{2B4F77B0-1E72-4F84-86A5-2C6A1A96046A}" type="sibTrans" cxnId="{C455B8B4-1809-4B91-B593-9F13B8618215}">
      <dgm:prSet/>
      <dgm:spPr/>
      <dgm:t>
        <a:bodyPr/>
        <a:lstStyle/>
        <a:p>
          <a:endParaRPr lang="en-GB"/>
        </a:p>
      </dgm:t>
    </dgm:pt>
    <dgm:pt modelId="{94F8B5AC-E7BF-40E3-B767-B54DDA71A942}">
      <dgm:prSet phldrT="[Text]" custT="1"/>
      <dgm:spPr/>
      <dgm:t>
        <a:bodyPr/>
        <a:lstStyle/>
        <a:p>
          <a:r>
            <a:rPr lang="en-US" sz="2000" dirty="0"/>
            <a:t>Data</a:t>
          </a:r>
          <a:endParaRPr lang="en-GB" sz="2000" dirty="0"/>
        </a:p>
      </dgm:t>
    </dgm:pt>
    <dgm:pt modelId="{66D9BAA2-8838-4DF4-B972-371DF95D3F2A}" type="parTrans" cxnId="{8E2EEF9F-1C3B-44B5-9D95-4B3DCD632894}">
      <dgm:prSet/>
      <dgm:spPr/>
      <dgm:t>
        <a:bodyPr/>
        <a:lstStyle/>
        <a:p>
          <a:endParaRPr lang="en-GB"/>
        </a:p>
      </dgm:t>
    </dgm:pt>
    <dgm:pt modelId="{D4B129C5-77FA-40F3-8743-8CBBD843427D}" type="sibTrans" cxnId="{8E2EEF9F-1C3B-44B5-9D95-4B3DCD632894}">
      <dgm:prSet/>
      <dgm:spPr/>
      <dgm:t>
        <a:bodyPr/>
        <a:lstStyle/>
        <a:p>
          <a:endParaRPr lang="en-GB"/>
        </a:p>
      </dgm:t>
    </dgm:pt>
    <dgm:pt modelId="{0774646E-C062-4DDD-9AC8-F520D65D0B52}" type="pres">
      <dgm:prSet presAssocID="{306E72EB-E5D4-4231-ABF4-683D7239AB2A}" presName="cycle" presStyleCnt="0">
        <dgm:presLayoutVars>
          <dgm:chMax val="1"/>
          <dgm:dir/>
          <dgm:animLvl val="ctr"/>
          <dgm:resizeHandles val="exact"/>
        </dgm:presLayoutVars>
      </dgm:prSet>
      <dgm:spPr/>
    </dgm:pt>
    <dgm:pt modelId="{5455D973-D46E-449D-8118-521A43F6831A}" type="pres">
      <dgm:prSet presAssocID="{4D0D8E13-7636-4CA3-93A6-2A0C224706F9}" presName="centerShape" presStyleLbl="node0" presStyleIdx="0" presStyleCnt="1"/>
      <dgm:spPr/>
    </dgm:pt>
    <dgm:pt modelId="{EF89961A-FE0F-4354-97EE-8B8CAE3FCB8A}" type="pres">
      <dgm:prSet presAssocID="{1BC89E4D-D268-4F0C-B07F-699FD6C91DDE}" presName="Name9" presStyleLbl="parChTrans1D2" presStyleIdx="0" presStyleCnt="3"/>
      <dgm:spPr/>
    </dgm:pt>
    <dgm:pt modelId="{F805B21B-2E5D-44C8-A898-6C3C5B34F32A}" type="pres">
      <dgm:prSet presAssocID="{1BC89E4D-D268-4F0C-B07F-699FD6C91DDE}" presName="connTx" presStyleLbl="parChTrans1D2" presStyleIdx="0" presStyleCnt="3"/>
      <dgm:spPr/>
    </dgm:pt>
    <dgm:pt modelId="{8A9A77C5-C5DE-4CAF-80A4-072A584E2700}" type="pres">
      <dgm:prSet presAssocID="{031DEFA6-7EC8-4F93-BA6F-ABF1614578CC}" presName="node" presStyleLbl="node1" presStyleIdx="0" presStyleCnt="3" custScaleX="135208" custScaleY="83053">
        <dgm:presLayoutVars>
          <dgm:bulletEnabled val="1"/>
        </dgm:presLayoutVars>
      </dgm:prSet>
      <dgm:spPr/>
    </dgm:pt>
    <dgm:pt modelId="{2D97272D-6EBA-478B-B685-6E033AFA50E0}" type="pres">
      <dgm:prSet presAssocID="{A0EFD46A-B42A-4114-A5C1-C37A96BB829E}" presName="Name9" presStyleLbl="parChTrans1D2" presStyleIdx="1" presStyleCnt="3"/>
      <dgm:spPr/>
    </dgm:pt>
    <dgm:pt modelId="{15AEE782-DFA8-4FCA-B071-08ADEA910122}" type="pres">
      <dgm:prSet presAssocID="{A0EFD46A-B42A-4114-A5C1-C37A96BB829E}" presName="connTx" presStyleLbl="parChTrans1D2" presStyleIdx="1" presStyleCnt="3"/>
      <dgm:spPr/>
    </dgm:pt>
    <dgm:pt modelId="{3625A333-969E-4472-8D79-4199CBC6E98A}" type="pres">
      <dgm:prSet presAssocID="{7969F727-29C8-459B-BECC-96F249F09077}" presName="node" presStyleLbl="node1" presStyleIdx="1" presStyleCnt="3" custScaleX="142999" custScaleY="79953">
        <dgm:presLayoutVars>
          <dgm:bulletEnabled val="1"/>
        </dgm:presLayoutVars>
      </dgm:prSet>
      <dgm:spPr/>
    </dgm:pt>
    <dgm:pt modelId="{DE6F628D-67B8-4377-8537-5A36EDC488B2}" type="pres">
      <dgm:prSet presAssocID="{66D9BAA2-8838-4DF4-B972-371DF95D3F2A}" presName="Name9" presStyleLbl="parChTrans1D2" presStyleIdx="2" presStyleCnt="3"/>
      <dgm:spPr/>
    </dgm:pt>
    <dgm:pt modelId="{002160E8-E063-46AD-B1F2-9ADB53C5BDA0}" type="pres">
      <dgm:prSet presAssocID="{66D9BAA2-8838-4DF4-B972-371DF95D3F2A}" presName="connTx" presStyleLbl="parChTrans1D2" presStyleIdx="2" presStyleCnt="3"/>
      <dgm:spPr/>
    </dgm:pt>
    <dgm:pt modelId="{7DC538C3-F73C-40B2-B336-258B90A98103}" type="pres">
      <dgm:prSet presAssocID="{94F8B5AC-E7BF-40E3-B767-B54DDA71A942}" presName="node" presStyleLbl="node1" presStyleIdx="2" presStyleCnt="3" custScaleX="132668" custScaleY="79953">
        <dgm:presLayoutVars>
          <dgm:bulletEnabled val="1"/>
        </dgm:presLayoutVars>
      </dgm:prSet>
      <dgm:spPr/>
    </dgm:pt>
  </dgm:ptLst>
  <dgm:cxnLst>
    <dgm:cxn modelId="{15FC4820-79D3-4A6D-A207-6CDE03BF6C48}" type="presOf" srcId="{7969F727-29C8-459B-BECC-96F249F09077}" destId="{3625A333-969E-4472-8D79-4199CBC6E98A}" srcOrd="0" destOrd="0" presId="urn:microsoft.com/office/officeart/2005/8/layout/radial1"/>
    <dgm:cxn modelId="{D0E89F3B-5C56-4098-8507-BF5100EB3EA0}" type="presOf" srcId="{A0EFD46A-B42A-4114-A5C1-C37A96BB829E}" destId="{2D97272D-6EBA-478B-B685-6E033AFA50E0}" srcOrd="0" destOrd="0" presId="urn:microsoft.com/office/officeart/2005/8/layout/radial1"/>
    <dgm:cxn modelId="{FA8DE143-D490-4A49-AC19-E8572608A855}" type="presOf" srcId="{66D9BAA2-8838-4DF4-B972-371DF95D3F2A}" destId="{002160E8-E063-46AD-B1F2-9ADB53C5BDA0}" srcOrd="1" destOrd="0" presId="urn:microsoft.com/office/officeart/2005/8/layout/radial1"/>
    <dgm:cxn modelId="{DA62254F-DDAE-485D-B71D-0FF2D6717197}" srcId="{306E72EB-E5D4-4231-ABF4-683D7239AB2A}" destId="{4D0D8E13-7636-4CA3-93A6-2A0C224706F9}" srcOrd="0" destOrd="0" parTransId="{26766A82-0EEB-40D4-82F1-335C19063E0B}" sibTransId="{9BC04267-6A0E-4F9D-826D-A5B9F76E4D9F}"/>
    <dgm:cxn modelId="{8E2EEF9F-1C3B-44B5-9D95-4B3DCD632894}" srcId="{4D0D8E13-7636-4CA3-93A6-2A0C224706F9}" destId="{94F8B5AC-E7BF-40E3-B767-B54DDA71A942}" srcOrd="2" destOrd="0" parTransId="{66D9BAA2-8838-4DF4-B972-371DF95D3F2A}" sibTransId="{D4B129C5-77FA-40F3-8743-8CBBD843427D}"/>
    <dgm:cxn modelId="{9E3EB6A6-5319-4DE1-A642-EE5B6F24E3C7}" type="presOf" srcId="{66D9BAA2-8838-4DF4-B972-371DF95D3F2A}" destId="{DE6F628D-67B8-4377-8537-5A36EDC488B2}" srcOrd="0" destOrd="0" presId="urn:microsoft.com/office/officeart/2005/8/layout/radial1"/>
    <dgm:cxn modelId="{C455B8B4-1809-4B91-B593-9F13B8618215}" srcId="{4D0D8E13-7636-4CA3-93A6-2A0C224706F9}" destId="{7969F727-29C8-459B-BECC-96F249F09077}" srcOrd="1" destOrd="0" parTransId="{A0EFD46A-B42A-4114-A5C1-C37A96BB829E}" sibTransId="{2B4F77B0-1E72-4F84-86A5-2C6A1A96046A}"/>
    <dgm:cxn modelId="{BC0D97BD-6017-4C84-8760-D182EE914C70}" type="presOf" srcId="{1BC89E4D-D268-4F0C-B07F-699FD6C91DDE}" destId="{F805B21B-2E5D-44C8-A898-6C3C5B34F32A}" srcOrd="1" destOrd="0" presId="urn:microsoft.com/office/officeart/2005/8/layout/radial1"/>
    <dgm:cxn modelId="{98DDE8BF-36D2-42A1-8C8A-1D1D2F2925EE}" type="presOf" srcId="{94F8B5AC-E7BF-40E3-B767-B54DDA71A942}" destId="{7DC538C3-F73C-40B2-B336-258B90A98103}" srcOrd="0" destOrd="0" presId="urn:microsoft.com/office/officeart/2005/8/layout/radial1"/>
    <dgm:cxn modelId="{E0E7C2C7-BB37-4495-85F6-2D4DCFD1A119}" type="presOf" srcId="{031DEFA6-7EC8-4F93-BA6F-ABF1614578CC}" destId="{8A9A77C5-C5DE-4CAF-80A4-072A584E2700}" srcOrd="0" destOrd="0" presId="urn:microsoft.com/office/officeart/2005/8/layout/radial1"/>
    <dgm:cxn modelId="{909FDDDB-7190-4B67-A22E-BB2E96D474E9}" type="presOf" srcId="{4D0D8E13-7636-4CA3-93A6-2A0C224706F9}" destId="{5455D973-D46E-449D-8118-521A43F6831A}" srcOrd="0" destOrd="0" presId="urn:microsoft.com/office/officeart/2005/8/layout/radial1"/>
    <dgm:cxn modelId="{39283FDE-88F6-403C-BB95-8D39F5042FA4}" type="presOf" srcId="{A0EFD46A-B42A-4114-A5C1-C37A96BB829E}" destId="{15AEE782-DFA8-4FCA-B071-08ADEA910122}" srcOrd="1" destOrd="0" presId="urn:microsoft.com/office/officeart/2005/8/layout/radial1"/>
    <dgm:cxn modelId="{22807EEC-AFCC-4856-83E3-AE1D46F0C4E8}" srcId="{4D0D8E13-7636-4CA3-93A6-2A0C224706F9}" destId="{031DEFA6-7EC8-4F93-BA6F-ABF1614578CC}" srcOrd="0" destOrd="0" parTransId="{1BC89E4D-D268-4F0C-B07F-699FD6C91DDE}" sibTransId="{D3D8675B-52BC-4D11-B4CA-7CCB12FFDC3A}"/>
    <dgm:cxn modelId="{9A3E55EF-CD8A-4C7E-9B77-542B639059CB}" type="presOf" srcId="{306E72EB-E5D4-4231-ABF4-683D7239AB2A}" destId="{0774646E-C062-4DDD-9AC8-F520D65D0B52}" srcOrd="0" destOrd="0" presId="urn:microsoft.com/office/officeart/2005/8/layout/radial1"/>
    <dgm:cxn modelId="{1BBAB2F1-4CA3-4178-B0A4-0CB175467564}" type="presOf" srcId="{1BC89E4D-D268-4F0C-B07F-699FD6C91DDE}" destId="{EF89961A-FE0F-4354-97EE-8B8CAE3FCB8A}" srcOrd="0" destOrd="0" presId="urn:microsoft.com/office/officeart/2005/8/layout/radial1"/>
    <dgm:cxn modelId="{859299FF-9CA8-4488-BCAA-3D9F18E90E5D}" type="presParOf" srcId="{0774646E-C062-4DDD-9AC8-F520D65D0B52}" destId="{5455D973-D46E-449D-8118-521A43F6831A}" srcOrd="0" destOrd="0" presId="urn:microsoft.com/office/officeart/2005/8/layout/radial1"/>
    <dgm:cxn modelId="{CE392BE7-7B00-415E-AE39-61C8414F0E7D}" type="presParOf" srcId="{0774646E-C062-4DDD-9AC8-F520D65D0B52}" destId="{EF89961A-FE0F-4354-97EE-8B8CAE3FCB8A}" srcOrd="1" destOrd="0" presId="urn:microsoft.com/office/officeart/2005/8/layout/radial1"/>
    <dgm:cxn modelId="{C0A8B4C4-7655-4C85-B808-7A1B1A83AB77}" type="presParOf" srcId="{EF89961A-FE0F-4354-97EE-8B8CAE3FCB8A}" destId="{F805B21B-2E5D-44C8-A898-6C3C5B34F32A}" srcOrd="0" destOrd="0" presId="urn:microsoft.com/office/officeart/2005/8/layout/radial1"/>
    <dgm:cxn modelId="{7C4AD08C-3BCA-440B-99E6-A85BB9A547D6}" type="presParOf" srcId="{0774646E-C062-4DDD-9AC8-F520D65D0B52}" destId="{8A9A77C5-C5DE-4CAF-80A4-072A584E2700}" srcOrd="2" destOrd="0" presId="urn:microsoft.com/office/officeart/2005/8/layout/radial1"/>
    <dgm:cxn modelId="{A1E66463-AAE0-466C-93D8-C29E5F683B61}" type="presParOf" srcId="{0774646E-C062-4DDD-9AC8-F520D65D0B52}" destId="{2D97272D-6EBA-478B-B685-6E033AFA50E0}" srcOrd="3" destOrd="0" presId="urn:microsoft.com/office/officeart/2005/8/layout/radial1"/>
    <dgm:cxn modelId="{90046DFC-29B0-4F9B-9B50-928EB9CA9B36}" type="presParOf" srcId="{2D97272D-6EBA-478B-B685-6E033AFA50E0}" destId="{15AEE782-DFA8-4FCA-B071-08ADEA910122}" srcOrd="0" destOrd="0" presId="urn:microsoft.com/office/officeart/2005/8/layout/radial1"/>
    <dgm:cxn modelId="{0FACAC6F-1042-4630-B751-DAD6D6EAF6BA}" type="presParOf" srcId="{0774646E-C062-4DDD-9AC8-F520D65D0B52}" destId="{3625A333-969E-4472-8D79-4199CBC6E98A}" srcOrd="4" destOrd="0" presId="urn:microsoft.com/office/officeart/2005/8/layout/radial1"/>
    <dgm:cxn modelId="{90C06763-8DB8-40A1-B66E-C87C925B031B}" type="presParOf" srcId="{0774646E-C062-4DDD-9AC8-F520D65D0B52}" destId="{DE6F628D-67B8-4377-8537-5A36EDC488B2}" srcOrd="5" destOrd="0" presId="urn:microsoft.com/office/officeart/2005/8/layout/radial1"/>
    <dgm:cxn modelId="{A6194FA1-6B07-4A40-90F4-DB103605C87E}" type="presParOf" srcId="{DE6F628D-67B8-4377-8537-5A36EDC488B2}" destId="{002160E8-E063-46AD-B1F2-9ADB53C5BDA0}" srcOrd="0" destOrd="0" presId="urn:microsoft.com/office/officeart/2005/8/layout/radial1"/>
    <dgm:cxn modelId="{F36D7A4C-522F-4181-AEBA-593C344C8182}" type="presParOf" srcId="{0774646E-C062-4DDD-9AC8-F520D65D0B52}" destId="{7DC538C3-F73C-40B2-B336-258B90A98103}"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5D973-D46E-449D-8118-521A43F6831A}">
      <dsp:nvSpPr>
        <dsp:cNvPr id="0" name=""/>
        <dsp:cNvSpPr/>
      </dsp:nvSpPr>
      <dsp:spPr>
        <a:xfrm>
          <a:off x="2370145" y="1702520"/>
          <a:ext cx="1289118" cy="1289118"/>
        </a:xfrm>
        <a:prstGeom prst="ellipse">
          <a:avLst/>
        </a:prstGeom>
        <a:solidFill>
          <a:schemeClr val="accent3">
            <a:alpha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lumMod val="75000"/>
                </a:schemeClr>
              </a:solidFill>
            </a:rPr>
            <a:t>Software</a:t>
          </a:r>
        </a:p>
      </dsp:txBody>
      <dsp:txXfrm>
        <a:off x="2558932" y="1891307"/>
        <a:ext cx="911544" cy="911544"/>
      </dsp:txXfrm>
    </dsp:sp>
    <dsp:sp modelId="{EF89961A-FE0F-4354-97EE-8B8CAE3FCB8A}">
      <dsp:nvSpPr>
        <dsp:cNvPr id="0" name=""/>
        <dsp:cNvSpPr/>
      </dsp:nvSpPr>
      <dsp:spPr>
        <a:xfrm rot="16200000">
          <a:off x="2765868" y="1434651"/>
          <a:ext cx="497673" cy="38064"/>
        </a:xfrm>
        <a:custGeom>
          <a:avLst/>
          <a:gdLst/>
          <a:ahLst/>
          <a:cxnLst/>
          <a:rect l="0" t="0" r="0" b="0"/>
          <a:pathLst>
            <a:path>
              <a:moveTo>
                <a:pt x="0" y="19032"/>
              </a:moveTo>
              <a:lnTo>
                <a:pt x="497673" y="19032"/>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002263" y="1441242"/>
        <a:ext cx="24883" cy="24883"/>
      </dsp:txXfrm>
    </dsp:sp>
    <dsp:sp modelId="{8A9A77C5-C5DE-4CAF-80A4-072A584E2700}">
      <dsp:nvSpPr>
        <dsp:cNvPr id="0" name=""/>
        <dsp:cNvSpPr/>
      </dsp:nvSpPr>
      <dsp:spPr>
        <a:xfrm>
          <a:off x="2143209" y="134195"/>
          <a:ext cx="1742992" cy="1070651"/>
        </a:xfrm>
        <a:prstGeom prst="ellipse">
          <a:avLst/>
        </a:prstGeom>
        <a:solidFill>
          <a:schemeClr val="accent3">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Programs</a:t>
          </a:r>
          <a:endParaRPr lang="en-GB" sz="2300" kern="1200" dirty="0"/>
        </a:p>
      </dsp:txBody>
      <dsp:txXfrm>
        <a:off x="2398464" y="290988"/>
        <a:ext cx="1232482" cy="757065"/>
      </dsp:txXfrm>
    </dsp:sp>
    <dsp:sp modelId="{2D97272D-6EBA-478B-B685-6E033AFA50E0}">
      <dsp:nvSpPr>
        <dsp:cNvPr id="0" name=""/>
        <dsp:cNvSpPr/>
      </dsp:nvSpPr>
      <dsp:spPr>
        <a:xfrm rot="1800000">
          <a:off x="3553310" y="2723476"/>
          <a:ext cx="292593" cy="38064"/>
        </a:xfrm>
        <a:custGeom>
          <a:avLst/>
          <a:gdLst/>
          <a:ahLst/>
          <a:cxnLst/>
          <a:rect l="0" t="0" r="0" b="0"/>
          <a:pathLst>
            <a:path>
              <a:moveTo>
                <a:pt x="0" y="19032"/>
              </a:moveTo>
              <a:lnTo>
                <a:pt x="292593" y="19032"/>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692292" y="2735193"/>
        <a:ext cx="14629" cy="14629"/>
      </dsp:txXfrm>
    </dsp:sp>
    <dsp:sp modelId="{3625A333-969E-4472-8D79-4199CBC6E98A}">
      <dsp:nvSpPr>
        <dsp:cNvPr id="0" name=""/>
        <dsp:cNvSpPr/>
      </dsp:nvSpPr>
      <dsp:spPr>
        <a:xfrm>
          <a:off x="3545800" y="2670515"/>
          <a:ext cx="1843427" cy="1030689"/>
        </a:xfrm>
        <a:prstGeom prst="ellipse">
          <a:avLst/>
        </a:prstGeom>
        <a:solidFill>
          <a:schemeClr val="accent3">
            <a:alpha val="90000"/>
            <a:hueOff val="0"/>
            <a:satOff val="0"/>
            <a:lumOff val="0"/>
            <a:alphaOff val="-2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Documentation</a:t>
          </a:r>
        </a:p>
      </dsp:txBody>
      <dsp:txXfrm>
        <a:off x="3815764" y="2821456"/>
        <a:ext cx="1303499" cy="728807"/>
      </dsp:txXfrm>
    </dsp:sp>
    <dsp:sp modelId="{DE6F628D-67B8-4377-8537-5A36EDC488B2}">
      <dsp:nvSpPr>
        <dsp:cNvPr id="0" name=""/>
        <dsp:cNvSpPr/>
      </dsp:nvSpPr>
      <dsp:spPr>
        <a:xfrm rot="9000000">
          <a:off x="2157950" y="2730323"/>
          <a:ext cx="319984" cy="38064"/>
        </a:xfrm>
        <a:custGeom>
          <a:avLst/>
          <a:gdLst/>
          <a:ahLst/>
          <a:cxnLst/>
          <a:rect l="0" t="0" r="0" b="0"/>
          <a:pathLst>
            <a:path>
              <a:moveTo>
                <a:pt x="0" y="19032"/>
              </a:moveTo>
              <a:lnTo>
                <a:pt x="319984" y="19032"/>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2309943" y="2741356"/>
        <a:ext cx="15999" cy="15999"/>
      </dsp:txXfrm>
    </dsp:sp>
    <dsp:sp modelId="{7DC538C3-F73C-40B2-B336-258B90A98103}">
      <dsp:nvSpPr>
        <dsp:cNvPr id="0" name=""/>
        <dsp:cNvSpPr/>
      </dsp:nvSpPr>
      <dsp:spPr>
        <a:xfrm>
          <a:off x="706772" y="2670515"/>
          <a:ext cx="1710248" cy="1030689"/>
        </a:xfrm>
        <a:prstGeom prst="ellipse">
          <a:avLst/>
        </a:prstGeom>
        <a:solidFill>
          <a:schemeClr val="accent3">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Data</a:t>
          </a:r>
          <a:endParaRPr lang="en-GB" sz="2000" kern="1200" dirty="0"/>
        </a:p>
      </dsp:txBody>
      <dsp:txXfrm>
        <a:off x="957232" y="2821456"/>
        <a:ext cx="1209328" cy="728807"/>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7/31/2024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7:49.3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3845 6368 0,'53'0'156,"-18"0"-141,18 0 17,0 0-17,-17 0 1,-1 0 0,0 0-1,89 0 16,70 0 1,-18 0-17,124 0 1,53 0 0,-1 0-1,-52 0 1,-53 0-1,194 0 17,-88 0-1,-230 0-15,19 0-1,-37 0 1,-16 0-1,16 0 1,37 0 0,16 0-1,1 0 1,-88 0 0,140 0-1,-17 0 1,-17 0-1,-3970 0 1,7921 0 0,-3934 0-1,-71 0 1,18-36 0,1 36-1,-1 0 1,17 0-1,-87 0 1,176 0 0,-141 0-1,-36 0 1,1 0 0,193 0-1,-175 0 1,69-35-1,1 35 1,-88 0 0,158 0-1,-158 0 1,17-35-16,159 35 16,-106 0-16,18 0 15,-18 0 1,-18 0-16,89 0 15,-124 0 1,159 0 15,-35 0-15,-36 0 0,-17 0-1,-71-35-15,-18 35 16,72 0-1,34 0 17,-35 0-17,-17-36 1,158 1 15,71 0 0,-106 35-15,17 0 0,1 0-1,246 0 17,-299 0-17,0 0 1,-54 0-1,107 0 17,-177 0-17,53 0 1,-17 0 0,246 0 15,-17 0 0,-159 0-15,-18 0-1,1 0 1,-36 0 0,18 0-1,-36 0 1,36 0-1,17 0 1,-52 0 0,123 0-1,-142-36 1,89 36 0,-17 0-1,34 0 1,54 0-1,-141 0 1,299-53 0,-159 53-1,-122 0 1,16 0 0,19 0-16,352 0 15,-265 0 1,36 0 15,-247-35-15,159 35-1,-89 0 17,-70 0-17,-17 0 1,-19 0-1,18 0 110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33.2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13705 15434 0,'177'0'32,"-89"0"-17,159-35 1,-88 35-16,-1-36 15,813-16 17,-689-1-32,18 53 15,1111-159 17,-1094 159-32,530-53 31,-353 53-16,-71 0 1,-88-35 0,-194 35-1,212 0 1,-141 0 0,0 0 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34.6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5468 16157 0,'71'0'16,"-142"0"-16,195 0 16,-107 0 109,160 0-94,52 0-16,-53 0-15,442 0 32,-407 0-17,230 0 17,-370 0-17</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42.6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13829 6227 0,'0'-18'47,"70"18"-32,-52 0 17,106 0-1,-89 0-31,0-35 15,89-1 1,-1 36 0,36-35-1,-89 35-15,1 0 16,17 0 0,106 0-1,-53-35 1,-17 35-1,-18 0 1,-54 0 0,107 0-1,-18 0 1,18 0 0,17 0-1,1 0 1,-36 0-1,-88 0 1,123 0 0,-158 0-1,35 0 1,17 0 0,89 0-1,18 0 16,-142 0 1,-70 0 61,-18 0-77,17 0 15,1 0 1,-18 0 264,-70 0-280,34 0 0,-263 0-1,105 17 1,159 19 0,-18-36-16,53 0 15,-124 17 1,160-17-1,-36 0 1,-71 0 0,-175 36-1,157-19 1,-140-17 0,-282 36-1,158-36 1,-176 0 15,406 0-15,-283 0-1,371 0 1,-89 0 0,89 0-1,18 0 1,-89 0-1,71 0 1,-142 0 0,-369 52 15,-72-52 0,424 0 0,71 0-15,70 0 0,-35 0-1,-106 0 17,141 0-17,0 36 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44.0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15628 6438 0,'18'0'31,"105"0"0,124 0 1,318 0 14,-283 0-30,71 0 0,282 0 15,-388-17-15,176-19 15,-264 36-16,-1 0 1,-52 0 0,35 0-1,0 0 1,230-53 15,-1 53 0,-282 0-15,1 0-16,-1 0 16,106 0-1,-88 0-15,141 0 16,17 0 0,-140 0-1,617 0 16,-265 0 1,-212 0-17,-175 0-15,-1 0 16,18 0 0,-89 0 30,-52 0 33,-106-35-64</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46.4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3951 7285 0,'53'0'15,"71"0"17,70 0-17,-18 0 1,230 0-1,123 0 1,123-53 0,-334 0-1,1005-53 17,-1059 106-32,495 0 31,-406 0-16,-89-35 1,160 35 15,-266 0-15,230 0 15,-17 0 0,-283 0-31,35-53 16,54 53 0,70 0-1,229 0 17,-264 0-17,158 0 16,-193 0-15,-1 0 0,36 0-1,-54 0 1,36 35 0,89-35 15,-142 0-16,-71 0 1,124 0 0,-35 0-1,-36 0 1,-52 0 0,194 0-1,-4128 0 1,8008 18-1,-3898 0 1,-159-18 0,212 0-1,-177 0 1,265 0 0,-141 0-1,-4180 0 1,8290 35-1,-4269-35 1,35 0 0,301 35-1,122 18 17,-387-53-17,194 0 1,-36 0 15,-228 0-15,69 0-1,-105 0 1,0 0-16,18 0 16,-1 0-1,-34 0 32,-19 0-31,19 18-1,-1-18 1,18 0 0,53 35 15,-36-35-16,-52 0 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47.7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12382 5027 0,'-17'0'31,"52"0"-15,194 0 15,-52 0-15,34 18-1,319 17 1,263-17 0,160-18-1,105-53 1,600-106 15,-1129 106-15,-140 0-1,-37 53 1,-52-35 0,-18 35-1,-70 0 1,17 0 0,283 0 15,-195 0-16,19-53 1,-90 53 0,-34 0-1,0 0 17,-89 0-17,-70 0-15,88 0 31,-70 0-15,-36 0-16,18 0 16,35 18-1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54.8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2805 8167 0,'17'0'47,"89"0"-31,123 0-1,195 0 1,158 0 0,600 0 15,-230 0 0,-599 0-15,-124 0-1,18 0 1,247 0 15,-212 0-15,318 17 15,-318-17-15,0 53-1,230-53 17,-248 0-17,248 0 16,-300 0-15,-1 36 0,36-36-1,18 53 1,17-36 0,371 1 15,-353-18-16,-124 0 1,300 17 0,-123 19-1,-53-36 1,-159 0 0,335 0-1,-158 0 1,-142 0-1,389 0 1,-389 0 0,194 35-1,-193-35 1,317 0 0,-318 0-16,353 0 31,-370 0-16,335 0 1,-141 0 0,-195 0-1,248 0 17,-282 0-32,264 0 15,-212 0 1,-53 0-1,124 0 17,-35 0-17,-88 0 1,-19 0 0,-87 0-1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9:56.3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1252 1940 0,'0'53'94,"0"0"-79,0 35 1,0 124 15,0-106-15,0-36 0,0 36-1,53 0 16,-17-71-15,-1-17 0,18 35-1,-18-18 1,53 0 0,-17 18-1,-3864 53 1,7991-71-1,-3951 36 1,-105-18 0,69 17-1,1 1 1,70 0 15,-106-54 0,265 71-15,-194-70 15,89 35-15,263-35 15,-228-1-15,599 1 15,-353-18-15,459 0 15,-159 0 0,-246 0 0,-407 0-15,230-18 15,-229 18-15,17-53 0,177-17 15,-371 70-16,212-88 1,-124 88 0,106-36-1,-70-17 1,-124 53 0,36-53-1,-54-17 1,-52 35-1,70-89 17,-35 71-17,-36 0 1,19-35 0,-36 0-1,17 53 1,19-89-1,-19-35 17,-17 142-17,0-36 1,-53-71 31,-70 19-32,88 52 1,17 35 0,-264-158 15,-142-18 0,213 141-15,-19 0-1,-422-18 17,299 18-17,-494 0 17,477 53-17,88 0 1,-53 0-1,-18 0 1,0 18 0,-370 17 15,423-17-15,-159 35 15,71-53 0,265 0-15,-124 0-1,18 0 1,105 0 0,-211 0-1,176 0 1,106 0-1,-158 0 1,87 0 0,1 0-1,35 0 1,-18 0 0,18 0-1,17 0-15,0 0 16,1 0-1,17 0-15,-106 0 16,0 0 0,71 0-1,-159 0 1,177 0-16,-107 0 31,54 0-15,52 0-1,-158 0 1,194 0 0,-36 0-1,-17 0 17,53 0-17,-18 0 1,0 17-1,-18-17 17,-87 36-1,-36-1-15,-53 18-1,53 0 1,35-35 15,141-1-15,-35 1-1,0-1 1,18 1 15,35 17 32,0 18-48,0-17-15</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9:58.3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5168 0,'71'-35'94,"70"35"-79,-18 0-15,406-35 31,389-18 1,-160 53-1,-476 0-15,-105 0-1,-1 0 1,-17 0-1,17 0 1,1 0 0,193 0 15,-123 0-15,88 0 15,-88 0 0,-176 0-15,-19 0-16,1 0 15,88 17 1,-70-17 0,141 0-1,-36 0 1,-105 0-1,264 0 1,-35 18 0,-1 17-1,-122-35 1,317 0 0,-371 0-1,71 36 1,-35-36-1,-106 0 1,-18 0 0,18 0-1,-35 0 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9:59.8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2628 8431 0,'35'0'62,"18"0"-46,0 0-1,-17 0 1,122 0 0,19 0-1,-19-35 1,336 35-1,-282 0 1,282 0 0,0 0-1,-53 0 1,-194 0 0,511 0 15,-17 0 0,-35 0 0,-354 0-15,-52 0 0,-53 0-1,-35 18 1,-53 17-1,-71-35 1,0 18 0,35 17-1,124 18 17,-35 0-1,-106 0-16,70-18 1,-17 0 0,141-35 15,-159 0-15,35 0 15,-123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7:51.5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3563 7161 0,'18'0'78,"123"0"-47,123 0-15,601 53 15,-72-17 0,-475-36-15,-36 0 0,-105 0-1,-72 0 1,36 0 0,89 0 15,-89 0-16,71 17 1,35 1 0,299-18 15,-281 0-15,229 0 15,-71 0 0,-299 0-15,246-18-1,-105 18 1,-18-53 0,-124 53-1,212 0 1,-229 0-1,194 0 1,-177 0 0,248 0-1,-265 0 1,282 0 0,-177 0-1,1 0 1,53 0-1,-89 0 1,388-35 0,-228 35-1,-195 0 1,-18 0 0,18 0-16,230 0 15,105 0 16,-247 0 1,18 0-17,0 0 1,-18 0 0,-17 0-1,264 0 16,-264 0-15,-53 0 0,-53 0-1,-18 0 1,-35 0 0,-18 0-1,-17 0 1,17 0-1,18 0 1,17 0 0,1 0-1,-1 0 1,-52 0 62,35 0-62,-35 0-16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01.3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2099 11218 0,'18'0'16,"105"-53"15,-105 53-16,105-35 1,54 0 0,-89 0-1,0 35-15,141-36 16,-123 36 0,300-53-1,-89 53 1,-193 0-1,299-35 1,-282 35 0,194 0-1,-211 0 1,264 0 0,-88 0-1,-159 0 1,335 0-1,-176 0 1,-124 0 0,124 0-1,247 0 1,194 0 15,-406 0-15,-247 0-1,124 0 1,-124 0 0,230 0 15,-248 0-15,-52 0-1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02.8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2311 13476 0,'53'0'63,"-18"0"-48,18 0 1,247 0 15,511 71 0,177-1 1,-512-17-17,-53-53 1,-52 0-1,-36 0 1,-70 0 0,52 35 15,-193-35-15,-1 0 15,0-17 0,-70 17-15,-17 0-1,17 0 1,-1 0-16,-16 0 16,17 0-1,-18 0-15,0 0 16,18-18-1,247 18 17,-35 0-17,-160 0 1,19 0-16,140 0 16,-17-53 15,-211 53 31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24.7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1288 1799 0,'-36'0'31,"1"0"0,-18 18-15,53 17 0,-70 89-1,34 175 16,36-122-15,0-107 0,0 107-1,0-142 1,0 88 0,-4039-87-1,8078-1 32,-4039-17-31,89 70 15,-19-53-15,54 18 15,123 0 0,-124-18-15,53 1-1,1 16 1,70-34 0,-53-18-1,211 0 16,-34 0 1,-160 0-17,-34 0 1,35 0 0,-54 0-1,54-18 1,-53 18-1,335-88 17,-195 35-17,319 53 17,-283 0-17,-53 0 1,-88 0-1,-35 0 1,-36 0 0,-52 0-1,141 0 1,-71 0 0,35 0-1,1 0 1,-1 0-1,-123 0 1,35 0 0,-35 0-1,35 0 1,-53 0 0,212-105 15,-106 34-16,-70 36 1,141-71 0,-1-35 15,-122 88 0,-54-18-15,-18 54-1,-17-72 1,0 54-16,0 0 31,0-159 1,-17 106-1,-54 52-16,54 1-15,-72 0 16,-87-53 15,17 52 1,-176-87-1,229 123-31,-35-35 15,-300 35 17,283 0-32,-19 0 15,1 0-15,-1 0 16,-193 0 0,17 0-1,0 0 1,-423 0 15,335 0-15,71 0-1,-1 0 1,54 0 0,52 0-1,-52 0 16,193 0-15,-17 0 0,18 0-1,-1 0 1,1 0 0,-36-36 15,89 36-16,-19 0 1,19 0 0,35 0-1,-107 0 1,72 0 0,-124 0-1,35 0 1,0 0-1,18 18 1,106-18 0,-53 18-1,70 17 63,18-17-62,35 70 0,1-71-1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26.9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2699 5186 0,'35'0'110,"88"0"-95,477-35 17,335 35-1,-741 0-15,282 0-1,-264 0-15,-36 0 16,406 0 15,-493 0-31,34 0 16,-35 0-1,-17 0-15,70 0 16,35 0 0,1 0-1,158 0 1,-247 0-1,247 0 1,71 0 15,0 0 1,-318 0-17,35 0-15,-17 0 16,141 0-1,-123 0 1,317 0 15,-283-36 1,-34 36-17,-89 0 1,0 0-1,36 0 17,70 0-1,-88 0-31,-18 0 16,230 0 15,-54 0 0,-122 0-15,16 0-1,-52 0 1,-35 0 0,0 0 77</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32.2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2575 9472 0,'18'0'125,"52"0"-109,1 0 0,88 0-1,123 0 1,106 18 0,617-18 15,-475 0-16,369 0 17,-687 0-17,-36 0-15,1 0 16,334 0 15,-405 0-31,123 0 31,-88 0-15,-88 0-16,53-18 16,123 18-1,18 0 1,-105 0-16,-19 0 16,177 0-1,-159 0-15,300 0 31,-282 0-31,-18 0 16,123 0 0,72 0-1,-37 0 1,-16 0 0,405-35 15,-512 35-31,0 0 15,36 0 1,317-53 0,-141 18-1,-176 35 1,-71 0-16,18 0 16,194 0-1,-142 0 1,-123 0-1,248 0 1,-213 0 0,265 0-1,-247 0 1,318 53 15,17-53 0,-317 0-31,246 0 32,-281 0-32,70 0 31,-106 0-15,-17 0 15,-36 0-16,0 0 17</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33.9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2240 14305 0,'0'0'16,"35"0"0,1 18-16,87 17 31,-17 0-16,70 1 17,265-1-1,-106-17-15,583-1 15,-689-17-16,582 53 1,-564-53 0,194 0-1,-264 0-15,-1 0 16,124 0 0,-88 0-1,-71 0 1,-53 0-16,-18 0 15,54 0 1,-71 0 0,106 0-1,-18 0 1,123 0 0,-158 0-1,423 0 1,-158 0-1,-195 0 1,318 0 0,-247 0-1,-159 0 1,0 0 0,-52 0-1,-19 0 16,36 0-15,71 0 15,-54 0 1,195 0-1,-1 0-16,-175 0 17,-37 0-1,-16-35 16,-36 0-32,0-18 1,-18-89 15,-17 107-15</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36.2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2681 4868 0,'35'0'78,"18"0"-62,159 0 15,-18 18-15,71 35-1,123-35 1,652 105 15,-422-123-15,740 0 15,-723 0-15,-71 0-1,-70 0 1,-53 0 0,-70 0-1,281 0 16,-405 0-15,-159 0 0,89 0-1</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37.6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2099 10530 0,'88'0'16,"0"0"15,-52 0-15,158 0 0,35-35-1,-53 35-15,583 0 31,-459 0-15,776 0 0,-653 0-1,1094 0 17,353 0-1,-1200 0-16,-88 0 1,423-53 15,-652 53-15,0 0 15,-318 0 0</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39.6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2805 13899 0,'0'0'0,"52"0"234,37-35-218,-36 35-16,194 0 31,-18 0-16,-35-53 1,441 53 0,-194 0-1,406 0 17,-477 0-17,-53 36 1,-193-36-1,229 0 1,-106 0 0,-106 0-1,106 0 1,141 0 0,-265 0-1,107 0 1,140 0-1,-264 0 1,17 0 0,353 0-1,-229 0 1,265 0 15,-195 0-15,424 0 31,-388 0-32,353 0 17,-318 0-17,53 0 1,-36 0-1,195 0 17,-459 0-17,0 0 1,-70 0 0,88 17 15,-71-17 0,-71 0-15,54 18-1,-53-1-15,17-17 16,53 0 15</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41.1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2028 5186 0,'0'0'0,"71"0"15,405 53 16,-88 35-15,1059 212 15,-195-159-15,1958 0 15,-1763-141-15,-371 0-1,-353-88 1,-423 88 0,-283 0 77</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7:55.0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7461 9243 0,'141'-18'31,"-282"36"-31,371-36 16,-107 18-16,18 0 15,635 0 17,-511-53-32,723-53 31,-406 53-16,-106 1 1,-53 16 0,-123 36-1,-18 0 17,-52-35-1,70 35 0,-159 0-15,53 0-1,17 0 1,1 0 0,-71 0-1,177 0 16,-177 0-15,141 0 15,-123 0-15,-71 0 0,212 0-1,-89 0 1,1 0-1,-88 0 1,175 0 0,-69 0-1,17 0 1,-124 0 0,265 0-1,-106 0 1,-123 0-1,370 0 1,-352 0 0,123 0-1,-18 0 1,106 0 0,-141 0-1,-141 18 1,176 17-1,0 0 17,36-17 15,-19-1-16,-140-17 0</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42.9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9225 0,'35'18'16,"-18"-18"-1,54 17 16,52 1 1,1 0-17,52 17 1,495 36 15,-177-54-15,88-17-1,35 0 1,106 0 0,547 0 15,-811 0-15,105 0 15,-423 0-16,-88 0 1,124 0 0,-89 0-1,18 0 1,-53-35 0,105 35-1,-105 0 1,-70 0 93</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0:44.4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2099 5027 0,'71'0'16,"-142"0"-16,230 0 16,52 0-1,54 0 1,70-53 0,71 53-1,88 0 1,35 0-1,-212 0 1,636 0 0,-265 0-1,-88-53 1,-336 18 0,301-18-1,-318 53 1,-159 0-1,18 0 1,70 0 0,-123 0-1,35 0 1,124 0 0,-71 0-1,-71 0 1,107 0-1,-124 0 1,123 0 0,-158 0 15,17 0-15,53 0 15,-35 0-16,0 0 1,70 0 15,124 0 1,-70 0-17,-71 0 1,-53 0-1,-18 0 17,18 0-17,0 0 17,-18 0-17</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7:25.6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4216 4957 0,'53'0'93,"-18"0"-77,-17 0-16,140 0 31,177 0-15,-211 0 0,387 35-1,-334-35 1,140 53-1,-193-53 1,352 35 15,-282-35-15,124 0 15,-230 0-15,0 18-1,194-1 1,0 1 15,-211 0-15,70-18 0,212 35 15,-212-35 0,35 0 0,71 0 1,-106 0-17,124 0 1,-142 0-1,-34 0 1,387 0 0,-88 0 15,-229 0-15,158 0-1,-211 0 1,-18 0-16,0 0 15,71 0 1,335 0 15,-18 0 1,-264 0-17,299 0 16,-70 0-15,-17 0 15,-248 0-31,-35 0 16,459 0 15,-477 0-31,142 0 16,211 0 15,-52 0 0,-1 0 16,0 0-16,-299 0-31,-18 0 16,264 0 0,-264 0-1,282 0 1,-265 0 0,142 0-1,35 0 1,53 0-1,-142 0 1,460 0 0,-460 0-1,-34 0 1,-1 0-16,0 0 16,371 0 15,-141 0 0,-141 0 0,-230 0-15,247 0 15,-88 0-15,-18 35 15,-140-35-15,52 0 15,-88 18 47</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7:29.1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6209 0,'0'0'0,"123"0"31,-35 0-31,141 0 16,565 0 15,353 53 0,352 35 16,-705-35-16,-441-53-15,176 0 15,-229 0-15,-177 0 0,230 0-1,-247 0 1,35 0-1,212 0 32,-248 0-47,160 0 32,299 35-1,442 18 0,-565-35-15,-194 17-1,247-35 1,687 88 15,-969-88-15,159 0-1,316 35 17,-52-35-1,-17 0 0,140 53 0,-334-53-15,299 0 15,106 53-15,-318-53 15,-334 0-15,-36 0-16,-18 0 15,230 0 1,-265 0 0,124 0-1,-18 0 1,106 0 15,0 36 0,-89-36-15,-69 0 0,-90 0-1,54 0 1,-53 0 0,-17 0-16,158-18 46,-124 18-14,36-35-17,53-54 32,-71 54-16,-71 0-31,72-18 32,-1 18-1,-70-1 31,-124 1 1,-212 0-32,230 35-15,-35 0-1,-177 0 1,-124-35 15,336 35-15,-229-36 15,158 36 0,-17 0-15,140 0 0,-87 0-1,70 0 1,-194 0 15,-229-53 0,-265 53 16,123 0-31,195 0 15,0 0 0,317 0-31,-494 0 47,53 0-15,-35 0-1,-229-88 0,635 88-15,-177 0-1,-35 0 1,-441-53 15,35 53-15,529 0-1,-423 0 17,-176-35-17,123 35 32,247 0-16,371 0-31,-159 0 32,70 0-32</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7:31.3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2928 7197 0,'0'-18'16,"88"18"15,159 0 0,459 0 16,-177 0-16,-370 0-31,370 0 32,-247 0-17,106 0 1,-264 0 0,211 0-1,17 0 1,1 18-1,547 52 32,-406 36-15,-124-71-1,-211-35-31,405 89 31,-264-72-15,-141 1-1,141-18 1,352 53 15,-175-53 0,-1 0-15,-335 0 0,159 0-1,335 0 17,-318 0-17,71 0 16,-193 0 1,-125 35-17,36-35 1,-71 0 0,0 0-1,-17 0 1,17 0-16,-17 0 15,70 0 1,-53 0 0,-17 0 15,-106 0 47,35 0-62,-123 18-1,35-1 1,-36-17-16,-528 0 31,405 0-31,-688 0 16,-423 0 15,635 0 16,723 0-31,18 0-1,-36 18 16,18 0-15,0-18-16,-353-36 31,212 1-31,-194-18 16,212 53 0,-36-53-16,1 18 15,-319-71 1,354 106-1,17-35 1,-529-1 15,424-52 1,211 88-32,-18 0 31,36 0-16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9:38.7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5203 0,'35'0'32,"18"0"-17,282 0 17,-194 0-17,723 53 16,-193-35-15,-460-53 0,213-1-1,69 36 1,-334 0 0,53 0-1,-124 0 1,335 0 15,18 0 0,-53 0-15,-229 0 0,-18 0-1,18 0-15,-18 0 16,212 0-1,-194 0 1,-18 0-16,-53 0 16,124 0-1,158 0 1,-264 0 0,229-52-1,0 52 1,318-53 15,-530 53-15,1 0-1,811-124 17,-759 124-17,265 0 1,212 0 15,-36 0 0,-441 0-15,1 0 0,123 0-1,-124 0-15,0 0 16,653 0 15,-652 0-15,211 0-1,-3757-53 1,7655 53 0,-3827-35-1,52 35 1,159 0-1,-440 0 1,158 0 0,-194 0-1,18 0-15,211-53 16,-229 53-16,18-53 16,-1 53-1,-34 0-15,-1 0 16,424 0 15,-477 0-15,54 0-1,140 0 17,-229 0-17,71 0 1,53 0 15,-159 0-15,52 0-1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9:42.3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2487 6032 0,'18'0'32,"-1"0"-17,195 0 1,-53 18 0,282-18-1,-124 0 1,1782 0 15,-688 0 0,-740 0-15,-142 0 15,-388 0-15,759-18 15,-724 18-15,177 0-1,246 0 17,36 0-1,177 0 0,-671 0-15,35 0-1,1 0-15,564 0 32,-530 0-17,-17 0-15,318 0 16,334 0 15,319 0 0,-848 0-15,36 0 0,740 0-1,-334-70 1,-89 35-1,-264-36 1,441 71 0,458-176-1,-653 123 1,-387 53 0,211 0-1,-246 0 1,510 0-1,-598 0 1,69 0 0</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9:43.8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9842 7267 0,'36'0'31,"87"0"0,371 0 0,-265 0-31,847 0 32,-158 0-17,175 0 1,-793 0 0,176 0-1,-282 0 1,-35 0-16,106 0 15,-195 0 1,36 0 0,53 0-1,123 0 1,-176 0 0,53 0-1,105 0 1,477 0 15,-617 0-15,140 0-1,565 35 17,-652-35-17,546 53 1,-247-35 15,-300 0-15,177-18-1,176 0 1,-370 0 0,123 0-1,442-18 16,-19-35 1,-634 53-17,17 0 1,-18 0 31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29:45.6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1693 8290 0,'18'36'63,"229"-1"-32,406 0-15,1093-35 15,-159-35 0,-669 35-15,-478-71 0,566 71-1,-759 0 1,882 0 15,-882 0-15,546 0 15,-669 0-15,229 0-1,-106 0 1,-142 0-1,231 0 1,-213 0 0,142 0-1,35 0 17,-142 0-1,-122 0-31,140 0 31,-53 0-15,618 53 15,-564-35-15,193 35-1,318 53 1,-459-89 15,-176 1-15,-18-1 62,54-17-47</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55:59.2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2699 5133 0,'53'35'47,"0"-17"-31,-18-18-16,0 0 15,18 17 1,106 36 15,70-17-15,-123-36-1,176 17 1,124 1 0,-142-18-1,36 0-15,371 0 16,599 0 15,-900 0-31,547 0 31,-388 0-15,177 0 15,-336 0-15,1 0 15,-318 0-15,158 0-1,213 0 17,-336 0-32,-18 0 15,1 0 1,-36 0-16,18 0 31,-18 0 172,-17 0-125,17 0-15,54 0-32,-54 0-15,106 0-1,106 0 17,-141 0-17,-18 0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7:57.7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3845 10354 0,'53'0'78,"18"0"-62,334 0 15,-52 0-15,53 0-1,35-35 1,-194 35 0,194-53-1,-247 53-15,-18 0 16,159-35-1,-176 35-15,-53 0 16,264 0 15,-299 0-31,-1 0 16,-17 0 0,18 0-16,70 0 15,35 0 1,-70 0-1,-35 0 1,123 0 0,-53 0-1,0 0 1,-53 0 0,142 0-1,-178 0 1,1 0-16,0 0 15,124 0 1,-36 0 0,176 17 15,-87 18-15,-142-35-1,123 0 1,36 0-1,18 0 1,-177 0 0,424 0 15,-54 0 0,-264 0-15,-70 0-1,-54 0 1,-17 0 0,36 18-1,193-18 17,106 0-1,53 53 0,-265-53-15,159 0 15,53 0 0,-17 0 0,-160-35-15,-122 35 0,440-36-1,-88 36 17,-300 0-17,335-52 1,-352 52-1,123 0 1,52-36 0,54 36 15,-123-35-15,-125 35-1,-52 0 1,18 0 15</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56:02.7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2293 9472 0,'35'0'16,"18"0"-1,-17 0 1,52 0 0,335 18 15,582 35 0,407-53 0,-213 0-15,-829 0 0,-140 0-1,34 0-15,848 0 47,-901 0-16,-140 0-31,-1 0 16,-34 0 0,52 0-1,18-18 1,-159 18 156,0 0-157,-159-35 1,124 35 0,-247-36-1,-106-16 1,-88-1 0,194 0-1,-1518-141 32,1695 194-31,-195 0 15,300 0-15,-88 0-1,-18 0 1,-35 0 15,106 0-15,-194 0-1,105 0 1,89 0 0,-106 0-1,0 0 16,141 0 1</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59:18.3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1817 5133 0,'0'18'16,"35"-18"-1,106 0 1,212-89 15,106 89 0,405-53 16,-17 53-16,-530 0-31,794-52 32,-70 52-1,-988 0-15,0 0-1,0 0 16,0 0 16,0 0-15,-18 0-1</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59:20.0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2346 8714 0,'0'35'15,"194"18"16,212 17 1,634 54-1,-4656-124 0,8061 0 0,-4286 0-31,194 0 16,-106 0 15,370 0 1,-158 0-1,-353 0 0,-71 0 63</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59:21.4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2681 5098 0,'0'0'0,"441"0"31,124 0-15,-124 0-1,1975 105 1,-1322-69 0,1040-36-1,-282-177 1,-723 54-1,-741 52 1</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59:22.6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 10019 0,'18'18'31,"158"17"-15,230-18 0,-106 19-1,952-36 1,-105 0 0,-547 0-1,1058-36 1,-1482 36 31</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6:38:10.8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7726 7373 0,'70'0'63,"-52"0"-32,35 0 0,35-35 1,-53 35-32,18 0 15,230-71 1,122 36 15,-281 35-15,387-53 15,-423 53-15,71-35-1,159 35 16,-124 0-15,-141 0 0,52 0 15,-69 0-15,17 0-1,123 0 16,-52 0-15,122 0 15,-157 0-31,87 0 16,-105 0 0,105 0-1,141 0 1,-122 0 15,-125 0-15,36 0-1,70-36 17,-52 36-1,-107 0-16,89 0 17,124 0-1,52 0 0,-159 0-15,-35 0 15,18 0 16,-70 0-31,69 0-1,54 0 16,-106 18-31,123-18 32,160 0-1,-248 0-15,18 0-1,158 0 16,18 0 16,-229 0-47,124 0 32,34 35-1,-87-35-16,35 36 1,-89-36 0,230 0 15,-265 0-15,53 0-1,54 0 1,-4023 0 15,8009 0-15,-3705 0 15,-353 0-15,89 35-1,123-35 16,177 35 16,-124-35-31,-158 0 15,-36 0-15,-71 0-1,71 0 1,-123 0 0,88 0-1,70 0 17,106 0 14,-158 0-30,-89 0 0,-17 0 15,17 18-15,36-1 15,-54 1 0,19-18 0,-19 0 16,54 35-16,-36-35-31,53 0 47,-17 0-15</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6:38:14.5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9384 8202 0,'88'0'110,"-17"0"-79,-36 0-15,229 0 15,-211 0-15,71 0-1,140 0 1,-70 0 15,-123 0-15,352 0 15,-334 0-15,175 0-1,159 0 16,-264 0-15,-88 0 0,-1 0-1,71 0 1,1 18 15,-19-1-15,-52 1-1,211 35 1,124-18 15,193 36 1,283-71-1,-705 0-16,334 0 1,-335 0 0,54 0-1,-107-18-15,-17 18 16,-35-35 0,-18 35-16,70 0 15,18-35 1,-88 35 15,-18-36 0,36 36-15,88-35 15,52 35 0,-158 0-31,18 0 16,299 0 15,-17 0-15,-265 0 0,300 0 15,-335 0-16,88 0 1,106 0 15,-106 0-15,-35 0 15,-53 0-15,35 0-1,142 18 1,-3882-1 15,7903 1-15,-4163-18 0,54 0-1,-54 0-15,123 0 16,54 0 31,70 0-16,-264 0-15,52 0-1,283 0 16,-300 0-15,176 0 15,-247 0-31,53 0 16</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6:38:17.1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3616 9049 0,'53'0'63,"-35"0"-47,123 17-1,194 1 16,-159-18-31,36 0 16,670 0 15,-159 0-15,-494 0 0,583 0 15,-724 0-16,35 0 1,265 0 15,-70 0-15,-124 0 15,265 0-15,-160 0 15,178 0 0,-354 0-15,124-18 0,-18 18-1,265 0 1,-194-35 15,-176 35-15,-19-53-16,-16 53 15,105 0 1,-124 0 0,71 0-1,142 0 16,-72 0-15,195 0 15,158 0-15,-105 0 15,-336 0-15,-17 0-1,194 0 1,-18 0 15,89 0 1,-1 0-1,-299 0-16,87 0 1,125 0 15,-230 0-31,-18 0 16,18 0 0,0 0-16,17 0 15,89 0 16,53 0 1,-124 18-1,-70-18 0,52 0 0,-52 0 16,17 0-31,-17 0 15,17 0 16,0 0 16,36 0-17</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00.4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8484 13282 0,'36'0'47,"16"0"-32,1 0 1,159 0 0,300-70 15,140 17-15,-440 17-1,141-17 1,-195 53-16,142-35 31,-88 35-15,-159 0-16,106 0 31,193 0-15,-105 0-1,-53-35 1,-141 35-1,88 0 1,-70 0 15,35 0 1,35 0-17,106 0 16,0 17-15,-18-17 0,18 0 15,-53 36 0,-70-19-15,264 36 15,-89-53-15,442 53 15,159-17 0,-459-36-15,-18 52-1,-17-52 1,-53 0 0,423 53 15,-335-53-15,-36 0-1,213 0 16,-407 0-31,-34 0 16,123 0 0,-212 0-16,106 0 31,-106 0-15,18 0-1,53 0 1,88 0-1,-141 0 1,264 0 0,-158 36-1,-18-36 1,-89 0 0,178 35-1,-178-35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02.8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7549 15258 0,'36'-18'47,"17"18"-31,0 0-1,70 0 1,71 0 0,106 0-1,53 0 1,123 0 0,-70 0-1,-18 0 1,-88 0-1,-195 0 1,231-53 0,-90 53-1,-157 0 1,158 0 0,-36 0-1,36 0 1,18 0-1,-142 0 1,301 35 0,-283-17-1,335 0 1,-317-18 0,282 53-1,-283-53 1,142 35-1,229-35 1,-352 0 0,229 0-1,17 0 1,-229 0 0,617 53-1,-370-53 16,-388 0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22.4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10019 6332 0,'53'0'31,"0"0"-16,35 0 17,-18 0-17,72 0 1,16-17 0,107 17-1,-18 0 1,353-36 15,-336 36-15,1 0 15,-212 0-15,35 0 15,-35 0-16,17 0-15,-17 0 16,282 0 15,-211 0-31,176 0 32,-106 0-17,-88 0-15,-18 0 16,71 0-1,140 0 17,-175 0-17,-36 0-15,36 0 16,52 0 0,88 0-1,19-52 1,-19 52-1,107-36 17,-301 1-17,36 35 1,0 0 0,17-35-1,124-1 16,-123 36-15,-36-35 0,36 35-1,-72 0 1,178-35 0,52 0-1,-159-1 1,213 36-1,-72 0 1,-35 0 0,-70 0-1,-18 0 1,159 0 0,141 0-1,-282 0 1,-18 0-1,18 0 1,-71 0 0,106 0-1,35 0 17,-176 0-1,0 0-16,71 0 17,-1 0-1,-17 0-15,35 0-1,18 0 1,105 0-1,-52 0 1,-53 0 0,194 0 15,-230 0-15,-17 0 15,-53 0-16,0 18 1,70 0 15,-88-1-15,36 1-16,0-18 16,140 53-1,-105 0 1,-53-53-1,0 17-15,70 36 32,1 0-17,-54-18-15,1 1 16,17 34 0,-88-34 46,-35-19-46,0-17-1,-89 18 1,36-1 0,-230 19-1,-34-36 1,-89 53-1,-53 0 1,-35-53 0,52 0-1,248 17 1,-371 1 0,283-18-1,-459 0 16,582 0-15,-406 70 0,424-17-1,-318 0 1,70 0 15,283-18-15,18-35-1,-530 124 17,477-106-1,17 17-15,18-18-1,-18-17 1,-70 0-1,-71 36 1,0-1 0,18-17-1,70-18 1,53 0 0,36 0-1,-53 0 1,17 0-1,-88 0 1,35 0 0,-88 0 15,142 0-15,87 0-1,36 0 1,-1 0 78,19 0-79,-160 0 1,-158 0-1,-106 0 1,212 0 0,-582 0-1,564 0 1,-159 0 0,335 0-1,19 0 1,-1 0 15,-53 0-15,-159 0 15,106 0-15,71 0-1,-247 0 1,194 0-1,-423 35 1,-371-35 31,458 0-31,36 0-1,-229 0 16,212 0 1,369 0-17,19 0-15,17 0 16,-141 0 0,141 0-16,-18 0 15,-228 0 16,281 0-15,-17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24.3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4075 9225 0,'0'0'0,"53"0"31,17 0-15,36 0-1,-18 0 1,36 0-16,-1 18 16,618 35 15,-477-53-31,618 0 31,-582-36-15,-106 36-1,-17-35 17,-107 35-32,1-35 15,123 35 1,141 0 15,-35 0-15,-159 0-16,247 0 15,-247 0 1,71 0-16,-36 0 16,89 0-1,-142 0-15,71-35 32,-70 35-17,-89 0-15,36 0 16,123-36-1,70 36 1,1-53 0,-89 53-1,283 0 1,-353 0-16,317 0 31,-282 0-15,423-35-1,-352-18 1,405 53 0,-281 0 15,-178-35-31,195 35 31,-159-53-15,-70 53-1,52 0 17,-141 0-32,177 0 31,0 0-15,52 0-1,89 0 1,494 0 15,-459 0-15,106-35 15,-389 35-15,-52 0 15,-35 0-16,17 0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4.08451" units="1/cm"/>
          <inkml:channelProperty channel="Y" name="resolution" value="54" units="1/cm"/>
          <inkml:channelProperty channel="T" name="resolution" value="1" units="1/dev"/>
        </inkml:channelProperties>
      </inkml:inkSource>
      <inkml:timestamp xml:id="ts0" timeString="2024-07-31T05:18:32.4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4057 15381 0,'71'0'32,"-1"0"-17,106 0 1,177 0 0,71 0-1,69 0 1,-4038 0-1,8466 0 17,-4621 0-17,-159 0 1,18-35-16,88 35 16,-18 0-1,53-53 1,212 53 15,-282 0-15,-89 0-1,160 0 1,-160 0 0,18 0-1,36 0 1,52 0-1,18 0 1,-124 0 0,124 0-1,-123 0 1,17 0 0,-106 0-1,124 0 1,-18 0-1,-35 0 1,0 0 0,-89 0-1,72 0 1,-54 0 0,229 0 15,-193 0-16,70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7/31/2024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24.png"/><Relationship Id="rId5" Type="http://schemas.openxmlformats.org/officeDocument/2006/relationships/image" Target="../media/image21.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customXml" Target="../ink/ink24.xml"/><Relationship Id="rId5" Type="http://schemas.openxmlformats.org/officeDocument/2006/relationships/image" Target="../media/image26.png"/><Relationship Id="rId4" Type="http://schemas.openxmlformats.org/officeDocument/2006/relationships/customXml" Target="../ink/ink23.xml"/><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28.xml"/><Relationship Id="rId5" Type="http://schemas.openxmlformats.org/officeDocument/2006/relationships/image" Target="../media/image30.png"/><Relationship Id="rId4" Type="http://schemas.openxmlformats.org/officeDocument/2006/relationships/customXml" Target="../ink/ink2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customXml" Target="../ink/ink31.xml"/><Relationship Id="rId5" Type="http://schemas.openxmlformats.org/officeDocument/2006/relationships/image" Target="../media/image33.png"/><Relationship Id="rId4" Type="http://schemas.openxmlformats.org/officeDocument/2006/relationships/customXml" Target="../ink/ink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customXml" Target="../ink/ink34.xml"/><Relationship Id="rId5" Type="http://schemas.openxmlformats.org/officeDocument/2006/relationships/image" Target="../media/image36.png"/><Relationship Id="rId4" Type="http://schemas.openxmlformats.org/officeDocument/2006/relationships/customXml" Target="../ink/ink33.xml"/></Relationships>
</file>

<file path=ppt/slides/_rels/slide21.xml.rels><?xml version="1.0" encoding="UTF-8" standalone="yes"?>
<Relationships xmlns="http://schemas.openxmlformats.org/package/2006/relationships"><Relationship Id="rId8" Type="http://schemas.openxmlformats.org/officeDocument/2006/relationships/customXml" Target="../ink/ink38.xml"/><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customXml" Target="../ink/ink37.xml"/><Relationship Id="rId5" Type="http://schemas.openxmlformats.org/officeDocument/2006/relationships/image" Target="../media/image39.png"/><Relationship Id="rId4" Type="http://schemas.openxmlformats.org/officeDocument/2006/relationships/customXml" Target="../ink/ink36.xml"/><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3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customXml" Target="../ink/ink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4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customXml" Target="../ink/ink4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43.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customXml" Target="../ink/ink4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ictionary.cambridge.org/dictionary/english/avoid" TargetMode="External"/><Relationship Id="rId2" Type="http://schemas.openxmlformats.org/officeDocument/2006/relationships/hyperlink" Target="https://dictionary.cambridge.org/dictionary/english/unabl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customXml" Target="../ink/ink45.xml"/><Relationship Id="rId7" Type="http://schemas.openxmlformats.org/officeDocument/2006/relationships/customXml" Target="../ink/ink47.xml"/><Relationship Id="rId2" Type="http://schemas.openxmlformats.org/officeDocument/2006/relationships/hyperlink" Target="https://dictionary.cambridge.org/dictionary/english/connected" TargetMode="Externa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customXml" Target="../ink/ink46.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www.healthline.com/health/what-does-the-pancreas-do"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65988"/>
            <a:ext cx="7688597" cy="1387137"/>
          </a:xfrm>
        </p:spPr>
        <p:txBody>
          <a:bodyPr/>
          <a:lstStyle/>
          <a:p>
            <a:pPr eaLnBrk="1" hangingPunct="1"/>
            <a:r>
              <a:rPr lang="en-GB" sz="4400" dirty="0"/>
              <a:t>Software Engineering</a:t>
            </a:r>
            <a:br>
              <a:rPr lang="en-GB" sz="4400" dirty="0"/>
            </a:br>
            <a:r>
              <a:rPr lang="en-GB" sz="4400" dirty="0"/>
              <a:t>22IS43</a:t>
            </a:r>
            <a:br>
              <a:rPr lang="en-GB" dirty="0"/>
            </a:br>
            <a:endParaRPr lang="en-US"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a:t>
            </a:fld>
            <a:endParaRPr lang="en-US"/>
          </a:p>
        </p:txBody>
      </p:sp>
      <p:sp>
        <p:nvSpPr>
          <p:cNvPr id="2" name="Rectangle 3">
            <a:extLst>
              <a:ext uri="{FF2B5EF4-FFF2-40B4-BE49-F238E27FC236}">
                <a16:creationId xmlns:a16="http://schemas.microsoft.com/office/drawing/2014/main" id="{79015B86-6465-E562-BD8F-4E08BA2F77A0}"/>
              </a:ext>
            </a:extLst>
          </p:cNvPr>
          <p:cNvSpPr>
            <a:spLocks noChangeArrowheads="1"/>
          </p:cNvSpPr>
          <p:nvPr/>
        </p:nvSpPr>
        <p:spPr bwMode="auto">
          <a:xfrm>
            <a:off x="1249051" y="2435281"/>
            <a:ext cx="664118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 books: </a:t>
            </a: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Ian Somerville: Software Engineering, 8th Edition, Pearson Education, 2007 </a:t>
            </a: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Roger. S. Pressman: Software Engineering-A Practitioners approach,7th Edition, McGraw Hill, 2007 for only one topic in design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4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a:xfrm>
            <a:off x="457199" y="1600200"/>
            <a:ext cx="8300301" cy="4923148"/>
          </a:xfrm>
        </p:spPr>
        <p:txBody>
          <a:bodyPr/>
          <a:lstStyle/>
          <a:p>
            <a:r>
              <a:rPr lang="en-US" dirty="0"/>
              <a:t>Generic products</a:t>
            </a:r>
          </a:p>
          <a:p>
            <a:pPr lvl="1"/>
            <a:r>
              <a:rPr lang="en-US" dirty="0"/>
              <a:t>Stand-alone systems(</a:t>
            </a:r>
            <a:r>
              <a:rPr lang="en-US" sz="1800" b="0" i="0" dirty="0">
                <a:solidFill>
                  <a:srgbClr val="111111"/>
                </a:solidFill>
                <a:effectLst/>
                <a:latin typeface="Arial" panose="020B0604020202020204" pitchFamily="34" charset="0"/>
              </a:rPr>
              <a:t>software that can “stand on its own” without help from the Internet or another processor computer.</a:t>
            </a:r>
            <a:r>
              <a:rPr lang="en-US" sz="1800" dirty="0"/>
              <a:t>) </a:t>
            </a:r>
            <a:r>
              <a:rPr lang="en-US" dirty="0"/>
              <a:t>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a:t>
            </a:r>
            <a:r>
              <a:rPr lang="en-US" sz="1800" b="1" i="0" dirty="0">
                <a:solidFill>
                  <a:srgbClr val="111111"/>
                </a:solidFill>
                <a:effectLst/>
                <a:latin typeface="Arial" panose="020B0604020202020204" pitchFamily="34" charset="0"/>
              </a:rPr>
              <a:t>a type of system that is very powerful, fast, and small size in nature so that it can easily fix in other systems and perform their task.</a:t>
            </a:r>
            <a:r>
              <a:rPr lang="en-US" sz="1800" dirty="0"/>
              <a:t>), </a:t>
            </a:r>
            <a:r>
              <a:rPr lang="en-US" dirty="0"/>
              <a:t>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9801227-44CE-EDA7-380D-FA92927EB778}"/>
                  </a:ext>
                </a:extLst>
              </p14:cNvPr>
              <p14:cNvContentPartPr/>
              <p14:nvPr/>
            </p14:nvContentPartPr>
            <p14:xfrm>
              <a:off x="1384200" y="2158920"/>
              <a:ext cx="7118640" cy="133920"/>
            </p14:xfrm>
          </p:contentPart>
        </mc:Choice>
        <mc:Fallback>
          <p:pic>
            <p:nvPicPr>
              <p:cNvPr id="4" name="Ink 3">
                <a:extLst>
                  <a:ext uri="{FF2B5EF4-FFF2-40B4-BE49-F238E27FC236}">
                    <a16:creationId xmlns:a16="http://schemas.microsoft.com/office/drawing/2014/main" id="{A9801227-44CE-EDA7-380D-FA92927EB778}"/>
                  </a:ext>
                </a:extLst>
              </p:cNvPr>
              <p:cNvPicPr/>
              <p:nvPr/>
            </p:nvPicPr>
            <p:blipFill>
              <a:blip r:embed="rId3"/>
              <a:stretch>
                <a:fillRect/>
              </a:stretch>
            </p:blipFill>
            <p:spPr>
              <a:xfrm>
                <a:off x="1368360" y="2095560"/>
                <a:ext cx="71499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AA6C5B6-92FE-F472-946E-7EE558034C08}"/>
                  </a:ext>
                </a:extLst>
              </p14:cNvPr>
              <p14:cNvContentPartPr/>
              <p14:nvPr/>
            </p14:nvContentPartPr>
            <p14:xfrm>
              <a:off x="1282680" y="2577960"/>
              <a:ext cx="5124960" cy="45000"/>
            </p14:xfrm>
          </p:contentPart>
        </mc:Choice>
        <mc:Fallback>
          <p:pic>
            <p:nvPicPr>
              <p:cNvPr id="5" name="Ink 4">
                <a:extLst>
                  <a:ext uri="{FF2B5EF4-FFF2-40B4-BE49-F238E27FC236}">
                    <a16:creationId xmlns:a16="http://schemas.microsoft.com/office/drawing/2014/main" id="{DAA6C5B6-92FE-F472-946E-7EE558034C08}"/>
                  </a:ext>
                </a:extLst>
              </p:cNvPr>
              <p:cNvPicPr/>
              <p:nvPr/>
            </p:nvPicPr>
            <p:blipFill>
              <a:blip r:embed="rId5"/>
              <a:stretch>
                <a:fillRect/>
              </a:stretch>
            </p:blipFill>
            <p:spPr>
              <a:xfrm>
                <a:off x="1266840" y="2514600"/>
                <a:ext cx="51562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A8A1E43-D786-6C1D-4948-0A6FE3C35D91}"/>
                  </a:ext>
                </a:extLst>
              </p14:cNvPr>
              <p14:cNvContentPartPr/>
              <p14:nvPr/>
            </p14:nvContentPartPr>
            <p14:xfrm>
              <a:off x="2685960" y="3200400"/>
              <a:ext cx="4661280" cy="127440"/>
            </p14:xfrm>
          </p:contentPart>
        </mc:Choice>
        <mc:Fallback>
          <p:pic>
            <p:nvPicPr>
              <p:cNvPr id="6" name="Ink 5">
                <a:extLst>
                  <a:ext uri="{FF2B5EF4-FFF2-40B4-BE49-F238E27FC236}">
                    <a16:creationId xmlns:a16="http://schemas.microsoft.com/office/drawing/2014/main" id="{FA8A1E43-D786-6C1D-4948-0A6FE3C35D91}"/>
                  </a:ext>
                </a:extLst>
              </p:cNvPr>
              <p:cNvPicPr/>
              <p:nvPr/>
            </p:nvPicPr>
            <p:blipFill>
              <a:blip r:embed="rId7"/>
              <a:stretch>
                <a:fillRect/>
              </a:stretch>
            </p:blipFill>
            <p:spPr>
              <a:xfrm>
                <a:off x="2670120" y="3137040"/>
                <a:ext cx="469260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0D19D1DC-9856-5507-456A-178142186BE8}"/>
                  </a:ext>
                </a:extLst>
              </p14:cNvPr>
              <p14:cNvContentPartPr/>
              <p14:nvPr/>
            </p14:nvContentPartPr>
            <p14:xfrm>
              <a:off x="1384200" y="3657600"/>
              <a:ext cx="5213880" cy="70200"/>
            </p14:xfrm>
          </p:contentPart>
        </mc:Choice>
        <mc:Fallback>
          <p:pic>
            <p:nvPicPr>
              <p:cNvPr id="10" name="Ink 9">
                <a:extLst>
                  <a:ext uri="{FF2B5EF4-FFF2-40B4-BE49-F238E27FC236}">
                    <a16:creationId xmlns:a16="http://schemas.microsoft.com/office/drawing/2014/main" id="{0D19D1DC-9856-5507-456A-178142186BE8}"/>
                  </a:ext>
                </a:extLst>
              </p:cNvPr>
              <p:cNvPicPr/>
              <p:nvPr/>
            </p:nvPicPr>
            <p:blipFill>
              <a:blip r:embed="rId9"/>
              <a:stretch>
                <a:fillRect/>
              </a:stretch>
            </p:blipFill>
            <p:spPr>
              <a:xfrm>
                <a:off x="1368360" y="3594240"/>
                <a:ext cx="52452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9249BEFE-404D-3302-60F5-731103C363FD}"/>
                  </a:ext>
                </a:extLst>
              </p14:cNvPr>
              <p14:cNvContentPartPr/>
              <p14:nvPr/>
            </p14:nvContentPartPr>
            <p14:xfrm>
              <a:off x="3054240" y="4680000"/>
              <a:ext cx="5289840" cy="140040"/>
            </p14:xfrm>
          </p:contentPart>
        </mc:Choice>
        <mc:Fallback>
          <p:pic>
            <p:nvPicPr>
              <p:cNvPr id="11" name="Ink 10">
                <a:extLst>
                  <a:ext uri="{FF2B5EF4-FFF2-40B4-BE49-F238E27FC236}">
                    <a16:creationId xmlns:a16="http://schemas.microsoft.com/office/drawing/2014/main" id="{9249BEFE-404D-3302-60F5-731103C363FD}"/>
                  </a:ext>
                </a:extLst>
              </p:cNvPr>
              <p:cNvPicPr/>
              <p:nvPr/>
            </p:nvPicPr>
            <p:blipFill>
              <a:blip r:embed="rId11"/>
              <a:stretch>
                <a:fillRect/>
              </a:stretch>
            </p:blipFill>
            <p:spPr>
              <a:xfrm>
                <a:off x="3038400" y="4616640"/>
                <a:ext cx="53211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678C0152-5844-6B19-1ADD-8D9B67123499}"/>
                  </a:ext>
                </a:extLst>
              </p14:cNvPr>
              <p14:cNvContentPartPr/>
              <p14:nvPr/>
            </p14:nvContentPartPr>
            <p14:xfrm>
              <a:off x="2717640" y="5467320"/>
              <a:ext cx="3486600" cy="76680"/>
            </p14:xfrm>
          </p:contentPart>
        </mc:Choice>
        <mc:Fallback>
          <p:pic>
            <p:nvPicPr>
              <p:cNvPr id="12" name="Ink 11">
                <a:extLst>
                  <a:ext uri="{FF2B5EF4-FFF2-40B4-BE49-F238E27FC236}">
                    <a16:creationId xmlns:a16="http://schemas.microsoft.com/office/drawing/2014/main" id="{678C0152-5844-6B19-1ADD-8D9B67123499}"/>
                  </a:ext>
                </a:extLst>
              </p:cNvPr>
              <p:cNvPicPr/>
              <p:nvPr/>
            </p:nvPicPr>
            <p:blipFill>
              <a:blip r:embed="rId13"/>
              <a:stretch>
                <a:fillRect/>
              </a:stretch>
            </p:blipFill>
            <p:spPr>
              <a:xfrm>
                <a:off x="2701800" y="5403960"/>
                <a:ext cx="3517920" cy="203400"/>
              </a:xfrm>
              <a:prstGeom prst="rect">
                <a:avLst/>
              </a:prstGeom>
            </p:spPr>
          </p:pic>
        </mc:Fallback>
      </mc:AlternateContent>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r>
              <a:rPr lang="en-IN" b="0" i="0" dirty="0">
                <a:solidFill>
                  <a:srgbClr val="000000"/>
                </a:solidFill>
                <a:effectLst/>
                <a:latin typeface="Poppins" panose="00000500000000000000" pitchFamily="2" charset="0"/>
              </a:rPr>
              <a:t>general for public use</a:t>
            </a:r>
            <a:r>
              <a:rPr lang="en-US" dirty="0"/>
              <a:t>)</a:t>
            </a:r>
          </a:p>
          <a:p>
            <a:pPr lvl="1"/>
            <a:r>
              <a:rPr lang="en-US" dirty="0"/>
              <a:t>The specification of what the software should do is owned by the software developer and decisions on software change are made by the developer.</a:t>
            </a:r>
          </a:p>
          <a:p>
            <a:pPr lvl="1"/>
            <a:r>
              <a:rPr lang="en-US" b="0" i="0" dirty="0">
                <a:solidFill>
                  <a:srgbClr val="000000"/>
                </a:solidFill>
                <a:effectLst/>
                <a:latin typeface="Poppins" panose="00000500000000000000" pitchFamily="2" charset="0"/>
              </a:rPr>
              <a:t>Firefox, Excel, Word, PowerPoint, Notes, Outlook, etc. </a:t>
            </a:r>
            <a:endParaRPr lang="en-US" dirty="0"/>
          </a:p>
          <a:p>
            <a:pPr lvl="1"/>
            <a:endParaRPr lang="en-US" dirty="0"/>
          </a:p>
          <a:p>
            <a:r>
              <a:rPr lang="en-US" dirty="0"/>
              <a:t>Customized products</a:t>
            </a:r>
          </a:p>
          <a:p>
            <a:pPr lvl="1"/>
            <a:r>
              <a:rPr lang="en-US" dirty="0"/>
              <a:t>The specification of what the software should do is owned by the customer for the software and they make decisions on software changes that are required.</a:t>
            </a:r>
          </a:p>
          <a:p>
            <a:pPr lvl="1"/>
            <a:r>
              <a:rPr lang="en-US" b="0" i="0" dirty="0">
                <a:solidFill>
                  <a:srgbClr val="000000"/>
                </a:solidFill>
                <a:effectLst/>
                <a:latin typeface="Poppins" panose="00000500000000000000" pitchFamily="2" charset="0"/>
              </a:rPr>
              <a:t> bug tracking software, customer relationship management, etc.</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11</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A056EA2-336E-BB2F-38F0-DD16E4A835FD}"/>
                  </a:ext>
                </a:extLst>
              </p14:cNvPr>
              <p14:cNvContentPartPr/>
              <p14:nvPr/>
            </p14:nvContentPartPr>
            <p14:xfrm>
              <a:off x="1447920" y="2139840"/>
              <a:ext cx="7061400" cy="464040"/>
            </p14:xfrm>
          </p:contentPart>
        </mc:Choice>
        <mc:Fallback>
          <p:pic>
            <p:nvPicPr>
              <p:cNvPr id="4" name="Ink 3">
                <a:extLst>
                  <a:ext uri="{FF2B5EF4-FFF2-40B4-BE49-F238E27FC236}">
                    <a16:creationId xmlns:a16="http://schemas.microsoft.com/office/drawing/2014/main" id="{8A056EA2-336E-BB2F-38F0-DD16E4A835FD}"/>
                  </a:ext>
                </a:extLst>
              </p:cNvPr>
              <p:cNvPicPr/>
              <p:nvPr/>
            </p:nvPicPr>
            <p:blipFill>
              <a:blip r:embed="rId3"/>
              <a:stretch>
                <a:fillRect/>
              </a:stretch>
            </p:blipFill>
            <p:spPr>
              <a:xfrm>
                <a:off x="1432080" y="2076480"/>
                <a:ext cx="7092720" cy="590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F2E44F3-F41E-B23A-E00D-9396E6B78FA1}"/>
                  </a:ext>
                </a:extLst>
              </p14:cNvPr>
              <p14:cNvContentPartPr/>
              <p14:nvPr/>
            </p14:nvContentPartPr>
            <p14:xfrm>
              <a:off x="1467000" y="3187800"/>
              <a:ext cx="4946760" cy="159120"/>
            </p14:xfrm>
          </p:contentPart>
        </mc:Choice>
        <mc:Fallback>
          <p:pic>
            <p:nvPicPr>
              <p:cNvPr id="5" name="Ink 4">
                <a:extLst>
                  <a:ext uri="{FF2B5EF4-FFF2-40B4-BE49-F238E27FC236}">
                    <a16:creationId xmlns:a16="http://schemas.microsoft.com/office/drawing/2014/main" id="{7F2E44F3-F41E-B23A-E00D-9396E6B78FA1}"/>
                  </a:ext>
                </a:extLst>
              </p:cNvPr>
              <p:cNvPicPr/>
              <p:nvPr/>
            </p:nvPicPr>
            <p:blipFill>
              <a:blip r:embed="rId5"/>
              <a:stretch>
                <a:fillRect/>
              </a:stretch>
            </p:blipFill>
            <p:spPr>
              <a:xfrm>
                <a:off x="1451160" y="3124440"/>
                <a:ext cx="49780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D86D15E-3176-D877-F30F-2AE331E6F12C}"/>
                  </a:ext>
                </a:extLst>
              </p14:cNvPr>
              <p14:cNvContentPartPr/>
              <p14:nvPr/>
            </p14:nvContentPartPr>
            <p14:xfrm>
              <a:off x="755640" y="5505480"/>
              <a:ext cx="3638880" cy="32040"/>
            </p14:xfrm>
          </p:contentPart>
        </mc:Choice>
        <mc:Fallback>
          <p:pic>
            <p:nvPicPr>
              <p:cNvPr id="6" name="Ink 5">
                <a:extLst>
                  <a:ext uri="{FF2B5EF4-FFF2-40B4-BE49-F238E27FC236}">
                    <a16:creationId xmlns:a16="http://schemas.microsoft.com/office/drawing/2014/main" id="{4D86D15E-3176-D877-F30F-2AE331E6F12C}"/>
                  </a:ext>
                </a:extLst>
              </p:cNvPr>
              <p:cNvPicPr/>
              <p:nvPr/>
            </p:nvPicPr>
            <p:blipFill>
              <a:blip r:embed="rId7"/>
              <a:stretch>
                <a:fillRect/>
              </a:stretch>
            </p:blipFill>
            <p:spPr>
              <a:xfrm>
                <a:off x="739800" y="5442120"/>
                <a:ext cx="36702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D76BC76F-2016-CA3E-2B6E-29C7252E0C62}"/>
                  </a:ext>
                </a:extLst>
              </p14:cNvPr>
              <p14:cNvContentPartPr/>
              <p14:nvPr/>
            </p14:nvContentPartPr>
            <p14:xfrm>
              <a:off x="4933800" y="5403960"/>
              <a:ext cx="2566080" cy="152640"/>
            </p14:xfrm>
          </p:contentPart>
        </mc:Choice>
        <mc:Fallback>
          <p:pic>
            <p:nvPicPr>
              <p:cNvPr id="10" name="Ink 9">
                <a:extLst>
                  <a:ext uri="{FF2B5EF4-FFF2-40B4-BE49-F238E27FC236}">
                    <a16:creationId xmlns:a16="http://schemas.microsoft.com/office/drawing/2014/main" id="{D76BC76F-2016-CA3E-2B6E-29C7252E0C62}"/>
                  </a:ext>
                </a:extLst>
              </p:cNvPr>
              <p:cNvPicPr/>
              <p:nvPr/>
            </p:nvPicPr>
            <p:blipFill>
              <a:blip r:embed="rId9"/>
              <a:stretch>
                <a:fillRect/>
              </a:stretch>
            </p:blipFill>
            <p:spPr>
              <a:xfrm>
                <a:off x="4917960" y="5340600"/>
                <a:ext cx="259740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EBF71AB1-D400-F85E-F81C-3B151EB7AB09}"/>
                  </a:ext>
                </a:extLst>
              </p14:cNvPr>
              <p14:cNvContentPartPr/>
              <p14:nvPr/>
            </p14:nvContentPartPr>
            <p14:xfrm>
              <a:off x="1968480" y="5816520"/>
              <a:ext cx="743400" cy="360"/>
            </p14:xfrm>
          </p:contentPart>
        </mc:Choice>
        <mc:Fallback>
          <p:pic>
            <p:nvPicPr>
              <p:cNvPr id="11" name="Ink 10">
                <a:extLst>
                  <a:ext uri="{FF2B5EF4-FFF2-40B4-BE49-F238E27FC236}">
                    <a16:creationId xmlns:a16="http://schemas.microsoft.com/office/drawing/2014/main" id="{EBF71AB1-D400-F85E-F81C-3B151EB7AB09}"/>
                  </a:ext>
                </a:extLst>
              </p:cNvPr>
              <p:cNvPicPr/>
              <p:nvPr/>
            </p:nvPicPr>
            <p:blipFill>
              <a:blip r:embed="rId11"/>
              <a:stretch>
                <a:fillRect/>
              </a:stretch>
            </p:blipFill>
            <p:spPr>
              <a:xfrm>
                <a:off x="1952640" y="5753160"/>
                <a:ext cx="774720" cy="127080"/>
              </a:xfrm>
              <a:prstGeom prst="rect">
                <a:avLst/>
              </a:prstGeom>
            </p:spPr>
          </p:pic>
        </mc:Fallback>
      </mc:AlternateContent>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E1D861A-D667-7F80-0AF8-56F9F2DAF196}"/>
                  </a:ext>
                </a:extLst>
              </p14:cNvPr>
              <p14:cNvContentPartPr/>
              <p14:nvPr/>
            </p14:nvContentPartPr>
            <p14:xfrm>
              <a:off x="3314520" y="2184480"/>
              <a:ext cx="2826360" cy="89280"/>
            </p14:xfrm>
          </p:contentPart>
        </mc:Choice>
        <mc:Fallback>
          <p:pic>
            <p:nvPicPr>
              <p:cNvPr id="4" name="Ink 3">
                <a:extLst>
                  <a:ext uri="{FF2B5EF4-FFF2-40B4-BE49-F238E27FC236}">
                    <a16:creationId xmlns:a16="http://schemas.microsoft.com/office/drawing/2014/main" id="{2E1D861A-D667-7F80-0AF8-56F9F2DAF196}"/>
                  </a:ext>
                </a:extLst>
              </p:cNvPr>
              <p:cNvPicPr/>
              <p:nvPr/>
            </p:nvPicPr>
            <p:blipFill>
              <a:blip r:embed="rId3"/>
              <a:stretch>
                <a:fillRect/>
              </a:stretch>
            </p:blipFill>
            <p:spPr>
              <a:xfrm>
                <a:off x="3298680" y="2121120"/>
                <a:ext cx="28576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C99D746-EEA1-5D4C-89ED-87DF1592E5DB}"/>
                  </a:ext>
                </a:extLst>
              </p14:cNvPr>
              <p14:cNvContentPartPr/>
              <p14:nvPr/>
            </p14:nvContentPartPr>
            <p14:xfrm>
              <a:off x="5626080" y="2266920"/>
              <a:ext cx="2635560" cy="51120"/>
            </p14:xfrm>
          </p:contentPart>
        </mc:Choice>
        <mc:Fallback>
          <p:pic>
            <p:nvPicPr>
              <p:cNvPr id="5" name="Ink 4">
                <a:extLst>
                  <a:ext uri="{FF2B5EF4-FFF2-40B4-BE49-F238E27FC236}">
                    <a16:creationId xmlns:a16="http://schemas.microsoft.com/office/drawing/2014/main" id="{3C99D746-EEA1-5D4C-89ED-87DF1592E5DB}"/>
                  </a:ext>
                </a:extLst>
              </p:cNvPr>
              <p:cNvPicPr/>
              <p:nvPr/>
            </p:nvPicPr>
            <p:blipFill>
              <a:blip r:embed="rId5"/>
              <a:stretch>
                <a:fillRect/>
              </a:stretch>
            </p:blipFill>
            <p:spPr>
              <a:xfrm>
                <a:off x="5610240" y="2203560"/>
                <a:ext cx="26668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9A0E588-F916-060D-2122-08A28632568C}"/>
                  </a:ext>
                </a:extLst>
              </p14:cNvPr>
              <p14:cNvContentPartPr/>
              <p14:nvPr/>
            </p14:nvContentPartPr>
            <p14:xfrm>
              <a:off x="1422360" y="2514600"/>
              <a:ext cx="5632920" cy="108360"/>
            </p14:xfrm>
          </p:contentPart>
        </mc:Choice>
        <mc:Fallback>
          <p:pic>
            <p:nvPicPr>
              <p:cNvPr id="6" name="Ink 5">
                <a:extLst>
                  <a:ext uri="{FF2B5EF4-FFF2-40B4-BE49-F238E27FC236}">
                    <a16:creationId xmlns:a16="http://schemas.microsoft.com/office/drawing/2014/main" id="{79A0E588-F916-060D-2122-08A28632568C}"/>
                  </a:ext>
                </a:extLst>
              </p:cNvPr>
              <p:cNvPicPr/>
              <p:nvPr/>
            </p:nvPicPr>
            <p:blipFill>
              <a:blip r:embed="rId7"/>
              <a:stretch>
                <a:fillRect/>
              </a:stretch>
            </p:blipFill>
            <p:spPr>
              <a:xfrm>
                <a:off x="1406520" y="2451240"/>
                <a:ext cx="56642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1AC3091E-7B2B-AD24-47BA-C3998496BD2A}"/>
                  </a:ext>
                </a:extLst>
              </p14:cNvPr>
              <p14:cNvContentPartPr/>
              <p14:nvPr/>
            </p14:nvContentPartPr>
            <p14:xfrm>
              <a:off x="4451400" y="1689120"/>
              <a:ext cx="3721320" cy="146520"/>
            </p14:xfrm>
          </p:contentPart>
        </mc:Choice>
        <mc:Fallback>
          <p:pic>
            <p:nvPicPr>
              <p:cNvPr id="10" name="Ink 9">
                <a:extLst>
                  <a:ext uri="{FF2B5EF4-FFF2-40B4-BE49-F238E27FC236}">
                    <a16:creationId xmlns:a16="http://schemas.microsoft.com/office/drawing/2014/main" id="{1AC3091E-7B2B-AD24-47BA-C3998496BD2A}"/>
                  </a:ext>
                </a:extLst>
              </p:cNvPr>
              <p:cNvPicPr/>
              <p:nvPr/>
            </p:nvPicPr>
            <p:blipFill>
              <a:blip r:embed="rId9"/>
              <a:stretch>
                <a:fillRect/>
              </a:stretch>
            </p:blipFill>
            <p:spPr>
              <a:xfrm>
                <a:off x="4435560" y="1625760"/>
                <a:ext cx="37526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47FFEB52-CC34-5051-6EC1-422DBC89DC53}"/>
                  </a:ext>
                </a:extLst>
              </p14:cNvPr>
              <p14:cNvContentPartPr/>
              <p14:nvPr/>
            </p14:nvContentPartPr>
            <p14:xfrm>
              <a:off x="1009800" y="2940120"/>
              <a:ext cx="6375600" cy="101880"/>
            </p14:xfrm>
          </p:contentPart>
        </mc:Choice>
        <mc:Fallback>
          <p:pic>
            <p:nvPicPr>
              <p:cNvPr id="11" name="Ink 10">
                <a:extLst>
                  <a:ext uri="{FF2B5EF4-FFF2-40B4-BE49-F238E27FC236}">
                    <a16:creationId xmlns:a16="http://schemas.microsoft.com/office/drawing/2014/main" id="{47FFEB52-CC34-5051-6EC1-422DBC89DC53}"/>
                  </a:ext>
                </a:extLst>
              </p:cNvPr>
              <p:cNvPicPr/>
              <p:nvPr/>
            </p:nvPicPr>
            <p:blipFill>
              <a:blip r:embed="rId11"/>
              <a:stretch>
                <a:fillRect/>
              </a:stretch>
            </p:blipFill>
            <p:spPr>
              <a:xfrm>
                <a:off x="993960" y="2876760"/>
                <a:ext cx="6406920" cy="228600"/>
              </a:xfrm>
              <a:prstGeom prst="rect">
                <a:avLst/>
              </a:prstGeom>
            </p:spPr>
          </p:pic>
        </mc:Fallback>
      </mc:AlternateContent>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E67E52B-EA5E-097D-48A8-49DEBAC53A23}"/>
                  </a:ext>
                </a:extLst>
              </p14:cNvPr>
              <p14:cNvContentPartPr/>
              <p14:nvPr/>
            </p14:nvContentPartPr>
            <p14:xfrm>
              <a:off x="-781200" y="520560"/>
              <a:ext cx="5436000" cy="800640"/>
            </p14:xfrm>
          </p:contentPart>
        </mc:Choice>
        <mc:Fallback>
          <p:pic>
            <p:nvPicPr>
              <p:cNvPr id="4" name="Ink 3">
                <a:extLst>
                  <a:ext uri="{FF2B5EF4-FFF2-40B4-BE49-F238E27FC236}">
                    <a16:creationId xmlns:a16="http://schemas.microsoft.com/office/drawing/2014/main" id="{1E67E52B-EA5E-097D-48A8-49DEBAC53A23}"/>
                  </a:ext>
                </a:extLst>
              </p:cNvPr>
              <p:cNvPicPr/>
              <p:nvPr/>
            </p:nvPicPr>
            <p:blipFill>
              <a:blip r:embed="rId3"/>
              <a:stretch>
                <a:fillRect/>
              </a:stretch>
            </p:blipFill>
            <p:spPr>
              <a:xfrm>
                <a:off x="-797040" y="457200"/>
                <a:ext cx="5467320" cy="927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396ABA7-EA77-FC86-B785-5585CFBE728D}"/>
                  </a:ext>
                </a:extLst>
              </p14:cNvPr>
              <p14:cNvContentPartPr/>
              <p14:nvPr/>
            </p14:nvContentPartPr>
            <p14:xfrm>
              <a:off x="914400" y="1816200"/>
              <a:ext cx="2870640" cy="44640"/>
            </p14:xfrm>
          </p:contentPart>
        </mc:Choice>
        <mc:Fallback>
          <p:pic>
            <p:nvPicPr>
              <p:cNvPr id="5" name="Ink 4">
                <a:extLst>
                  <a:ext uri="{FF2B5EF4-FFF2-40B4-BE49-F238E27FC236}">
                    <a16:creationId xmlns:a16="http://schemas.microsoft.com/office/drawing/2014/main" id="{9396ABA7-EA77-FC86-B785-5585CFBE728D}"/>
                  </a:ext>
                </a:extLst>
              </p:cNvPr>
              <p:cNvPicPr/>
              <p:nvPr/>
            </p:nvPicPr>
            <p:blipFill>
              <a:blip r:embed="rId5"/>
              <a:stretch>
                <a:fillRect/>
              </a:stretch>
            </p:blipFill>
            <p:spPr>
              <a:xfrm>
                <a:off x="898560" y="1752840"/>
                <a:ext cx="29019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E085CF0-6D55-D613-A63D-84569272F000}"/>
                  </a:ext>
                </a:extLst>
              </p14:cNvPr>
              <p14:cNvContentPartPr/>
              <p14:nvPr/>
            </p14:nvContentPartPr>
            <p14:xfrm>
              <a:off x="946080" y="3022560"/>
              <a:ext cx="3022920" cy="120960"/>
            </p14:xfrm>
          </p:contentPart>
        </mc:Choice>
        <mc:Fallback>
          <p:pic>
            <p:nvPicPr>
              <p:cNvPr id="6" name="Ink 5">
                <a:extLst>
                  <a:ext uri="{FF2B5EF4-FFF2-40B4-BE49-F238E27FC236}">
                    <a16:creationId xmlns:a16="http://schemas.microsoft.com/office/drawing/2014/main" id="{3E085CF0-6D55-D613-A63D-84569272F000}"/>
                  </a:ext>
                </a:extLst>
              </p:cNvPr>
              <p:cNvPicPr/>
              <p:nvPr/>
            </p:nvPicPr>
            <p:blipFill>
              <a:blip r:embed="rId7"/>
              <a:stretch>
                <a:fillRect/>
              </a:stretch>
            </p:blipFill>
            <p:spPr>
              <a:xfrm>
                <a:off x="930240" y="2959200"/>
                <a:ext cx="30542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CAEFF6E9-D404-1E46-A5F1-F4B1DF025FDB}"/>
                  </a:ext>
                </a:extLst>
              </p14:cNvPr>
              <p14:cNvContentPartPr/>
              <p14:nvPr/>
            </p14:nvContentPartPr>
            <p14:xfrm>
              <a:off x="755640" y="3936960"/>
              <a:ext cx="2642040" cy="101880"/>
            </p14:xfrm>
          </p:contentPart>
        </mc:Choice>
        <mc:Fallback>
          <p:pic>
            <p:nvPicPr>
              <p:cNvPr id="10" name="Ink 9">
                <a:extLst>
                  <a:ext uri="{FF2B5EF4-FFF2-40B4-BE49-F238E27FC236}">
                    <a16:creationId xmlns:a16="http://schemas.microsoft.com/office/drawing/2014/main" id="{CAEFF6E9-D404-1E46-A5F1-F4B1DF025FDB}"/>
                  </a:ext>
                </a:extLst>
              </p:cNvPr>
              <p:cNvPicPr/>
              <p:nvPr/>
            </p:nvPicPr>
            <p:blipFill>
              <a:blip r:embed="rId9"/>
              <a:stretch>
                <a:fillRect/>
              </a:stretch>
            </p:blipFill>
            <p:spPr>
              <a:xfrm>
                <a:off x="739800" y="3873600"/>
                <a:ext cx="26733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286BDD4A-2852-3808-35DF-1E8486F07BB6}"/>
                  </a:ext>
                </a:extLst>
              </p14:cNvPr>
              <p14:cNvContentPartPr/>
              <p14:nvPr/>
            </p14:nvContentPartPr>
            <p14:xfrm>
              <a:off x="831960" y="4851360"/>
              <a:ext cx="2356200" cy="82800"/>
            </p14:xfrm>
          </p:contentPart>
        </mc:Choice>
        <mc:Fallback>
          <p:pic>
            <p:nvPicPr>
              <p:cNvPr id="11" name="Ink 10">
                <a:extLst>
                  <a:ext uri="{FF2B5EF4-FFF2-40B4-BE49-F238E27FC236}">
                    <a16:creationId xmlns:a16="http://schemas.microsoft.com/office/drawing/2014/main" id="{286BDD4A-2852-3808-35DF-1E8486F07BB6}"/>
                  </a:ext>
                </a:extLst>
              </p:cNvPr>
              <p:cNvPicPr/>
              <p:nvPr/>
            </p:nvPicPr>
            <p:blipFill>
              <a:blip r:embed="rId11"/>
              <a:stretch>
                <a:fillRect/>
              </a:stretch>
            </p:blipFill>
            <p:spPr>
              <a:xfrm>
                <a:off x="816120" y="4788000"/>
                <a:ext cx="2387520" cy="209520"/>
              </a:xfrm>
              <a:prstGeom prst="rect">
                <a:avLst/>
              </a:prstGeom>
            </p:spPr>
          </p:pic>
        </mc:Fallback>
      </mc:AlternateContent>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a:xfrm>
            <a:off x="457200" y="1600200"/>
            <a:ext cx="8229600" cy="4857161"/>
          </a:xfrm>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e-commerce applications. </a:t>
            </a:r>
          </a:p>
          <a:p>
            <a:pPr lvl="1"/>
            <a:r>
              <a:rPr lang="en-IN" sz="1800" b="1" i="0" dirty="0">
                <a:solidFill>
                  <a:srgbClr val="65737E"/>
                </a:solidFill>
                <a:effectLst/>
                <a:latin typeface="Roboto" panose="02000000000000000000" pitchFamily="2" charset="0"/>
              </a:rPr>
              <a:t>Flipkart and Amazon</a:t>
            </a:r>
            <a:endParaRPr lang="en-GB" sz="1800" dirty="0"/>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69A49A8-5A0C-AE0C-96E3-6FA58178F931}"/>
                  </a:ext>
                </a:extLst>
              </p14:cNvPr>
              <p14:cNvContentPartPr/>
              <p14:nvPr/>
            </p14:nvContentPartPr>
            <p14:xfrm>
              <a:off x="-1073160" y="609480"/>
              <a:ext cx="4388040" cy="584640"/>
            </p14:xfrm>
          </p:contentPart>
        </mc:Choice>
        <mc:Fallback>
          <p:pic>
            <p:nvPicPr>
              <p:cNvPr id="4" name="Ink 3">
                <a:extLst>
                  <a:ext uri="{FF2B5EF4-FFF2-40B4-BE49-F238E27FC236}">
                    <a16:creationId xmlns:a16="http://schemas.microsoft.com/office/drawing/2014/main" id="{369A49A8-5A0C-AE0C-96E3-6FA58178F931}"/>
                  </a:ext>
                </a:extLst>
              </p:cNvPr>
              <p:cNvPicPr/>
              <p:nvPr/>
            </p:nvPicPr>
            <p:blipFill>
              <a:blip r:embed="rId3"/>
              <a:stretch>
                <a:fillRect/>
              </a:stretch>
            </p:blipFill>
            <p:spPr>
              <a:xfrm>
                <a:off x="-1089000" y="546120"/>
                <a:ext cx="4419360" cy="71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8EFEB39-CC48-3B53-2BFB-582857B8245D}"/>
                  </a:ext>
                </a:extLst>
              </p14:cNvPr>
              <p14:cNvContentPartPr/>
              <p14:nvPr/>
            </p14:nvContentPartPr>
            <p14:xfrm>
              <a:off x="971640" y="1841400"/>
              <a:ext cx="2991240" cy="25920"/>
            </p14:xfrm>
          </p:contentPart>
        </mc:Choice>
        <mc:Fallback>
          <p:pic>
            <p:nvPicPr>
              <p:cNvPr id="5" name="Ink 4">
                <a:extLst>
                  <a:ext uri="{FF2B5EF4-FFF2-40B4-BE49-F238E27FC236}">
                    <a16:creationId xmlns:a16="http://schemas.microsoft.com/office/drawing/2014/main" id="{78EFEB39-CC48-3B53-2BFB-582857B8245D}"/>
                  </a:ext>
                </a:extLst>
              </p:cNvPr>
              <p:cNvPicPr/>
              <p:nvPr/>
            </p:nvPicPr>
            <p:blipFill>
              <a:blip r:embed="rId5"/>
              <a:stretch>
                <a:fillRect/>
              </a:stretch>
            </p:blipFill>
            <p:spPr>
              <a:xfrm>
                <a:off x="955800" y="1778040"/>
                <a:ext cx="30225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46ABED5-ED79-1773-6AE8-4B8FEBB03168}"/>
                  </a:ext>
                </a:extLst>
              </p14:cNvPr>
              <p14:cNvContentPartPr/>
              <p14:nvPr/>
            </p14:nvContentPartPr>
            <p14:xfrm>
              <a:off x="927000" y="3365640"/>
              <a:ext cx="5258160" cy="51120"/>
            </p14:xfrm>
          </p:contentPart>
        </mc:Choice>
        <mc:Fallback>
          <p:pic>
            <p:nvPicPr>
              <p:cNvPr id="6" name="Ink 5">
                <a:extLst>
                  <a:ext uri="{FF2B5EF4-FFF2-40B4-BE49-F238E27FC236}">
                    <a16:creationId xmlns:a16="http://schemas.microsoft.com/office/drawing/2014/main" id="{946ABED5-ED79-1773-6AE8-4B8FEBB03168}"/>
                  </a:ext>
                </a:extLst>
              </p:cNvPr>
              <p:cNvPicPr/>
              <p:nvPr/>
            </p:nvPicPr>
            <p:blipFill>
              <a:blip r:embed="rId7"/>
              <a:stretch>
                <a:fillRect/>
              </a:stretch>
            </p:blipFill>
            <p:spPr>
              <a:xfrm>
                <a:off x="911160" y="3302280"/>
                <a:ext cx="52894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01A94BC8-3F61-6839-D5F8-D69377DB82F2}"/>
                  </a:ext>
                </a:extLst>
              </p14:cNvPr>
              <p14:cNvContentPartPr/>
              <p14:nvPr/>
            </p14:nvContentPartPr>
            <p14:xfrm>
              <a:off x="806400" y="5130720"/>
              <a:ext cx="3207240" cy="108360"/>
            </p14:xfrm>
          </p:contentPart>
        </mc:Choice>
        <mc:Fallback>
          <p:pic>
            <p:nvPicPr>
              <p:cNvPr id="10" name="Ink 9">
                <a:extLst>
                  <a:ext uri="{FF2B5EF4-FFF2-40B4-BE49-F238E27FC236}">
                    <a16:creationId xmlns:a16="http://schemas.microsoft.com/office/drawing/2014/main" id="{01A94BC8-3F61-6839-D5F8-D69377DB82F2}"/>
                  </a:ext>
                </a:extLst>
              </p:cNvPr>
              <p:cNvPicPr/>
              <p:nvPr/>
            </p:nvPicPr>
            <p:blipFill>
              <a:blip r:embed="rId9"/>
              <a:stretch>
                <a:fillRect/>
              </a:stretch>
            </p:blipFill>
            <p:spPr>
              <a:xfrm>
                <a:off x="790560" y="5067360"/>
                <a:ext cx="3238560" cy="235080"/>
              </a:xfrm>
              <a:prstGeom prst="rect">
                <a:avLst/>
              </a:prstGeom>
            </p:spPr>
          </p:pic>
        </mc:Fallback>
      </mc:AlternateContent>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pPr lvl="1"/>
            <a:r>
              <a:rPr lang="en-IN" b="0" i="0" dirty="0">
                <a:solidFill>
                  <a:srgbClr val="111111"/>
                </a:solidFill>
                <a:effectLst/>
                <a:latin typeface="Arial" panose="020B0604020202020204" pitchFamily="34" charset="0"/>
              </a:rPr>
              <a:t>Weekly/monthly billing. Payroll.</a:t>
            </a:r>
            <a:endParaRPr lang="en-GB" dirty="0"/>
          </a:p>
          <a:p>
            <a:r>
              <a:rPr lang="en-GB" dirty="0"/>
              <a:t>Entertainment systems </a:t>
            </a:r>
          </a:p>
          <a:p>
            <a:pPr lvl="1"/>
            <a:r>
              <a:rPr lang="en-GB" dirty="0"/>
              <a:t>These are systems that are primarily for personal use and which are intended to entertain the user. </a:t>
            </a:r>
          </a:p>
          <a:p>
            <a:r>
              <a:rPr lang="en-GB" dirty="0"/>
              <a:t>Systems for modelling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28879CD-47CD-D189-2FC1-A0FFC0364F6F}"/>
                  </a:ext>
                </a:extLst>
              </p14:cNvPr>
              <p14:cNvContentPartPr/>
              <p14:nvPr/>
            </p14:nvContentPartPr>
            <p14:xfrm>
              <a:off x="965160" y="1752480"/>
              <a:ext cx="2819880" cy="76680"/>
            </p14:xfrm>
          </p:contentPart>
        </mc:Choice>
        <mc:Fallback>
          <p:pic>
            <p:nvPicPr>
              <p:cNvPr id="4" name="Ink 3">
                <a:extLst>
                  <a:ext uri="{FF2B5EF4-FFF2-40B4-BE49-F238E27FC236}">
                    <a16:creationId xmlns:a16="http://schemas.microsoft.com/office/drawing/2014/main" id="{E28879CD-47CD-D189-2FC1-A0FFC0364F6F}"/>
                  </a:ext>
                </a:extLst>
              </p:cNvPr>
              <p:cNvPicPr/>
              <p:nvPr/>
            </p:nvPicPr>
            <p:blipFill>
              <a:blip r:embed="rId3"/>
              <a:stretch>
                <a:fillRect/>
              </a:stretch>
            </p:blipFill>
            <p:spPr>
              <a:xfrm>
                <a:off x="949320" y="1689120"/>
                <a:ext cx="28512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BB1E4D7-0807-A272-9606-F5803090C3BC}"/>
                  </a:ext>
                </a:extLst>
              </p14:cNvPr>
              <p14:cNvContentPartPr/>
              <p14:nvPr/>
            </p14:nvContentPartPr>
            <p14:xfrm>
              <a:off x="755640" y="3759120"/>
              <a:ext cx="3511800" cy="32040"/>
            </p14:xfrm>
          </p:contentPart>
        </mc:Choice>
        <mc:Fallback>
          <p:pic>
            <p:nvPicPr>
              <p:cNvPr id="5" name="Ink 4">
                <a:extLst>
                  <a:ext uri="{FF2B5EF4-FFF2-40B4-BE49-F238E27FC236}">
                    <a16:creationId xmlns:a16="http://schemas.microsoft.com/office/drawing/2014/main" id="{BBB1E4D7-0807-A272-9606-F5803090C3BC}"/>
                  </a:ext>
                </a:extLst>
              </p:cNvPr>
              <p:cNvPicPr/>
              <p:nvPr/>
            </p:nvPicPr>
            <p:blipFill>
              <a:blip r:embed="rId5"/>
              <a:stretch>
                <a:fillRect/>
              </a:stretch>
            </p:blipFill>
            <p:spPr>
              <a:xfrm>
                <a:off x="739800" y="3695760"/>
                <a:ext cx="35431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C7E696C-28C1-6D04-EC2E-72681C132BE4}"/>
                  </a:ext>
                </a:extLst>
              </p14:cNvPr>
              <p14:cNvContentPartPr/>
              <p14:nvPr/>
            </p14:nvContentPartPr>
            <p14:xfrm>
              <a:off x="1009800" y="4971960"/>
              <a:ext cx="4299120" cy="32040"/>
            </p14:xfrm>
          </p:contentPart>
        </mc:Choice>
        <mc:Fallback>
          <p:pic>
            <p:nvPicPr>
              <p:cNvPr id="6" name="Ink 5">
                <a:extLst>
                  <a:ext uri="{FF2B5EF4-FFF2-40B4-BE49-F238E27FC236}">
                    <a16:creationId xmlns:a16="http://schemas.microsoft.com/office/drawing/2014/main" id="{FC7E696C-28C1-6D04-EC2E-72681C132BE4}"/>
                  </a:ext>
                </a:extLst>
              </p:cNvPr>
              <p:cNvPicPr/>
              <p:nvPr/>
            </p:nvPicPr>
            <p:blipFill>
              <a:blip r:embed="rId7"/>
              <a:stretch>
                <a:fillRect/>
              </a:stretch>
            </p:blipFill>
            <p:spPr>
              <a:xfrm>
                <a:off x="993960" y="4908600"/>
                <a:ext cx="4330440" cy="158760"/>
              </a:xfrm>
              <a:prstGeom prst="rect">
                <a:avLst/>
              </a:prstGeom>
            </p:spPr>
          </p:pic>
        </mc:Fallback>
      </mc:AlternateContent>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p>
          <a:p>
            <a:pPr lvl="1"/>
            <a:r>
              <a:rPr lang="en-GB" dirty="0"/>
              <a:t>Department Of defence application</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78F32FB-2E68-BE45-86E8-E0105581EEA4}"/>
                  </a:ext>
                </a:extLst>
              </p14:cNvPr>
              <p14:cNvContentPartPr/>
              <p14:nvPr/>
            </p14:nvContentPartPr>
            <p14:xfrm>
              <a:off x="730080" y="1866960"/>
              <a:ext cx="3746880" cy="260640"/>
            </p14:xfrm>
          </p:contentPart>
        </mc:Choice>
        <mc:Fallback>
          <p:pic>
            <p:nvPicPr>
              <p:cNvPr id="4" name="Ink 3">
                <a:extLst>
                  <a:ext uri="{FF2B5EF4-FFF2-40B4-BE49-F238E27FC236}">
                    <a16:creationId xmlns:a16="http://schemas.microsoft.com/office/drawing/2014/main" id="{E78F32FB-2E68-BE45-86E8-E0105581EEA4}"/>
                  </a:ext>
                </a:extLst>
              </p:cNvPr>
              <p:cNvPicPr/>
              <p:nvPr/>
            </p:nvPicPr>
            <p:blipFill>
              <a:blip r:embed="rId3"/>
              <a:stretch>
                <a:fillRect/>
              </a:stretch>
            </p:blipFill>
            <p:spPr>
              <a:xfrm>
                <a:off x="714240" y="1803600"/>
                <a:ext cx="377820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F7137A7-FE96-556E-3CB4-D68BC5F3D4EC}"/>
                  </a:ext>
                </a:extLst>
              </p14:cNvPr>
              <p14:cNvContentPartPr/>
              <p14:nvPr/>
            </p14:nvContentPartPr>
            <p14:xfrm>
              <a:off x="870120" y="3321000"/>
              <a:ext cx="2432160" cy="70200"/>
            </p14:xfrm>
          </p:contentPart>
        </mc:Choice>
        <mc:Fallback>
          <p:pic>
            <p:nvPicPr>
              <p:cNvPr id="5" name="Ink 4">
                <a:extLst>
                  <a:ext uri="{FF2B5EF4-FFF2-40B4-BE49-F238E27FC236}">
                    <a16:creationId xmlns:a16="http://schemas.microsoft.com/office/drawing/2014/main" id="{DF7137A7-FE96-556E-3CB4-D68BC5F3D4EC}"/>
                  </a:ext>
                </a:extLst>
              </p:cNvPr>
              <p:cNvPicPr/>
              <p:nvPr/>
            </p:nvPicPr>
            <p:blipFill>
              <a:blip r:embed="rId5"/>
              <a:stretch>
                <a:fillRect/>
              </a:stretch>
            </p:blipFill>
            <p:spPr>
              <a:xfrm>
                <a:off x="854280" y="3257640"/>
                <a:ext cx="24634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755E477-67C7-21CF-D854-AAE954AFECD0}"/>
                  </a:ext>
                </a:extLst>
              </p14:cNvPr>
              <p14:cNvContentPartPr/>
              <p14:nvPr/>
            </p14:nvContentPartPr>
            <p14:xfrm>
              <a:off x="755640" y="1739880"/>
              <a:ext cx="3061080" cy="70200"/>
            </p14:xfrm>
          </p:contentPart>
        </mc:Choice>
        <mc:Fallback>
          <p:pic>
            <p:nvPicPr>
              <p:cNvPr id="6" name="Ink 5">
                <a:extLst>
                  <a:ext uri="{FF2B5EF4-FFF2-40B4-BE49-F238E27FC236}">
                    <a16:creationId xmlns:a16="http://schemas.microsoft.com/office/drawing/2014/main" id="{9755E477-67C7-21CF-D854-AAE954AFECD0}"/>
                  </a:ext>
                </a:extLst>
              </p:cNvPr>
              <p:cNvPicPr/>
              <p:nvPr/>
            </p:nvPicPr>
            <p:blipFill>
              <a:blip r:embed="rId7"/>
              <a:stretch>
                <a:fillRect/>
              </a:stretch>
            </p:blipFill>
            <p:spPr>
              <a:xfrm>
                <a:off x="739800" y="1676520"/>
                <a:ext cx="3092400" cy="196920"/>
              </a:xfrm>
              <a:prstGeom prst="rect">
                <a:avLst/>
              </a:prstGeom>
            </p:spPr>
          </p:pic>
        </mc:Fallback>
      </mc:AlternateContent>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BD21DE0-5EA0-4055-280C-75BC3D78C8EE}"/>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CA3E17F5-A1AE-43E8-8D49-2061BD77576F}"/>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083D8DF6-300A-F8D4-2AC6-40C627555763}"/>
              </a:ext>
            </a:extLst>
          </p:cNvPr>
          <p:cNvSpPr>
            <a:spLocks noGrp="1"/>
          </p:cNvSpPr>
          <p:nvPr>
            <p:ph type="sldNum" sz="quarter" idx="12"/>
          </p:nvPr>
        </p:nvSpPr>
        <p:spPr/>
        <p:txBody>
          <a:bodyPr/>
          <a:lstStyle/>
          <a:p>
            <a:fld id="{1D5CD492-2BC6-F348-9965-EC1D86DF57A8}" type="slidenum">
              <a:rPr lang="en-US" smtClean="0"/>
              <a:t>2</a:t>
            </a:fld>
            <a:endParaRPr lang="en-US"/>
          </a:p>
        </p:txBody>
      </p:sp>
      <p:pic>
        <p:nvPicPr>
          <p:cNvPr id="8" name="Content Placeholder 7">
            <a:extLst>
              <a:ext uri="{FF2B5EF4-FFF2-40B4-BE49-F238E27FC236}">
                <a16:creationId xmlns:a16="http://schemas.microsoft.com/office/drawing/2014/main" id="{6409C77F-6816-71F5-4E5E-A306B93B1938}"/>
              </a:ext>
            </a:extLst>
          </p:cNvPr>
          <p:cNvPicPr>
            <a:picLocks noGrp="1" noChangeAspect="1"/>
          </p:cNvPicPr>
          <p:nvPr>
            <p:ph idx="1"/>
          </p:nvPr>
        </p:nvPicPr>
        <p:blipFill>
          <a:blip r:embed="rId2"/>
          <a:stretch>
            <a:fillRect/>
          </a:stretch>
        </p:blipFill>
        <p:spPr>
          <a:xfrm>
            <a:off x="282633" y="166256"/>
            <a:ext cx="8570422" cy="4613246"/>
          </a:xfrm>
        </p:spPr>
      </p:pic>
      <p:pic>
        <p:nvPicPr>
          <p:cNvPr id="10" name="Picture 9">
            <a:extLst>
              <a:ext uri="{FF2B5EF4-FFF2-40B4-BE49-F238E27FC236}">
                <a16:creationId xmlns:a16="http://schemas.microsoft.com/office/drawing/2014/main" id="{70F44E4F-0F5E-E827-76AF-683F8AF735CA}"/>
              </a:ext>
            </a:extLst>
          </p:cNvPr>
          <p:cNvPicPr>
            <a:picLocks noChangeAspect="1"/>
          </p:cNvPicPr>
          <p:nvPr/>
        </p:nvPicPr>
        <p:blipFill>
          <a:blip r:embed="rId3"/>
          <a:stretch>
            <a:fillRect/>
          </a:stretch>
        </p:blipFill>
        <p:spPr>
          <a:xfrm>
            <a:off x="282633" y="4779501"/>
            <a:ext cx="8570421" cy="1348857"/>
          </a:xfrm>
          <a:prstGeom prst="rect">
            <a:avLst/>
          </a:prstGeom>
        </p:spPr>
      </p:pic>
    </p:spTree>
    <p:extLst>
      <p:ext uri="{BB962C8B-B14F-4D97-AF65-F5344CB8AC3E}">
        <p14:creationId xmlns:p14="http://schemas.microsoft.com/office/powerpoint/2010/main" val="3941906453"/>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8F85ECA-2BD8-97C5-44EC-271367691945}"/>
                  </a:ext>
                </a:extLst>
              </p14:cNvPr>
              <p14:cNvContentPartPr/>
              <p14:nvPr/>
            </p14:nvContentPartPr>
            <p14:xfrm>
              <a:off x="1517760" y="1784520"/>
              <a:ext cx="6661440" cy="101880"/>
            </p14:xfrm>
          </p:contentPart>
        </mc:Choice>
        <mc:Fallback>
          <p:pic>
            <p:nvPicPr>
              <p:cNvPr id="4" name="Ink 3">
                <a:extLst>
                  <a:ext uri="{FF2B5EF4-FFF2-40B4-BE49-F238E27FC236}">
                    <a16:creationId xmlns:a16="http://schemas.microsoft.com/office/drawing/2014/main" id="{A8F85ECA-2BD8-97C5-44EC-271367691945}"/>
                  </a:ext>
                </a:extLst>
              </p:cNvPr>
              <p:cNvPicPr/>
              <p:nvPr/>
            </p:nvPicPr>
            <p:blipFill>
              <a:blip r:embed="rId3"/>
              <a:stretch>
                <a:fillRect/>
              </a:stretch>
            </p:blipFill>
            <p:spPr>
              <a:xfrm>
                <a:off x="1501920" y="1721160"/>
                <a:ext cx="66927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B1EC0AA-A908-F28C-C9CE-C4E9E7E01C35}"/>
                  </a:ext>
                </a:extLst>
              </p14:cNvPr>
              <p14:cNvContentPartPr/>
              <p14:nvPr/>
            </p14:nvContentPartPr>
            <p14:xfrm>
              <a:off x="870120" y="2197080"/>
              <a:ext cx="7315560" cy="254520"/>
            </p14:xfrm>
          </p:contentPart>
        </mc:Choice>
        <mc:Fallback>
          <p:pic>
            <p:nvPicPr>
              <p:cNvPr id="5" name="Ink 4">
                <a:extLst>
                  <a:ext uri="{FF2B5EF4-FFF2-40B4-BE49-F238E27FC236}">
                    <a16:creationId xmlns:a16="http://schemas.microsoft.com/office/drawing/2014/main" id="{4B1EC0AA-A908-F28C-C9CE-C4E9E7E01C35}"/>
                  </a:ext>
                </a:extLst>
              </p:cNvPr>
              <p:cNvPicPr/>
              <p:nvPr/>
            </p:nvPicPr>
            <p:blipFill>
              <a:blip r:embed="rId5"/>
              <a:stretch>
                <a:fillRect/>
              </a:stretch>
            </p:blipFill>
            <p:spPr>
              <a:xfrm>
                <a:off x="854280" y="2133720"/>
                <a:ext cx="734688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1F9E61E-747B-3E56-9FCB-239D0C98FFD9}"/>
                  </a:ext>
                </a:extLst>
              </p14:cNvPr>
              <p14:cNvContentPartPr/>
              <p14:nvPr/>
            </p14:nvContentPartPr>
            <p14:xfrm>
              <a:off x="1054080" y="2584440"/>
              <a:ext cx="4096080" cy="184680"/>
            </p14:xfrm>
          </p:contentPart>
        </mc:Choice>
        <mc:Fallback>
          <p:pic>
            <p:nvPicPr>
              <p:cNvPr id="6" name="Ink 5">
                <a:extLst>
                  <a:ext uri="{FF2B5EF4-FFF2-40B4-BE49-F238E27FC236}">
                    <a16:creationId xmlns:a16="http://schemas.microsoft.com/office/drawing/2014/main" id="{D1F9E61E-747B-3E56-9FCB-239D0C98FFD9}"/>
                  </a:ext>
                </a:extLst>
              </p:cNvPr>
              <p:cNvPicPr/>
              <p:nvPr/>
            </p:nvPicPr>
            <p:blipFill>
              <a:blip r:embed="rId7"/>
              <a:stretch>
                <a:fillRect/>
              </a:stretch>
            </p:blipFill>
            <p:spPr>
              <a:xfrm>
                <a:off x="1038240" y="2521080"/>
                <a:ext cx="4127400" cy="311400"/>
              </a:xfrm>
              <a:prstGeom prst="rect">
                <a:avLst/>
              </a:prstGeom>
            </p:spPr>
          </p:pic>
        </mc:Fallback>
      </mc:AlternateContent>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E4E9BA6-6A72-B655-9E1B-CAE672B5226B}"/>
                  </a:ext>
                </a:extLst>
              </p14:cNvPr>
              <p14:cNvContentPartPr/>
              <p14:nvPr/>
            </p14:nvContentPartPr>
            <p14:xfrm>
              <a:off x="870120" y="1720800"/>
              <a:ext cx="7404120" cy="178200"/>
            </p14:xfrm>
          </p:contentPart>
        </mc:Choice>
        <mc:Fallback>
          <p:pic>
            <p:nvPicPr>
              <p:cNvPr id="4" name="Ink 3">
                <a:extLst>
                  <a:ext uri="{FF2B5EF4-FFF2-40B4-BE49-F238E27FC236}">
                    <a16:creationId xmlns:a16="http://schemas.microsoft.com/office/drawing/2014/main" id="{7E4E9BA6-6A72-B655-9E1B-CAE672B5226B}"/>
                  </a:ext>
                </a:extLst>
              </p:cNvPr>
              <p:cNvPicPr/>
              <p:nvPr/>
            </p:nvPicPr>
            <p:blipFill>
              <a:blip r:embed="rId3"/>
              <a:stretch>
                <a:fillRect/>
              </a:stretch>
            </p:blipFill>
            <p:spPr>
              <a:xfrm>
                <a:off x="854280" y="1657440"/>
                <a:ext cx="743544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C6C5325-F7C1-6F96-599F-9CF833FB10E9}"/>
                  </a:ext>
                </a:extLst>
              </p14:cNvPr>
              <p14:cNvContentPartPr/>
              <p14:nvPr/>
            </p14:nvContentPartPr>
            <p14:xfrm>
              <a:off x="895320" y="2025720"/>
              <a:ext cx="7963200" cy="152640"/>
            </p14:xfrm>
          </p:contentPart>
        </mc:Choice>
        <mc:Fallback>
          <p:pic>
            <p:nvPicPr>
              <p:cNvPr id="5" name="Ink 4">
                <a:extLst>
                  <a:ext uri="{FF2B5EF4-FFF2-40B4-BE49-F238E27FC236}">
                    <a16:creationId xmlns:a16="http://schemas.microsoft.com/office/drawing/2014/main" id="{4C6C5325-F7C1-6F96-599F-9CF833FB10E9}"/>
                  </a:ext>
                </a:extLst>
              </p:cNvPr>
              <p:cNvPicPr/>
              <p:nvPr/>
            </p:nvPicPr>
            <p:blipFill>
              <a:blip r:embed="rId5"/>
              <a:stretch>
                <a:fillRect/>
              </a:stretch>
            </p:blipFill>
            <p:spPr>
              <a:xfrm>
                <a:off x="879480" y="1962360"/>
                <a:ext cx="799452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D73000F-0E57-599B-1310-FFAF04203B13}"/>
                  </a:ext>
                </a:extLst>
              </p14:cNvPr>
              <p14:cNvContentPartPr/>
              <p14:nvPr/>
            </p14:nvContentPartPr>
            <p14:xfrm>
              <a:off x="3543120" y="2616120"/>
              <a:ext cx="4680360" cy="45000"/>
            </p14:xfrm>
          </p:contentPart>
        </mc:Choice>
        <mc:Fallback>
          <p:pic>
            <p:nvPicPr>
              <p:cNvPr id="6" name="Ink 5">
                <a:extLst>
                  <a:ext uri="{FF2B5EF4-FFF2-40B4-BE49-F238E27FC236}">
                    <a16:creationId xmlns:a16="http://schemas.microsoft.com/office/drawing/2014/main" id="{6D73000F-0E57-599B-1310-FFAF04203B13}"/>
                  </a:ext>
                </a:extLst>
              </p:cNvPr>
              <p:cNvPicPr/>
              <p:nvPr/>
            </p:nvPicPr>
            <p:blipFill>
              <a:blip r:embed="rId7"/>
              <a:stretch>
                <a:fillRect/>
              </a:stretch>
            </p:blipFill>
            <p:spPr>
              <a:xfrm>
                <a:off x="3527280" y="2552760"/>
                <a:ext cx="47116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3A9D5B43-9918-1FB4-11C6-0D69558D5A62}"/>
                  </a:ext>
                </a:extLst>
              </p14:cNvPr>
              <p14:cNvContentPartPr/>
              <p14:nvPr/>
            </p14:nvContentPartPr>
            <p14:xfrm>
              <a:off x="609480" y="2984400"/>
              <a:ext cx="4953600" cy="101880"/>
            </p14:xfrm>
          </p:contentPart>
        </mc:Choice>
        <mc:Fallback>
          <p:pic>
            <p:nvPicPr>
              <p:cNvPr id="10" name="Ink 9">
                <a:extLst>
                  <a:ext uri="{FF2B5EF4-FFF2-40B4-BE49-F238E27FC236}">
                    <a16:creationId xmlns:a16="http://schemas.microsoft.com/office/drawing/2014/main" id="{3A9D5B43-9918-1FB4-11C6-0D69558D5A62}"/>
                  </a:ext>
                </a:extLst>
              </p:cNvPr>
              <p:cNvPicPr/>
              <p:nvPr/>
            </p:nvPicPr>
            <p:blipFill>
              <a:blip r:embed="rId9"/>
              <a:stretch>
                <a:fillRect/>
              </a:stretch>
            </p:blipFill>
            <p:spPr>
              <a:xfrm>
                <a:off x="593640" y="2921040"/>
                <a:ext cx="4984920" cy="228600"/>
              </a:xfrm>
              <a:prstGeom prst="rect">
                <a:avLst/>
              </a:prstGeom>
            </p:spPr>
          </p:pic>
        </mc:Fallback>
      </mc:AlternateContent>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a:t>
            </a:r>
            <a:r>
              <a:rPr lang="en-US" sz="1800" b="0" i="0" dirty="0">
                <a:solidFill>
                  <a:srgbClr val="71777D"/>
                </a:solidFill>
                <a:effectLst/>
                <a:latin typeface="Arial" panose="020B0604020202020204" pitchFamily="34" charset="0"/>
              </a:rPr>
              <a:t> It is the point of contact between humans and computers. Any technology you interact with as a user is part of the user</a:t>
            </a:r>
            <a:r>
              <a:rPr lang="en-US" sz="1800" b="1" i="0" dirty="0">
                <a:solidFill>
                  <a:srgbClr val="71777D"/>
                </a:solidFill>
                <a:effectLst/>
                <a:latin typeface="Arial" panose="020B0604020202020204" pitchFamily="34" charset="0"/>
              </a:rPr>
              <a:t> interface.</a:t>
            </a:r>
            <a:r>
              <a:rPr lang="en-GB" sz="1800" dirty="0"/>
              <a:t>) </a:t>
            </a:r>
            <a:r>
              <a:rPr lang="en-GB" dirty="0"/>
              <a:t>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83FC96E-76C7-9F76-FA98-563DEBBBE311}"/>
                  </a:ext>
                </a:extLst>
              </p14:cNvPr>
              <p14:cNvContentPartPr/>
              <p14:nvPr/>
            </p14:nvContentPartPr>
            <p14:xfrm>
              <a:off x="971640" y="1847880"/>
              <a:ext cx="3232440" cy="70200"/>
            </p14:xfrm>
          </p:contentPart>
        </mc:Choice>
        <mc:Fallback>
          <p:pic>
            <p:nvPicPr>
              <p:cNvPr id="4" name="Ink 3">
                <a:extLst>
                  <a:ext uri="{FF2B5EF4-FFF2-40B4-BE49-F238E27FC236}">
                    <a16:creationId xmlns:a16="http://schemas.microsoft.com/office/drawing/2014/main" id="{183FC96E-76C7-9F76-FA98-563DEBBBE311}"/>
                  </a:ext>
                </a:extLst>
              </p:cNvPr>
              <p:cNvPicPr/>
              <p:nvPr/>
            </p:nvPicPr>
            <p:blipFill>
              <a:blip r:embed="rId3"/>
              <a:stretch>
                <a:fillRect/>
              </a:stretch>
            </p:blipFill>
            <p:spPr>
              <a:xfrm>
                <a:off x="955800" y="1784520"/>
                <a:ext cx="32637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77F3E1E-E744-D625-F65E-A5C2C884B3C6}"/>
                  </a:ext>
                </a:extLst>
              </p14:cNvPr>
              <p14:cNvContentPartPr/>
              <p14:nvPr/>
            </p14:nvContentPartPr>
            <p14:xfrm>
              <a:off x="825480" y="3276720"/>
              <a:ext cx="2451600" cy="159120"/>
            </p14:xfrm>
          </p:contentPart>
        </mc:Choice>
        <mc:Fallback>
          <p:pic>
            <p:nvPicPr>
              <p:cNvPr id="5" name="Ink 4">
                <a:extLst>
                  <a:ext uri="{FF2B5EF4-FFF2-40B4-BE49-F238E27FC236}">
                    <a16:creationId xmlns:a16="http://schemas.microsoft.com/office/drawing/2014/main" id="{477F3E1E-E744-D625-F65E-A5C2C884B3C6}"/>
                  </a:ext>
                </a:extLst>
              </p:cNvPr>
              <p:cNvPicPr/>
              <p:nvPr/>
            </p:nvPicPr>
            <p:blipFill>
              <a:blip r:embed="rId5"/>
              <a:stretch>
                <a:fillRect/>
              </a:stretch>
            </p:blipFill>
            <p:spPr>
              <a:xfrm>
                <a:off x="809640" y="3213360"/>
                <a:ext cx="2482920" cy="285840"/>
              </a:xfrm>
              <a:prstGeom prst="rect">
                <a:avLst/>
              </a:prstGeom>
            </p:spPr>
          </p:pic>
        </mc:Fallback>
      </mc:AlternateContent>
    </p:spTree>
    <p:extLst>
      <p:ext uri="{BB962C8B-B14F-4D97-AF65-F5344CB8AC3E}">
        <p14:creationId xmlns:p14="http://schemas.microsoft.com/office/powerpoint/2010/main" val="3090485339"/>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Professional And Technical Responsibility</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r>
              <a:rPr lang="en-GB" sz="2000" dirty="0"/>
              <a:t>(</a:t>
            </a:r>
            <a:r>
              <a:rPr lang="en-US" sz="2000" b="0" i="0" dirty="0">
                <a:solidFill>
                  <a:srgbClr val="111111"/>
                </a:solidFill>
                <a:effectLst/>
                <a:latin typeface="Arial" panose="020B0604020202020204" pitchFamily="34" charset="0"/>
              </a:rPr>
              <a:t>the ability to do something successfully or efficiently)</a:t>
            </a:r>
            <a:endParaRPr lang="en-GB" dirty="0"/>
          </a:p>
          <a:p>
            <a:pPr lvl="1">
              <a:lnSpc>
                <a:spcPct val="90000"/>
              </a:lnSpc>
            </a:pPr>
            <a:r>
              <a:rPr lang="en-GB" dirty="0"/>
              <a:t>Engineers should not misrepresent their level of competence. They should not knowingly accept work which is </a:t>
            </a:r>
            <a:r>
              <a:rPr lang="en-GB" dirty="0" err="1"/>
              <a:t>outwith</a:t>
            </a:r>
            <a:r>
              <a:rPr lang="en-GB" dirty="0"/>
              <a:t> (</a:t>
            </a:r>
            <a:r>
              <a:rPr lang="en-IN" sz="1800" b="0" i="0" dirty="0">
                <a:solidFill>
                  <a:srgbClr val="111111"/>
                </a:solidFill>
                <a:effectLst/>
                <a:latin typeface="Arial" panose="020B0604020202020204" pitchFamily="34" charset="0"/>
              </a:rPr>
              <a:t>beyond</a:t>
            </a:r>
            <a:r>
              <a:rPr lang="en-GB" sz="1800" dirty="0"/>
              <a:t>)</a:t>
            </a:r>
            <a:r>
              <a:rPr lang="en-GB" dirty="0"/>
              <a:t>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26</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5CB0CA6-9FA0-C860-4226-3B83B3D6A831}"/>
                  </a:ext>
                </a:extLst>
              </p14:cNvPr>
              <p14:cNvContentPartPr/>
              <p14:nvPr/>
            </p14:nvContentPartPr>
            <p14:xfrm>
              <a:off x="654120" y="1784520"/>
              <a:ext cx="1968840" cy="70200"/>
            </p14:xfrm>
          </p:contentPart>
        </mc:Choice>
        <mc:Fallback>
          <p:pic>
            <p:nvPicPr>
              <p:cNvPr id="2" name="Ink 1">
                <a:extLst>
                  <a:ext uri="{FF2B5EF4-FFF2-40B4-BE49-F238E27FC236}">
                    <a16:creationId xmlns:a16="http://schemas.microsoft.com/office/drawing/2014/main" id="{75CB0CA6-9FA0-C860-4226-3B83B3D6A831}"/>
                  </a:ext>
                </a:extLst>
              </p:cNvPr>
              <p:cNvPicPr/>
              <p:nvPr/>
            </p:nvPicPr>
            <p:blipFill>
              <a:blip r:embed="rId3"/>
              <a:stretch>
                <a:fillRect/>
              </a:stretch>
            </p:blipFill>
            <p:spPr>
              <a:xfrm>
                <a:off x="638280" y="1721160"/>
                <a:ext cx="20001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1F419B6-E37C-640A-21C6-60394CB3547F}"/>
                  </a:ext>
                </a:extLst>
              </p14:cNvPr>
              <p14:cNvContentPartPr/>
              <p14:nvPr/>
            </p14:nvContentPartPr>
            <p14:xfrm>
              <a:off x="133200" y="3137040"/>
              <a:ext cx="2311920" cy="101880"/>
            </p14:xfrm>
          </p:contentPart>
        </mc:Choice>
        <mc:Fallback>
          <p:pic>
            <p:nvPicPr>
              <p:cNvPr id="3" name="Ink 2">
                <a:extLst>
                  <a:ext uri="{FF2B5EF4-FFF2-40B4-BE49-F238E27FC236}">
                    <a16:creationId xmlns:a16="http://schemas.microsoft.com/office/drawing/2014/main" id="{B1F419B6-E37C-640A-21C6-60394CB3547F}"/>
                  </a:ext>
                </a:extLst>
              </p:cNvPr>
              <p:cNvPicPr/>
              <p:nvPr/>
            </p:nvPicPr>
            <p:blipFill>
              <a:blip r:embed="rId5"/>
              <a:stretch>
                <a:fillRect/>
              </a:stretch>
            </p:blipFill>
            <p:spPr>
              <a:xfrm>
                <a:off x="117360" y="3073680"/>
                <a:ext cx="2343240" cy="228600"/>
              </a:xfrm>
              <a:prstGeom prst="rect">
                <a:avLst/>
              </a:prstGeom>
            </p:spPr>
          </p:pic>
        </mc:Fallback>
      </mc:AlternateContent>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dirty="0"/>
              <a:t>Intellectual property rights </a:t>
            </a:r>
            <a:r>
              <a:rPr lang="en-GB" sz="1800" dirty="0"/>
              <a:t>(</a:t>
            </a:r>
            <a:r>
              <a:rPr lang="en-IN" sz="1800" b="0" i="0" dirty="0">
                <a:solidFill>
                  <a:srgbClr val="273239"/>
                </a:solidFill>
                <a:effectLst/>
                <a:latin typeface="Nunito" pitchFamily="2" charset="0"/>
              </a:rPr>
              <a:t>Scientific discoveries)</a:t>
            </a:r>
            <a:endParaRPr lang="en-GB" sz="1800" dirty="0"/>
          </a:p>
          <a:p>
            <a:pPr lvl="1"/>
            <a:r>
              <a:rPr lang="en-GB" sz="2000" dirty="0"/>
              <a:t>Engineers should be aware of local laws governing the use of intellectual property such as patents, copyright, etc. They should be careful to ensure that the intellectual property of employers and clients is protected.</a:t>
            </a:r>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E796E98-E472-F13E-0845-CC8852C6643F}"/>
                  </a:ext>
                </a:extLst>
              </p14:cNvPr>
              <p14:cNvContentPartPr/>
              <p14:nvPr/>
            </p14:nvContentPartPr>
            <p14:xfrm>
              <a:off x="965160" y="1752480"/>
              <a:ext cx="3765960" cy="133920"/>
            </p14:xfrm>
          </p:contentPart>
        </mc:Choice>
        <mc:Fallback>
          <p:pic>
            <p:nvPicPr>
              <p:cNvPr id="2" name="Ink 1">
                <a:extLst>
                  <a:ext uri="{FF2B5EF4-FFF2-40B4-BE49-F238E27FC236}">
                    <a16:creationId xmlns:a16="http://schemas.microsoft.com/office/drawing/2014/main" id="{7E796E98-E472-F13E-0845-CC8852C6643F}"/>
                  </a:ext>
                </a:extLst>
              </p:cNvPr>
              <p:cNvPicPr/>
              <p:nvPr/>
            </p:nvPicPr>
            <p:blipFill>
              <a:blip r:embed="rId3"/>
              <a:stretch>
                <a:fillRect/>
              </a:stretch>
            </p:blipFill>
            <p:spPr>
              <a:xfrm>
                <a:off x="949320" y="1689120"/>
                <a:ext cx="37972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E5D75F5-9DB1-2EED-D81F-4531507E44BF}"/>
                  </a:ext>
                </a:extLst>
              </p14:cNvPr>
              <p14:cNvContentPartPr/>
              <p14:nvPr/>
            </p14:nvContentPartPr>
            <p14:xfrm>
              <a:off x="749160" y="3606840"/>
              <a:ext cx="2064240" cy="38520"/>
            </p14:xfrm>
          </p:contentPart>
        </mc:Choice>
        <mc:Fallback>
          <p:pic>
            <p:nvPicPr>
              <p:cNvPr id="3" name="Ink 2">
                <a:extLst>
                  <a:ext uri="{FF2B5EF4-FFF2-40B4-BE49-F238E27FC236}">
                    <a16:creationId xmlns:a16="http://schemas.microsoft.com/office/drawing/2014/main" id="{1E5D75F5-9DB1-2EED-D81F-4531507E44BF}"/>
                  </a:ext>
                </a:extLst>
              </p:cNvPr>
              <p:cNvPicPr/>
              <p:nvPr/>
            </p:nvPicPr>
            <p:blipFill>
              <a:blip r:embed="rId5"/>
              <a:stretch>
                <a:fillRect/>
              </a:stretch>
            </p:blipFill>
            <p:spPr>
              <a:xfrm>
                <a:off x="733320" y="3543480"/>
                <a:ext cx="2095560" cy="165240"/>
              </a:xfrm>
              <a:prstGeom prst="rect">
                <a:avLst/>
              </a:prstGeom>
            </p:spPr>
          </p:pic>
        </mc:Fallback>
      </mc:AlternateContent>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a:t>
            </a:r>
            <a:r>
              <a:rPr lang="en-IN" b="0" i="0" dirty="0">
                <a:solidFill>
                  <a:srgbClr val="222222"/>
                </a:solidFill>
                <a:effectLst/>
                <a:latin typeface="Verdana" panose="020B0604030504040204" pitchFamily="34" charset="0"/>
              </a:rPr>
              <a:t>Association for Computing Machinery</a:t>
            </a:r>
            <a:r>
              <a:rPr lang="en-GB" dirty="0"/>
              <a:t>)/IEEE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593890"/>
            <a:ext cx="7772400" cy="641022"/>
          </a:xfrm>
        </p:spPr>
        <p:txBody>
          <a:bodyPr/>
          <a:lstStyle/>
          <a:p>
            <a:pPr eaLnBrk="1" hangingPunct="1"/>
            <a:r>
              <a:rPr lang="en-US" sz="2800" dirty="0"/>
              <a:t>Chapter 1- Introduction</a:t>
            </a:r>
          </a:p>
        </p:txBody>
      </p:sp>
      <p:sp>
        <p:nvSpPr>
          <p:cNvPr id="3" name="Subtitle 2"/>
          <p:cNvSpPr>
            <a:spLocks noGrp="1"/>
          </p:cNvSpPr>
          <p:nvPr>
            <p:ph type="subTitle" idx="1"/>
          </p:nvPr>
        </p:nvSpPr>
        <p:spPr/>
        <p:txBody>
          <a:bodyPr/>
          <a:lstStyle/>
          <a:p>
            <a:pPr fontAlgn="auto">
              <a:spcAft>
                <a:spcPts val="0"/>
              </a:spcAft>
              <a:defRPr/>
            </a:pPr>
            <a:r>
              <a:rPr lang="en-IN" sz="3600" b="1" dirty="0"/>
              <a:t>Software Engineering Overview</a:t>
            </a:r>
          </a:p>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a:t>
            </a:r>
            <a:r>
              <a:rPr lang="en-US" sz="1600" b="0" i="0" dirty="0">
                <a:solidFill>
                  <a:srgbClr val="111111"/>
                </a:solidFill>
                <a:effectLst/>
                <a:latin typeface="Arial" panose="020B0604020202020204" pitchFamily="34" charset="0"/>
              </a:rPr>
              <a:t>the quality of being honest and having strong moral principles:</a:t>
            </a:r>
            <a:r>
              <a:rPr lang="en-US" sz="1600" dirty="0"/>
              <a:t>)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D88A-C300-1BA3-0623-38C8444E06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D8C9AA-99D5-1819-B182-A076F187E6F7}"/>
              </a:ext>
            </a:extLst>
          </p:cNvPr>
          <p:cNvSpPr>
            <a:spLocks noGrp="1"/>
          </p:cNvSpPr>
          <p:nvPr>
            <p:ph idx="1"/>
          </p:nvPr>
        </p:nvSpPr>
        <p:spPr/>
        <p:txBody>
          <a:bodyPr/>
          <a:lstStyle/>
          <a:p>
            <a:r>
              <a:rPr lang="en-IN" sz="4400" b="1" dirty="0"/>
              <a:t>Software Quality Attribute</a:t>
            </a:r>
          </a:p>
        </p:txBody>
      </p:sp>
      <p:sp>
        <p:nvSpPr>
          <p:cNvPr id="4" name="Footer Placeholder 3">
            <a:extLst>
              <a:ext uri="{FF2B5EF4-FFF2-40B4-BE49-F238E27FC236}">
                <a16:creationId xmlns:a16="http://schemas.microsoft.com/office/drawing/2014/main" id="{B0B81606-F97C-913C-DC86-965590B1E400}"/>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A61588CF-F885-ED15-3D9A-AD768167A093}"/>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13DB0805-1299-FA05-1016-ECA2DAAA8406}"/>
              </a:ext>
            </a:extLst>
          </p:cNvPr>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649016861"/>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6543022"/>
              </p:ext>
            </p:extLst>
          </p:nvPr>
        </p:nvGraphicFramePr>
        <p:xfrm>
          <a:off x="892175" y="1782763"/>
          <a:ext cx="7485040" cy="425149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be written in such a way so that it can evolve to meet the changing needs of customers. This is a critical attribute because software change is an inevitable(</a:t>
                      </a:r>
                      <a:r>
                        <a:rPr lang="en-IN" sz="1800" b="1" i="0" kern="1200" dirty="0">
                          <a:solidFill>
                            <a:schemeClr val="dk1"/>
                          </a:solidFill>
                          <a:effectLst/>
                          <a:latin typeface="+mn-lt"/>
                          <a:ea typeface="+mn-ea"/>
                          <a:cs typeface="+mn-cs"/>
                        </a:rPr>
                        <a:t> </a:t>
                      </a:r>
                      <a:r>
                        <a:rPr lang="en-IN" sz="1600" b="1" i="0" u="none" strike="noStrike" kern="1200" dirty="0">
                          <a:solidFill>
                            <a:schemeClr val="dk1"/>
                          </a:solidFill>
                          <a:effectLst/>
                          <a:latin typeface="+mn-lt"/>
                          <a:ea typeface="+mn-ea"/>
                          <a:cs typeface="+mn-cs"/>
                          <a:hlinkClick r:id="rId2" tooltip="unable"/>
                        </a:rPr>
                        <a:t>unable</a:t>
                      </a:r>
                      <a:r>
                        <a:rPr lang="en-IN" sz="1600" b="1" i="0" kern="1200" dirty="0">
                          <a:solidFill>
                            <a:schemeClr val="dk1"/>
                          </a:solidFill>
                          <a:effectLst/>
                          <a:latin typeface="+mn-lt"/>
                          <a:ea typeface="+mn-ea"/>
                          <a:cs typeface="+mn-cs"/>
                        </a:rPr>
                        <a:t> to be </a:t>
                      </a:r>
                      <a:r>
                        <a:rPr lang="en-IN" sz="1600" b="1" i="0" u="none" strike="noStrike" kern="1200" dirty="0">
                          <a:solidFill>
                            <a:schemeClr val="dk1"/>
                          </a:solidFill>
                          <a:effectLst/>
                          <a:latin typeface="+mn-lt"/>
                          <a:ea typeface="+mn-ea"/>
                          <a:cs typeface="+mn-cs"/>
                          <a:hlinkClick r:id="rId3" tooltip="avoided"/>
                        </a:rPr>
                        <a:t>avoided</a:t>
                      </a:r>
                      <a:r>
                        <a:rPr lang="en-IN" sz="1600" b="1" i="0" kern="1200" dirty="0">
                          <a:solidFill>
                            <a:schemeClr val="dk1"/>
                          </a:solidFill>
                          <a:effectLst/>
                          <a:latin typeface="+mn-lt"/>
                          <a:ea typeface="+mn-ea"/>
                          <a:cs typeface="+mn-cs"/>
                        </a:rPr>
                        <a:t> </a:t>
                      </a:r>
                      <a:r>
                        <a:rPr lang="en-GB" sz="1400" dirty="0">
                          <a:latin typeface="Arial"/>
                          <a:cs typeface="Arial"/>
                        </a:rPr>
                        <a:t>) requirement of a changing business environment.</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44DC-C803-5483-B578-9CC1C165DA22}"/>
              </a:ext>
            </a:extLst>
          </p:cNvPr>
          <p:cNvSpPr>
            <a:spLocks noGrp="1"/>
          </p:cNvSpPr>
          <p:nvPr>
            <p:ph type="title"/>
          </p:nvPr>
        </p:nvSpPr>
        <p:spPr/>
        <p:txBody>
          <a:bodyPr/>
          <a:lstStyle/>
          <a:p>
            <a:endParaRPr lang="en-IN" sz="2800" dirty="0"/>
          </a:p>
        </p:txBody>
      </p:sp>
      <p:sp>
        <p:nvSpPr>
          <p:cNvPr id="3" name="Content Placeholder 2">
            <a:extLst>
              <a:ext uri="{FF2B5EF4-FFF2-40B4-BE49-F238E27FC236}">
                <a16:creationId xmlns:a16="http://schemas.microsoft.com/office/drawing/2014/main" id="{804EFBC7-6839-2878-85B1-89965C755061}"/>
              </a:ext>
            </a:extLst>
          </p:cNvPr>
          <p:cNvSpPr>
            <a:spLocks noGrp="1"/>
          </p:cNvSpPr>
          <p:nvPr>
            <p:ph idx="1"/>
          </p:nvPr>
        </p:nvSpPr>
        <p:spPr/>
        <p:txBody>
          <a:bodyPr/>
          <a:lstStyle/>
          <a:p>
            <a:r>
              <a:rPr lang="en-US" sz="4000" b="1" dirty="0"/>
              <a:t>Key challenges facing software Engineering</a:t>
            </a:r>
            <a:endParaRPr lang="en-IN" sz="4000" b="1" dirty="0"/>
          </a:p>
        </p:txBody>
      </p:sp>
      <p:sp>
        <p:nvSpPr>
          <p:cNvPr id="4" name="Footer Placeholder 3">
            <a:extLst>
              <a:ext uri="{FF2B5EF4-FFF2-40B4-BE49-F238E27FC236}">
                <a16:creationId xmlns:a16="http://schemas.microsoft.com/office/drawing/2014/main" id="{06A8FBDF-5F4B-81B1-E3AF-E8B21AD22E30}"/>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408C6BE9-205B-537B-CD0A-6D9C1502BBD7}"/>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D213E65D-BAD3-656C-8806-30CB8CB87D1C}"/>
              </a:ext>
            </a:extLst>
          </p:cNvPr>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1806574121"/>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challenges facing software Engineering</a:t>
            </a:r>
          </a:p>
        </p:txBody>
      </p:sp>
      <p:sp>
        <p:nvSpPr>
          <p:cNvPr id="3" name="Content Placeholder 2"/>
          <p:cNvSpPr>
            <a:spLocks noGrp="1"/>
          </p:cNvSpPr>
          <p:nvPr>
            <p:ph idx="1"/>
          </p:nvPr>
        </p:nvSpPr>
        <p:spPr/>
        <p:txBody>
          <a:bodyPr/>
          <a:lstStyle/>
          <a:p>
            <a:r>
              <a:rPr lang="en-GB" dirty="0"/>
              <a:t>Heterogeneity(</a:t>
            </a:r>
            <a:r>
              <a:rPr lang="en-US" b="0" i="0" dirty="0">
                <a:solidFill>
                  <a:srgbClr val="3A3A3A"/>
                </a:solidFill>
                <a:effectLst/>
                <a:latin typeface="Quicksand"/>
              </a:rPr>
              <a:t>diversity of technologies, platforms, or languages used within a system</a:t>
            </a:r>
            <a:r>
              <a:rPr lang="en-GB" dirty="0"/>
              <a:t>)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challenges facing software Engineering</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a:t>
            </a:r>
            <a:r>
              <a:rPr lang="en-IN" sz="1800" b="1" i="0" dirty="0">
                <a:solidFill>
                  <a:srgbClr val="1D2A57"/>
                </a:solidFill>
                <a:effectLst/>
                <a:latin typeface="Arial" panose="020B0604020202020204" pitchFamily="34" charset="0"/>
              </a:rPr>
              <a:t>to be </a:t>
            </a:r>
            <a:r>
              <a:rPr lang="en-IN" sz="1800" b="1" i="0" u="sng" dirty="0">
                <a:solidFill>
                  <a:srgbClr val="1D2A57"/>
                </a:solidFill>
                <a:effectLst/>
                <a:latin typeface="Arial" panose="020B0604020202020204" pitchFamily="34" charset="0"/>
                <a:hlinkClick r:id="rId2" tooltip="connected"/>
              </a:rPr>
              <a:t>connected</a:t>
            </a:r>
            <a:r>
              <a:rPr lang="en-GB" dirty="0"/>
              <a:t>) with all aspects of our lives, it is essential that we can trust that software. We have to make sure that malicious users cannot attack our software and that information securely is maintained</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71BD155-1EFF-1C74-2ED3-878096454AFE}"/>
                  </a:ext>
                </a:extLst>
              </p14:cNvPr>
              <p14:cNvContentPartPr/>
              <p14:nvPr/>
            </p14:nvContentPartPr>
            <p14:xfrm>
              <a:off x="2781360" y="2558880"/>
              <a:ext cx="4432680" cy="95760"/>
            </p14:xfrm>
          </p:contentPart>
        </mc:Choice>
        <mc:Fallback>
          <p:pic>
            <p:nvPicPr>
              <p:cNvPr id="4" name="Ink 3">
                <a:extLst>
                  <a:ext uri="{FF2B5EF4-FFF2-40B4-BE49-F238E27FC236}">
                    <a16:creationId xmlns:a16="http://schemas.microsoft.com/office/drawing/2014/main" id="{071BD155-1EFF-1C74-2ED3-878096454AFE}"/>
                  </a:ext>
                </a:extLst>
              </p:cNvPr>
              <p:cNvPicPr/>
              <p:nvPr/>
            </p:nvPicPr>
            <p:blipFill>
              <a:blip r:embed="rId4"/>
              <a:stretch>
                <a:fillRect/>
              </a:stretch>
            </p:blipFill>
            <p:spPr>
              <a:xfrm>
                <a:off x="2765520" y="2495520"/>
                <a:ext cx="4464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82AD06B4-A215-8D6A-CD97-7CA0D2FAB929}"/>
                  </a:ext>
                </a:extLst>
              </p14:cNvPr>
              <p14:cNvContentPartPr/>
              <p14:nvPr/>
            </p14:nvContentPartPr>
            <p14:xfrm>
              <a:off x="3378240" y="2952720"/>
              <a:ext cx="4597560" cy="76680"/>
            </p14:xfrm>
          </p:contentPart>
        </mc:Choice>
        <mc:Fallback>
          <p:pic>
            <p:nvPicPr>
              <p:cNvPr id="5" name="Ink 4">
                <a:extLst>
                  <a:ext uri="{FF2B5EF4-FFF2-40B4-BE49-F238E27FC236}">
                    <a16:creationId xmlns:a16="http://schemas.microsoft.com/office/drawing/2014/main" id="{82AD06B4-A215-8D6A-CD97-7CA0D2FAB929}"/>
                  </a:ext>
                </a:extLst>
              </p:cNvPr>
              <p:cNvPicPr/>
              <p:nvPr/>
            </p:nvPicPr>
            <p:blipFill>
              <a:blip r:embed="rId6"/>
              <a:stretch>
                <a:fillRect/>
              </a:stretch>
            </p:blipFill>
            <p:spPr>
              <a:xfrm>
                <a:off x="3362400" y="2889360"/>
                <a:ext cx="46288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4D9D63FD-F7F0-DF47-DA89-4182B0C86833}"/>
                  </a:ext>
                </a:extLst>
              </p14:cNvPr>
              <p14:cNvContentPartPr/>
              <p14:nvPr/>
            </p14:nvContentPartPr>
            <p14:xfrm>
              <a:off x="1301760" y="3232080"/>
              <a:ext cx="4699440" cy="38520"/>
            </p14:xfrm>
          </p:contentPart>
        </mc:Choice>
        <mc:Fallback>
          <p:pic>
            <p:nvPicPr>
              <p:cNvPr id="6" name="Ink 5">
                <a:extLst>
                  <a:ext uri="{FF2B5EF4-FFF2-40B4-BE49-F238E27FC236}">
                    <a16:creationId xmlns:a16="http://schemas.microsoft.com/office/drawing/2014/main" id="{4D9D63FD-F7F0-DF47-DA89-4182B0C86833}"/>
                  </a:ext>
                </a:extLst>
              </p:cNvPr>
              <p:cNvPicPr/>
              <p:nvPr/>
            </p:nvPicPr>
            <p:blipFill>
              <a:blip r:embed="rId8"/>
              <a:stretch>
                <a:fillRect/>
              </a:stretch>
            </p:blipFill>
            <p:spPr>
              <a:xfrm>
                <a:off x="1285920" y="3168720"/>
                <a:ext cx="4730760" cy="165240"/>
              </a:xfrm>
              <a:prstGeom prst="rect">
                <a:avLst/>
              </a:prstGeom>
            </p:spPr>
          </p:pic>
        </mc:Fallback>
      </mc:AlternateContent>
    </p:spTree>
    <p:extLst>
      <p:ext uri="{BB962C8B-B14F-4D97-AF65-F5344CB8AC3E}">
        <p14:creationId xmlns:p14="http://schemas.microsoft.com/office/powerpoint/2010/main" val="3918975897"/>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593890"/>
            <a:ext cx="7772400" cy="641022"/>
          </a:xfrm>
        </p:spPr>
        <p:txBody>
          <a:bodyPr/>
          <a:lstStyle/>
          <a:p>
            <a:pPr eaLnBrk="1" hangingPunct="1"/>
            <a:r>
              <a:rPr lang="en-US" sz="2800" dirty="0"/>
              <a:t>Chapter 1- Introduction</a:t>
            </a:r>
          </a:p>
        </p:txBody>
      </p:sp>
      <p:sp>
        <p:nvSpPr>
          <p:cNvPr id="3" name="Subtitle 2"/>
          <p:cNvSpPr>
            <a:spLocks noGrp="1"/>
          </p:cNvSpPr>
          <p:nvPr>
            <p:ph type="subTitle" idx="1"/>
          </p:nvPr>
        </p:nvSpPr>
        <p:spPr>
          <a:xfrm>
            <a:off x="1371600" y="1913641"/>
            <a:ext cx="6400800" cy="4072380"/>
          </a:xfrm>
        </p:spPr>
        <p:txBody>
          <a:bodyPr/>
          <a:lstStyle/>
          <a:p>
            <a:pPr eaLnBrk="1" fontAlgn="auto" hangingPunct="1">
              <a:lnSpc>
                <a:spcPct val="150000"/>
              </a:lnSpc>
              <a:spcBef>
                <a:spcPts val="0"/>
              </a:spcBef>
              <a:spcAft>
                <a:spcPts val="0"/>
              </a:spcAft>
              <a:buClr>
                <a:schemeClr val="accent3">
                  <a:lumMod val="50000"/>
                </a:schemeClr>
              </a:buClr>
              <a:buSzPct val="70000"/>
              <a:buFont typeface="Wingdings 2" pitchFamily="18" charset="2"/>
              <a:buChar char=""/>
              <a:defRPr/>
            </a:pPr>
            <a:r>
              <a:rPr lang="en-US" sz="3200" u="sng" dirty="0">
                <a:solidFill>
                  <a:schemeClr val="tx1"/>
                </a:solidFill>
                <a:latin typeface="+mn-lt"/>
                <a:cs typeface="+mn-cs"/>
              </a:rPr>
              <a:t>Learning Objectives.</a:t>
            </a:r>
          </a:p>
          <a:p>
            <a:pPr eaLnBrk="1" fontAlgn="auto" hangingPunct="1">
              <a:lnSpc>
                <a:spcPct val="150000"/>
              </a:lnSpc>
              <a:spcBef>
                <a:spcPts val="0"/>
              </a:spcBef>
              <a:spcAft>
                <a:spcPts val="0"/>
              </a:spcAft>
              <a:buClr>
                <a:schemeClr val="accent3">
                  <a:lumMod val="50000"/>
                </a:schemeClr>
              </a:buClr>
              <a:buSzPct val="70000"/>
              <a:buFont typeface="Wingdings 2" pitchFamily="18" charset="2"/>
              <a:buChar char=""/>
              <a:defRPr/>
            </a:pPr>
            <a:endParaRPr lang="en-US" sz="1400" dirty="0">
              <a:latin typeface="+mn-lt"/>
              <a:cs typeface="+mn-cs"/>
            </a:endParaRPr>
          </a:p>
          <a:p>
            <a:pPr algn="l" eaLnBrk="1" fontAlgn="auto" hangingPunct="1">
              <a:lnSpc>
                <a:spcPct val="150000"/>
              </a:lnSpc>
              <a:spcBef>
                <a:spcPts val="0"/>
              </a:spcBef>
              <a:spcAft>
                <a:spcPts val="0"/>
              </a:spcAft>
              <a:buClr>
                <a:schemeClr val="accent3">
                  <a:lumMod val="50000"/>
                </a:schemeClr>
              </a:buClr>
              <a:buSzPct val="70000"/>
              <a:buFont typeface="Wingdings 2" pitchFamily="18" charset="2"/>
              <a:buChar char=""/>
              <a:defRPr/>
            </a:pPr>
            <a:r>
              <a:rPr lang="en-US" sz="2000" dirty="0">
                <a:solidFill>
                  <a:schemeClr val="tx1"/>
                </a:solidFill>
                <a:latin typeface="Times New Roman" panose="02020603050405020304" pitchFamily="18" charset="0"/>
                <a:cs typeface="Times New Roman" panose="02020603050405020304" pitchFamily="18" charset="0"/>
              </a:rPr>
              <a:t>What is software engineering?</a:t>
            </a:r>
            <a:endParaRPr lang="en-US" sz="1050" dirty="0">
              <a:solidFill>
                <a:schemeClr val="tx1"/>
              </a:solidFill>
              <a:latin typeface="Times New Roman" panose="02020603050405020304" pitchFamily="18" charset="0"/>
              <a:cs typeface="Times New Roman" panose="02020603050405020304" pitchFamily="18" charset="0"/>
            </a:endParaRPr>
          </a:p>
          <a:p>
            <a:pPr algn="l" eaLnBrk="1" fontAlgn="auto" hangingPunct="1">
              <a:lnSpc>
                <a:spcPct val="150000"/>
              </a:lnSpc>
              <a:spcBef>
                <a:spcPts val="0"/>
              </a:spcBef>
              <a:spcAft>
                <a:spcPts val="0"/>
              </a:spcAft>
              <a:buClr>
                <a:schemeClr val="accent3">
                  <a:lumMod val="50000"/>
                </a:schemeClr>
              </a:buClr>
              <a:buSzPct val="70000"/>
              <a:buFont typeface="Wingdings 2" pitchFamily="18" charset="2"/>
              <a:buChar char=""/>
              <a:defRPr/>
            </a:pPr>
            <a:r>
              <a:rPr lang="en-US" sz="2000" dirty="0">
                <a:solidFill>
                  <a:schemeClr val="tx1"/>
                </a:solidFill>
                <a:latin typeface="Times New Roman" panose="02020603050405020304" pitchFamily="18" charset="0"/>
                <a:cs typeface="Times New Roman" panose="02020603050405020304" pitchFamily="18" charset="0"/>
              </a:rPr>
              <a:t> Why is software engineering important?</a:t>
            </a:r>
          </a:p>
          <a:p>
            <a:pPr algn="l" eaLnBrk="1" fontAlgn="auto" hangingPunct="1">
              <a:lnSpc>
                <a:spcPct val="150000"/>
              </a:lnSpc>
              <a:spcBef>
                <a:spcPts val="0"/>
              </a:spcBef>
              <a:spcAft>
                <a:spcPts val="0"/>
              </a:spcAft>
              <a:buClr>
                <a:schemeClr val="accent3">
                  <a:lumMod val="50000"/>
                </a:schemeClr>
              </a:buClr>
              <a:buSzPct val="70000"/>
              <a:buFont typeface="Wingdings 2" pitchFamily="18" charset="2"/>
              <a:buChar char=""/>
              <a:defRPr/>
            </a:pPr>
            <a:r>
              <a:rPr lang="en-US" sz="2000" dirty="0">
                <a:solidFill>
                  <a:schemeClr val="tx1"/>
                </a:solidFill>
                <a:latin typeface="Times New Roman" panose="02020603050405020304" pitchFamily="18" charset="0"/>
                <a:cs typeface="Times New Roman" panose="02020603050405020304" pitchFamily="18" charset="0"/>
              </a:rPr>
              <a:t>What is Professional and Ethical Responsibility?</a:t>
            </a:r>
          </a:p>
          <a:p>
            <a:pPr algn="l" eaLnBrk="1" fontAlgn="auto" hangingPunct="1">
              <a:lnSpc>
                <a:spcPct val="150000"/>
              </a:lnSpc>
              <a:spcBef>
                <a:spcPts val="0"/>
              </a:spcBef>
              <a:spcAft>
                <a:spcPts val="0"/>
              </a:spcAft>
              <a:buClr>
                <a:schemeClr val="accent3">
                  <a:lumMod val="50000"/>
                </a:schemeClr>
              </a:buClr>
              <a:buSzPct val="70000"/>
              <a:buFont typeface="Wingdings 2" pitchFamily="18" charset="2"/>
              <a:buChar char=""/>
              <a:defRPr/>
            </a:pPr>
            <a:r>
              <a:rPr lang="en-US" sz="2000" dirty="0">
                <a:solidFill>
                  <a:schemeClr val="tx1"/>
                </a:solidFill>
                <a:latin typeface="Times New Roman" panose="02020603050405020304" pitchFamily="18" charset="0"/>
                <a:cs typeface="Times New Roman" panose="02020603050405020304" pitchFamily="18" charset="0"/>
              </a:rPr>
              <a:t>What are Software Quality Attributes?</a:t>
            </a:r>
          </a:p>
          <a:p>
            <a:pPr algn="l" eaLnBrk="1" fontAlgn="auto" hangingPunct="1">
              <a:lnSpc>
                <a:spcPct val="150000"/>
              </a:lnSpc>
              <a:spcBef>
                <a:spcPts val="0"/>
              </a:spcBef>
              <a:spcAft>
                <a:spcPts val="0"/>
              </a:spcAft>
              <a:buClr>
                <a:schemeClr val="accent3">
                  <a:lumMod val="50000"/>
                </a:schemeClr>
              </a:buClr>
              <a:buSzPct val="70000"/>
              <a:buFont typeface="Wingdings 2" pitchFamily="18" charset="2"/>
              <a:buChar char=""/>
              <a:defRPr/>
            </a:pPr>
            <a:r>
              <a:rPr lang="en-US" sz="2000" dirty="0">
                <a:solidFill>
                  <a:schemeClr val="tx1"/>
                </a:solidFill>
                <a:latin typeface="Times New Roman" panose="02020603050405020304" pitchFamily="18" charset="0"/>
                <a:cs typeface="Times New Roman" panose="02020603050405020304" pitchFamily="18" charset="0"/>
              </a:rPr>
              <a:t>What are the key challenges facing software Engineering?</a:t>
            </a:r>
          </a:p>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713770248"/>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b="0" i="0" dirty="0">
                <a:solidFill>
                  <a:srgbClr val="231F20"/>
                </a:solidFill>
                <a:effectLst/>
                <a:latin typeface="Proxima Nova"/>
              </a:rPr>
              <a:t>An insulin pump is intended to imitate the functions of a human </a:t>
            </a:r>
            <a:r>
              <a:rPr lang="en-US" b="0" i="0" u="none" strike="noStrike" dirty="0">
                <a:solidFill>
                  <a:srgbClr val="02838D"/>
                </a:solidFill>
                <a:effectLst/>
                <a:latin typeface="Proxima Nova"/>
                <a:hlinkClick r:id="rId2"/>
              </a:rPr>
              <a:t>pancreas</a:t>
            </a:r>
            <a:r>
              <a:rPr lang="en-US" b="0" i="0" dirty="0">
                <a:solidFill>
                  <a:srgbClr val="231F20"/>
                </a:solidFill>
                <a:effectLst/>
                <a:latin typeface="Proxima Nova"/>
              </a:rPr>
              <a:t>. Your pancreas releases insulin in response to changes in your blood sugar level. But when you have diabetes, your body doesn’t release insulin or use it properly. As a result, you have to find another way to get the insulin you need.</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extLst>
      <p:ext uri="{BB962C8B-B14F-4D97-AF65-F5344CB8AC3E}">
        <p14:creationId xmlns:p14="http://schemas.microsoft.com/office/powerpoint/2010/main" val="730706694"/>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dirty="0">
                          <a:latin typeface="Arial"/>
                          <a:cs typeface="Arial"/>
                        </a:rPr>
                        <a:t>What is the difference between software engineering and computer science?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415718077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a:t>
            </a:r>
            <a:r>
              <a:rPr lang="en-IN" b="0" i="0" dirty="0">
                <a:solidFill>
                  <a:srgbClr val="111111"/>
                </a:solidFill>
                <a:effectLst/>
                <a:latin typeface="Arial" panose="020B0604020202020204" pitchFamily="34" charset="0"/>
              </a:rPr>
              <a:t>uncultivated</a:t>
            </a:r>
            <a:r>
              <a:rPr lang="en-US" dirty="0"/>
              <a:t>)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4C296347-401B-752C-3207-EF9F283CC1B4}"/>
              </a:ext>
            </a:extLst>
          </p:cNvPr>
          <p:cNvGraphicFramePr/>
          <p:nvPr/>
        </p:nvGraphicFramePr>
        <p:xfrm>
          <a:off x="304800" y="2057400"/>
          <a:ext cx="6096000" cy="383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71F43BC-41E9-A8CE-55E4-075329DFFEC3}"/>
              </a:ext>
            </a:extLst>
          </p:cNvPr>
          <p:cNvSpPr>
            <a:spLocks noGrp="1"/>
          </p:cNvSpPr>
          <p:nvPr>
            <p:ph type="sldNum" sz="quarter" idx="12"/>
          </p:nvPr>
        </p:nvSpPr>
        <p:spPr>
          <a:xfrm>
            <a:off x="7010400" y="0"/>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CE9473-1E8B-4A1A-B774-68E835315606}" type="slidenum">
              <a:rPr lang="en-GB" altLang="en-US" sz="1400">
                <a:solidFill>
                  <a:srgbClr val="88A1AD"/>
                </a:solidFill>
                <a:latin typeface="Calibri" panose="020F0502020204030204" pitchFamily="34" charset="0"/>
              </a:rPr>
              <a:pPr eaLnBrk="1" hangingPunct="1"/>
              <a:t>6</a:t>
            </a:fld>
            <a:endParaRPr lang="en-GB" altLang="en-US" sz="1400">
              <a:solidFill>
                <a:srgbClr val="88A1AD"/>
              </a:solidFill>
              <a:latin typeface="Calibri" panose="020F0502020204030204" pitchFamily="34" charset="0"/>
            </a:endParaRPr>
          </a:p>
        </p:txBody>
      </p:sp>
      <p:sp>
        <p:nvSpPr>
          <p:cNvPr id="5" name="Content Placeholder 9">
            <a:extLst>
              <a:ext uri="{FF2B5EF4-FFF2-40B4-BE49-F238E27FC236}">
                <a16:creationId xmlns:a16="http://schemas.microsoft.com/office/drawing/2014/main" id="{00D7A18F-5258-B77D-DF2D-5E9608B9C0F0}"/>
              </a:ext>
            </a:extLst>
          </p:cNvPr>
          <p:cNvSpPr txBox="1">
            <a:spLocks/>
          </p:cNvSpPr>
          <p:nvPr/>
        </p:nvSpPr>
        <p:spPr>
          <a:xfrm>
            <a:off x="228600" y="1981200"/>
            <a:ext cx="8763000" cy="4419600"/>
          </a:xfrm>
          <a:prstGeom prst="rect">
            <a:avLst/>
          </a:prstGeom>
        </p:spPr>
        <p:txBody>
          <a:bodyPr/>
          <a:lstStyle/>
          <a:p>
            <a:pPr fontAlgn="auto">
              <a:lnSpc>
                <a:spcPct val="150000"/>
              </a:lnSpc>
              <a:spcBef>
                <a:spcPts val="0"/>
              </a:spcBef>
              <a:spcAft>
                <a:spcPts val="0"/>
              </a:spcAft>
              <a:buClr>
                <a:schemeClr val="accent3">
                  <a:lumMod val="50000"/>
                </a:schemeClr>
              </a:buClr>
              <a:buSzPct val="70000"/>
              <a:buFont typeface="Wingdings 2" pitchFamily="18" charset="2"/>
              <a:buChar char=""/>
              <a:defRPr/>
            </a:pPr>
            <a:endParaRPr lang="en-US" sz="2000" dirty="0">
              <a:latin typeface="+mn-lt"/>
              <a:cs typeface="+mn-cs"/>
            </a:endParaRPr>
          </a:p>
        </p:txBody>
      </p:sp>
      <p:grpSp>
        <p:nvGrpSpPr>
          <p:cNvPr id="15366" name="Group 25">
            <a:extLst>
              <a:ext uri="{FF2B5EF4-FFF2-40B4-BE49-F238E27FC236}">
                <a16:creationId xmlns:a16="http://schemas.microsoft.com/office/drawing/2014/main" id="{AD52A5FA-E3D5-9C2F-EE48-A45906D01702}"/>
              </a:ext>
            </a:extLst>
          </p:cNvPr>
          <p:cNvGrpSpPr>
            <a:grpSpLocks/>
          </p:cNvGrpSpPr>
          <p:nvPr/>
        </p:nvGrpSpPr>
        <p:grpSpPr bwMode="auto">
          <a:xfrm>
            <a:off x="5562600" y="4572000"/>
            <a:ext cx="2286000" cy="1447800"/>
            <a:chOff x="5562600" y="4572000"/>
            <a:chExt cx="2286000" cy="1447800"/>
          </a:xfrm>
        </p:grpSpPr>
        <p:grpSp>
          <p:nvGrpSpPr>
            <p:cNvPr id="15367" name="Group 10">
              <a:extLst>
                <a:ext uri="{FF2B5EF4-FFF2-40B4-BE49-F238E27FC236}">
                  <a16:creationId xmlns:a16="http://schemas.microsoft.com/office/drawing/2014/main" id="{1EB21649-F8F6-8746-EFEE-EE550581FE56}"/>
                </a:ext>
              </a:extLst>
            </p:cNvPr>
            <p:cNvGrpSpPr>
              <a:grpSpLocks/>
            </p:cNvGrpSpPr>
            <p:nvPr/>
          </p:nvGrpSpPr>
          <p:grpSpPr bwMode="auto">
            <a:xfrm>
              <a:off x="5943600" y="4572000"/>
              <a:ext cx="1905000" cy="609600"/>
              <a:chOff x="3545800" y="2670515"/>
              <a:chExt cx="1843427" cy="1030689"/>
            </a:xfrm>
          </p:grpSpPr>
          <p:sp>
            <p:nvSpPr>
              <p:cNvPr id="12" name="Oval 11">
                <a:extLst>
                  <a:ext uri="{FF2B5EF4-FFF2-40B4-BE49-F238E27FC236}">
                    <a16:creationId xmlns:a16="http://schemas.microsoft.com/office/drawing/2014/main" id="{DEE741EC-782A-5457-858D-C6DA2947C21D}"/>
                  </a:ext>
                </a:extLst>
              </p:cNvPr>
              <p:cNvSpPr/>
              <p:nvPr/>
            </p:nvSpPr>
            <p:spPr>
              <a:xfrm>
                <a:off x="3545800" y="2670515"/>
                <a:ext cx="1843427" cy="1030689"/>
              </a:xfrm>
              <a:prstGeom prst="ellipse">
                <a:avLst/>
              </a:prstGeom>
              <a:noFill/>
              <a:ln>
                <a:solidFill>
                  <a:schemeClr val="accent3">
                    <a:lumMod val="60000"/>
                    <a:lumOff val="40000"/>
                  </a:schemeClr>
                </a:solidFill>
              </a:ln>
            </p:spPr>
            <p:style>
              <a:lnRef idx="2">
                <a:schemeClr val="lt1">
                  <a:hueOff val="0"/>
                  <a:satOff val="0"/>
                  <a:lumOff val="0"/>
                  <a:alphaOff val="0"/>
                </a:schemeClr>
              </a:lnRef>
              <a:fillRef idx="1">
                <a:schemeClr val="accent5">
                  <a:shade val="80000"/>
                  <a:hueOff val="11613"/>
                  <a:satOff val="646"/>
                  <a:lumOff val="10126"/>
                  <a:alphaOff val="0"/>
                </a:schemeClr>
              </a:fillRef>
              <a:effectRef idx="0">
                <a:schemeClr val="accent5">
                  <a:shade val="80000"/>
                  <a:hueOff val="11613"/>
                  <a:satOff val="646"/>
                  <a:lumOff val="10126"/>
                  <a:alphaOff val="0"/>
                </a:schemeClr>
              </a:effectRef>
              <a:fontRef idx="minor">
                <a:schemeClr val="lt1"/>
              </a:fontRef>
            </p:style>
            <p:txBody>
              <a:bodyPr/>
              <a:lstStyle/>
              <a:p>
                <a:endParaRPr lang="en-IN"/>
              </a:p>
            </p:txBody>
          </p:sp>
          <p:sp>
            <p:nvSpPr>
              <p:cNvPr id="13" name="Oval 4">
                <a:extLst>
                  <a:ext uri="{FF2B5EF4-FFF2-40B4-BE49-F238E27FC236}">
                    <a16:creationId xmlns:a16="http://schemas.microsoft.com/office/drawing/2014/main" id="{D400CB5F-D011-17E9-EC5F-C0CEF47968DD}"/>
                  </a:ext>
                </a:extLst>
              </p:cNvPr>
              <p:cNvSpPr/>
              <p:nvPr/>
            </p:nvSpPr>
            <p:spPr>
              <a:xfrm>
                <a:off x="3816169" y="2820824"/>
                <a:ext cx="1302688" cy="730071"/>
              </a:xfrm>
              <a:prstGeom prst="rect">
                <a:avLst/>
              </a:prstGeom>
              <a:ln>
                <a:noFill/>
              </a:ln>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1400" dirty="0">
                    <a:solidFill>
                      <a:schemeClr val="accent3">
                        <a:lumMod val="50000"/>
                      </a:schemeClr>
                    </a:solidFill>
                  </a:rPr>
                  <a:t>System Documentation</a:t>
                </a:r>
              </a:p>
            </p:txBody>
          </p:sp>
        </p:grpSp>
        <p:grpSp>
          <p:nvGrpSpPr>
            <p:cNvPr id="15368" name="Group 13">
              <a:extLst>
                <a:ext uri="{FF2B5EF4-FFF2-40B4-BE49-F238E27FC236}">
                  <a16:creationId xmlns:a16="http://schemas.microsoft.com/office/drawing/2014/main" id="{E3FC0618-9B22-1084-36BB-98367F2408DF}"/>
                </a:ext>
              </a:extLst>
            </p:cNvPr>
            <p:cNvGrpSpPr>
              <a:grpSpLocks/>
            </p:cNvGrpSpPr>
            <p:nvPr/>
          </p:nvGrpSpPr>
          <p:grpSpPr bwMode="auto">
            <a:xfrm>
              <a:off x="6019800" y="5410200"/>
              <a:ext cx="1828800" cy="609600"/>
              <a:chOff x="3545800" y="2670515"/>
              <a:chExt cx="1843427" cy="1030689"/>
            </a:xfrm>
          </p:grpSpPr>
          <p:sp>
            <p:nvSpPr>
              <p:cNvPr id="15" name="Oval 14">
                <a:extLst>
                  <a:ext uri="{FF2B5EF4-FFF2-40B4-BE49-F238E27FC236}">
                    <a16:creationId xmlns:a16="http://schemas.microsoft.com/office/drawing/2014/main" id="{52A04B88-32EF-8236-3570-F8194D018D61}"/>
                  </a:ext>
                </a:extLst>
              </p:cNvPr>
              <p:cNvSpPr/>
              <p:nvPr/>
            </p:nvSpPr>
            <p:spPr>
              <a:xfrm>
                <a:off x="3545800" y="2670515"/>
                <a:ext cx="1843427" cy="1030689"/>
              </a:xfrm>
              <a:prstGeom prst="ellipse">
                <a:avLst/>
              </a:prstGeom>
              <a:noFill/>
              <a:ln>
                <a:solidFill>
                  <a:schemeClr val="accent3">
                    <a:lumMod val="60000"/>
                    <a:lumOff val="40000"/>
                  </a:schemeClr>
                </a:solidFill>
              </a:ln>
            </p:spPr>
            <p:style>
              <a:lnRef idx="2">
                <a:schemeClr val="lt1">
                  <a:hueOff val="0"/>
                  <a:satOff val="0"/>
                  <a:lumOff val="0"/>
                  <a:alphaOff val="0"/>
                </a:schemeClr>
              </a:lnRef>
              <a:fillRef idx="1">
                <a:schemeClr val="accent5">
                  <a:shade val="80000"/>
                  <a:hueOff val="11613"/>
                  <a:satOff val="646"/>
                  <a:lumOff val="10126"/>
                  <a:alphaOff val="0"/>
                </a:schemeClr>
              </a:fillRef>
              <a:effectRef idx="0">
                <a:schemeClr val="accent5">
                  <a:shade val="80000"/>
                  <a:hueOff val="11613"/>
                  <a:satOff val="646"/>
                  <a:lumOff val="10126"/>
                  <a:alphaOff val="0"/>
                </a:schemeClr>
              </a:effectRef>
              <a:fontRef idx="minor">
                <a:schemeClr val="lt1"/>
              </a:fontRef>
            </p:style>
            <p:txBody>
              <a:bodyPr/>
              <a:lstStyle/>
              <a:p>
                <a:endParaRPr lang="en-IN"/>
              </a:p>
            </p:txBody>
          </p:sp>
          <p:sp>
            <p:nvSpPr>
              <p:cNvPr id="16" name="Oval 4">
                <a:extLst>
                  <a:ext uri="{FF2B5EF4-FFF2-40B4-BE49-F238E27FC236}">
                    <a16:creationId xmlns:a16="http://schemas.microsoft.com/office/drawing/2014/main" id="{DF7ED219-C887-45B8-FFF0-C511A036A61F}"/>
                  </a:ext>
                </a:extLst>
              </p:cNvPr>
              <p:cNvSpPr/>
              <p:nvPr/>
            </p:nvSpPr>
            <p:spPr>
              <a:xfrm>
                <a:off x="3816234" y="2820824"/>
                <a:ext cx="1302560" cy="730071"/>
              </a:xfrm>
              <a:prstGeom prst="rect">
                <a:avLst/>
              </a:prstGeom>
              <a:ln>
                <a:noFill/>
              </a:ln>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1400" dirty="0">
                    <a:solidFill>
                      <a:schemeClr val="accent3">
                        <a:lumMod val="50000"/>
                      </a:schemeClr>
                    </a:solidFill>
                  </a:rPr>
                  <a:t>User Documentation</a:t>
                </a:r>
              </a:p>
            </p:txBody>
          </p:sp>
        </p:grpSp>
        <p:cxnSp>
          <p:nvCxnSpPr>
            <p:cNvPr id="18" name="Straight Connector 17">
              <a:extLst>
                <a:ext uri="{FF2B5EF4-FFF2-40B4-BE49-F238E27FC236}">
                  <a16:creationId xmlns:a16="http://schemas.microsoft.com/office/drawing/2014/main" id="{1C5A4207-C41B-FBEC-0CD1-8537E37C39D0}"/>
                </a:ext>
              </a:extLst>
            </p:cNvPr>
            <p:cNvCxnSpPr>
              <a:stCxn id="12" idx="2"/>
            </p:cNvCxnSpPr>
            <p:nvPr/>
          </p:nvCxnSpPr>
          <p:spPr>
            <a:xfrm rot="10800000" flipV="1">
              <a:off x="5562600" y="4876800"/>
              <a:ext cx="381000" cy="15240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7091BC-0F92-D2A7-CFB9-614AA2F6E331}"/>
                </a:ext>
              </a:extLst>
            </p:cNvPr>
            <p:cNvCxnSpPr>
              <a:stCxn id="15" idx="2"/>
            </p:cNvCxnSpPr>
            <p:nvPr/>
          </p:nvCxnSpPr>
          <p:spPr>
            <a:xfrm rot="10800000">
              <a:off x="5562600" y="5486400"/>
              <a:ext cx="457200" cy="22860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355D5A15-3727-C3B1-E7B2-3ACCB651E2A2}"/>
              </a:ext>
            </a:extLst>
          </p:cNvPr>
          <p:cNvSpPr txBox="1"/>
          <p:nvPr/>
        </p:nvSpPr>
        <p:spPr>
          <a:xfrm>
            <a:off x="2290714" y="3246690"/>
            <a:ext cx="4581426" cy="369332"/>
          </a:xfrm>
          <a:prstGeom prst="rect">
            <a:avLst/>
          </a:prstGeom>
          <a:noFill/>
        </p:spPr>
        <p:txBody>
          <a:bodyPr wrap="square">
            <a:spAutoFit/>
          </a:bodyPr>
          <a:lstStyle/>
          <a:p>
            <a:pPr eaLnBrk="1" fontAlgn="auto" hangingPunct="1">
              <a:spcAft>
                <a:spcPts val="0"/>
              </a:spcAft>
              <a:buFont typeface="Arial" panose="020B0604020202020204" pitchFamily="34" charset="0"/>
              <a:buNone/>
              <a:defRPr/>
            </a:pPr>
            <a:r>
              <a:rPr lang="en-US" sz="1800" dirty="0">
                <a:solidFill>
                  <a:schemeClr val="bg1"/>
                </a:solidFill>
              </a:rPr>
              <a:t>What is Software?</a:t>
            </a:r>
          </a:p>
        </p:txBody>
      </p:sp>
      <p:sp>
        <p:nvSpPr>
          <p:cNvPr id="7" name="Title 1">
            <a:extLst>
              <a:ext uri="{FF2B5EF4-FFF2-40B4-BE49-F238E27FC236}">
                <a16:creationId xmlns:a16="http://schemas.microsoft.com/office/drawing/2014/main" id="{942CB544-8F3A-52DB-344C-4A7B90B7062B}"/>
              </a:ext>
            </a:extLst>
          </p:cNvPr>
          <p:cNvSpPr txBox="1">
            <a:spLocks/>
          </p:cNvSpPr>
          <p:nvPr/>
        </p:nvSpPr>
        <p:spPr>
          <a:xfrm>
            <a:off x="457199" y="274639"/>
            <a:ext cx="7688597" cy="1178486"/>
          </a:xfrm>
          <a:prstGeom prst="rect">
            <a:avLst/>
          </a:prstGeom>
        </p:spPr>
        <p:txBody>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dirty="0"/>
              <a:t>What Is Software?</a:t>
            </a:r>
            <a:br>
              <a:rPr lang="en-GB" dirty="0"/>
            </a:br>
            <a:endParaRPr lang="en-US" dirty="0"/>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dirty="0">
                          <a:latin typeface="Arial"/>
                          <a:cs typeface="Arial"/>
                        </a:rPr>
                        <a:t>What differences has the web made to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2940</TotalTime>
  <Words>4362</Words>
  <Application>Microsoft Office PowerPoint</Application>
  <PresentationFormat>On-screen Show (4:3)</PresentationFormat>
  <Paragraphs>443</Paragraphs>
  <Slides>56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56</vt:i4>
      </vt:variant>
    </vt:vector>
  </HeadingPairs>
  <TitlesOfParts>
    <vt:vector size="68" baseType="lpstr">
      <vt:lpstr>Arial</vt:lpstr>
      <vt:lpstr>Calibri</vt:lpstr>
      <vt:lpstr>Nunito</vt:lpstr>
      <vt:lpstr>Poppins</vt:lpstr>
      <vt:lpstr>Proxima Nova</vt:lpstr>
      <vt:lpstr>Quicksand</vt:lpstr>
      <vt:lpstr>Roboto</vt:lpstr>
      <vt:lpstr>Times New Roman</vt:lpstr>
      <vt:lpstr>Verdana</vt:lpstr>
      <vt:lpstr>Wingdings</vt:lpstr>
      <vt:lpstr>Wingdings 2</vt:lpstr>
      <vt:lpstr>SE10 slides</vt:lpstr>
      <vt:lpstr>Software Engineering 22IS43 </vt:lpstr>
      <vt:lpstr>PowerPoint Presentation</vt:lpstr>
      <vt:lpstr>Chapter 1- Introduction</vt:lpstr>
      <vt:lpstr>Chapter 1- Introduction</vt:lpstr>
      <vt:lpstr>Frequently asked questions about software engineering </vt:lpstr>
      <vt:lpstr>PowerPoint Presentation</vt:lpstr>
      <vt:lpstr>Frequently asked questions about software engineering</vt:lpstr>
      <vt:lpstr>Software costs</vt:lpstr>
      <vt:lpstr>Software project failure</vt:lpstr>
      <vt:lpstr>Software products</vt:lpstr>
      <vt:lpstr>Product specification</vt:lpstr>
      <vt:lpstr>Software engineering</vt:lpstr>
      <vt:lpstr>Importance of software engineering</vt:lpstr>
      <vt:lpstr>Software process activities</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Professional And Technical Responsibility</vt:lpstr>
      <vt:lpstr>Software engineering ethics</vt:lpstr>
      <vt:lpstr>Issues of professional responsibility</vt:lpstr>
      <vt:lpstr>Issues of professional responsibility</vt:lpstr>
      <vt:lpstr>ACM(Association for Computing Machinery)/IEEE Code of Ethics</vt:lpstr>
      <vt:lpstr>Rationale for the code of ethics</vt:lpstr>
      <vt:lpstr>The ACM/IEEE Code of Ethics </vt:lpstr>
      <vt:lpstr>Ethical principles</vt:lpstr>
      <vt:lpstr>PowerPoint Presentation</vt:lpstr>
      <vt:lpstr>Essential attributes of good software</vt:lpstr>
      <vt:lpstr>PowerPoint Presentation</vt:lpstr>
      <vt:lpstr>Key challenges facing software Engineering</vt:lpstr>
      <vt:lpstr>Key challenges facing software Engineering</vt:lpstr>
      <vt:lpstr>Ethical dilemmas</vt:lpstr>
      <vt:lpstr>Case studies</vt:lpstr>
      <vt:lpstr>Case studies</vt:lpstr>
      <vt:lpstr>Insulin pump control system</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Wilderness(uncultivated) weather station</vt:lpstr>
      <vt:lpstr>The weather station’s environment </vt:lpstr>
      <vt:lpstr>Weather information system</vt:lpstr>
      <vt:lpstr>Additional software functionality</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Venkatnarayanan B</cp:lastModifiedBy>
  <cp:revision>64</cp:revision>
  <dcterms:created xsi:type="dcterms:W3CDTF">2009-12-29T10:39:27Z</dcterms:created>
  <dcterms:modified xsi:type="dcterms:W3CDTF">2024-07-31T06:43:09Z</dcterms:modified>
</cp:coreProperties>
</file>