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7d6c92e1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7d6c92e1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7d6c92e1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7d6c92e1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7d6c92e1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7d6c92e1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7d6c92e1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7d6c92e1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7d6c92e1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7d6c92e1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PetZoo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859850" y="2651850"/>
            <a:ext cx="7031700" cy="14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Benjamín Acevedo</a:t>
            </a:r>
            <a:br>
              <a:rPr lang="es"/>
            </a:br>
            <a:r>
              <a:rPr lang="es"/>
              <a:t>Manuel Hidalgo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Javier González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3100350" y="1533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Resumen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73775" y="1751575"/>
            <a:ext cx="7031700" cy="14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2194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Página de E-Commerce</a:t>
            </a:r>
            <a:endParaRPr/>
          </a:p>
          <a:p>
            <a:pPr indent="-32194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Catálogo por Categorías</a:t>
            </a:r>
            <a:endParaRPr/>
          </a:p>
          <a:p>
            <a:pPr indent="-32194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Registro de Usuario</a:t>
            </a:r>
            <a:endParaRPr/>
          </a:p>
          <a:p>
            <a:pPr indent="-32194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Front End Responsivo en JavaScript + JQuery</a:t>
            </a:r>
            <a:endParaRPr/>
          </a:p>
          <a:p>
            <a:pPr indent="-32194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BackEnd en Django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3603450" y="1666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Index</a:t>
            </a:r>
            <a:endParaRPr/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773775" y="1751575"/>
            <a:ext cx="7031700" cy="14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974" y="1005425"/>
            <a:ext cx="7269749" cy="376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3100350" y="1533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Catálogo</a:t>
            </a:r>
            <a:endParaRPr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773775" y="1751575"/>
            <a:ext cx="7031700" cy="14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75" y="1096202"/>
            <a:ext cx="6959199" cy="345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ctrTitle"/>
          </p:nvPr>
        </p:nvSpPr>
        <p:spPr>
          <a:xfrm>
            <a:off x="2967950" y="1732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Categorías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773775" y="1751575"/>
            <a:ext cx="7031700" cy="14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9013" y="1228575"/>
            <a:ext cx="366712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ctrTitle"/>
          </p:nvPr>
        </p:nvSpPr>
        <p:spPr>
          <a:xfrm>
            <a:off x="1895550" y="3254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Creación de Usuarios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773775" y="1751575"/>
            <a:ext cx="7031700" cy="14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125" y="1294823"/>
            <a:ext cx="4585750" cy="34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