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IBM Plex Sans Bold" charset="1" panose="020B0803050203000203"/>
      <p:regular r:id="rId22"/>
    </p:embeddedFont>
    <p:embeddedFont>
      <p:font typeface="Open Sans" charset="1" panose="020B0606030504020204"/>
      <p:regular r:id="rId23"/>
    </p:embeddedFont>
    <p:embeddedFont>
      <p:font typeface="Open Sans Bold" charset="1" panose="020B0806030504020204"/>
      <p:regular r:id="rId24"/>
    </p:embeddedFont>
    <p:embeddedFont>
      <p:font typeface="Proxima Nova Bold" charset="1" panose="0200050603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12" Target="../media/image41.pn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15" Target="../media/image44.png" Type="http://schemas.openxmlformats.org/officeDocument/2006/relationships/image"/><Relationship Id="rId16" Target="../media/image45.png" Type="http://schemas.openxmlformats.org/officeDocument/2006/relationships/image"/><Relationship Id="rId17" Target="../media/image46.pn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36.jpeg" Type="http://schemas.openxmlformats.org/officeDocument/2006/relationships/image"/><Relationship Id="rId8" Target="../media/image37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7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pn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2.png" Type="http://schemas.openxmlformats.org/officeDocument/2006/relationships/image"/><Relationship Id="rId12" Target="../media/image23.svg" Type="http://schemas.openxmlformats.org/officeDocument/2006/relationships/image"/><Relationship Id="rId13" Target="../media/image24.png" Type="http://schemas.openxmlformats.org/officeDocument/2006/relationships/image"/><Relationship Id="rId14" Target="../media/image25.png" Type="http://schemas.openxmlformats.org/officeDocument/2006/relationships/image"/><Relationship Id="rId15" Target="../media/image26.png" Type="http://schemas.openxmlformats.org/officeDocument/2006/relationships/image"/><Relationship Id="rId16" Target="../media/image27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1.jpeg" Type="http://schemas.openxmlformats.org/officeDocument/2006/relationships/image"/><Relationship Id="rId20" Target="../media/image31.sv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32.png" Type="http://schemas.openxmlformats.org/officeDocument/2006/relationships/image"/><Relationship Id="rId8" Target="../media/image3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87993" y="1884105"/>
            <a:ext cx="6518791" cy="651879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4752" y="10077"/>
                  </a:moveTo>
                  <a:lnTo>
                    <a:pt x="802723" y="228048"/>
                  </a:lnTo>
                  <a:cubicBezTo>
                    <a:pt x="809175" y="234500"/>
                    <a:pt x="812800" y="243251"/>
                    <a:pt x="812800" y="252377"/>
                  </a:cubicBezTo>
                  <a:lnTo>
                    <a:pt x="812800" y="560423"/>
                  </a:lnTo>
                  <a:cubicBezTo>
                    <a:pt x="812800" y="569549"/>
                    <a:pt x="809175" y="578300"/>
                    <a:pt x="802723" y="584752"/>
                  </a:cubicBezTo>
                  <a:lnTo>
                    <a:pt x="584752" y="802723"/>
                  </a:lnTo>
                  <a:cubicBezTo>
                    <a:pt x="578300" y="809175"/>
                    <a:pt x="569549" y="812800"/>
                    <a:pt x="560423" y="812800"/>
                  </a:cubicBezTo>
                  <a:lnTo>
                    <a:pt x="252377" y="812800"/>
                  </a:lnTo>
                  <a:cubicBezTo>
                    <a:pt x="243251" y="812800"/>
                    <a:pt x="234500" y="809175"/>
                    <a:pt x="228048" y="802723"/>
                  </a:cubicBezTo>
                  <a:lnTo>
                    <a:pt x="10077" y="584752"/>
                  </a:lnTo>
                  <a:cubicBezTo>
                    <a:pt x="3625" y="578300"/>
                    <a:pt x="0" y="569549"/>
                    <a:pt x="0" y="560423"/>
                  </a:cubicBezTo>
                  <a:lnTo>
                    <a:pt x="0" y="252377"/>
                  </a:lnTo>
                  <a:cubicBezTo>
                    <a:pt x="0" y="243251"/>
                    <a:pt x="3625" y="234500"/>
                    <a:pt x="10077" y="228048"/>
                  </a:cubicBezTo>
                  <a:lnTo>
                    <a:pt x="228048" y="10077"/>
                  </a:lnTo>
                  <a:cubicBezTo>
                    <a:pt x="234500" y="3625"/>
                    <a:pt x="243251" y="0"/>
                    <a:pt x="252377" y="0"/>
                  </a:cubicBezTo>
                  <a:lnTo>
                    <a:pt x="560423" y="0"/>
                  </a:lnTo>
                  <a:cubicBezTo>
                    <a:pt x="569549" y="0"/>
                    <a:pt x="578300" y="3625"/>
                    <a:pt x="584752" y="10077"/>
                  </a:cubicBezTo>
                  <a:close/>
                </a:path>
              </a:pathLst>
            </a:custGeom>
            <a:blipFill>
              <a:blip r:embed="rId3"/>
              <a:stretch>
                <a:fillRect l="-33333" t="0" r="-33333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97801" y="6848298"/>
            <a:ext cx="6929599" cy="860199"/>
            <a:chOff x="0" y="0"/>
            <a:chExt cx="1825080" cy="2265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25079" cy="226554"/>
            </a:xfrm>
            <a:custGeom>
              <a:avLst/>
              <a:gdLst/>
              <a:ahLst/>
              <a:cxnLst/>
              <a:rect r="r" b="b" t="t" l="l"/>
              <a:pathLst>
                <a:path h="226554" w="1825079">
                  <a:moveTo>
                    <a:pt x="13407" y="0"/>
                  </a:moveTo>
                  <a:lnTo>
                    <a:pt x="1811673" y="0"/>
                  </a:lnTo>
                  <a:cubicBezTo>
                    <a:pt x="1815229" y="0"/>
                    <a:pt x="1818639" y="1412"/>
                    <a:pt x="1821153" y="3927"/>
                  </a:cubicBezTo>
                  <a:cubicBezTo>
                    <a:pt x="1823667" y="6441"/>
                    <a:pt x="1825079" y="9851"/>
                    <a:pt x="1825079" y="13407"/>
                  </a:cubicBezTo>
                  <a:lnTo>
                    <a:pt x="1825079" y="213148"/>
                  </a:lnTo>
                  <a:cubicBezTo>
                    <a:pt x="1825079" y="216703"/>
                    <a:pt x="1823667" y="220113"/>
                    <a:pt x="1821153" y="222628"/>
                  </a:cubicBezTo>
                  <a:cubicBezTo>
                    <a:pt x="1818639" y="225142"/>
                    <a:pt x="1815229" y="226554"/>
                    <a:pt x="1811673" y="226554"/>
                  </a:cubicBezTo>
                  <a:lnTo>
                    <a:pt x="13407" y="226554"/>
                  </a:lnTo>
                  <a:cubicBezTo>
                    <a:pt x="9851" y="226554"/>
                    <a:pt x="6441" y="225142"/>
                    <a:pt x="3927" y="222628"/>
                  </a:cubicBezTo>
                  <a:cubicBezTo>
                    <a:pt x="1412" y="220113"/>
                    <a:pt x="0" y="216703"/>
                    <a:pt x="0" y="213148"/>
                  </a:cubicBezTo>
                  <a:lnTo>
                    <a:pt x="0" y="13407"/>
                  </a:lnTo>
                  <a:cubicBezTo>
                    <a:pt x="0" y="9851"/>
                    <a:pt x="1412" y="6441"/>
                    <a:pt x="3927" y="3927"/>
                  </a:cubicBezTo>
                  <a:cubicBezTo>
                    <a:pt x="6441" y="1412"/>
                    <a:pt x="9851" y="0"/>
                    <a:pt x="1340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25080" cy="274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18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590199" y="8123047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26531" y="373368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3"/>
                </a:lnTo>
                <a:lnTo>
                  <a:pt x="0" y="14909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-499881" y="8620176"/>
            <a:ext cx="10500515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697801" y="2350635"/>
            <a:ext cx="7252105" cy="333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62"/>
              </a:lnSpc>
            </a:pPr>
            <a:r>
              <a:rPr lang="en-US" sz="9615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Proyecto</a:t>
            </a:r>
          </a:p>
          <a:p>
            <a:pPr algn="l">
              <a:lnSpc>
                <a:spcPts val="13462"/>
              </a:lnSpc>
            </a:pPr>
            <a:r>
              <a:rPr lang="en-US" sz="9615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Pozinox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7801" y="6015962"/>
            <a:ext cx="6929599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Platafo</a:t>
            </a: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rma de gestión y ventas de acero con integración de agentes de inteligencia artificial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7801" y="8839948"/>
            <a:ext cx="3787305" cy="123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</a:t>
            </a: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grantes:</a:t>
            </a:r>
          </a:p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Sebastián Cerón</a:t>
            </a:r>
          </a:p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Bastián Sepúlveda</a:t>
            </a:r>
          </a:p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Benjamín Véliz</a:t>
            </a:r>
          </a:p>
        </p:txBody>
      </p:sp>
      <p:grpSp>
        <p:nvGrpSpPr>
          <p:cNvPr name="Group 14" id="14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1" id="21"/>
          <p:cNvGrpSpPr/>
          <p:nvPr/>
        </p:nvGrpSpPr>
        <p:grpSpPr>
          <a:xfrm rot="0">
            <a:off x="7828344" y="-427919"/>
            <a:ext cx="12911951" cy="4112108"/>
            <a:chOff x="0" y="0"/>
            <a:chExt cx="17215934" cy="5482810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1372364" y="3074101"/>
            <a:ext cx="15543271" cy="6300872"/>
          </a:xfrm>
          <a:custGeom>
            <a:avLst/>
            <a:gdLst/>
            <a:ahLst/>
            <a:cxnLst/>
            <a:rect r="r" b="b" t="t" l="l"/>
            <a:pathLst>
              <a:path h="6300872" w="15543271">
                <a:moveTo>
                  <a:pt x="0" y="0"/>
                </a:moveTo>
                <a:lnTo>
                  <a:pt x="15543272" y="0"/>
                </a:lnTo>
                <a:lnTo>
                  <a:pt x="15543272" y="6300873"/>
                </a:lnTo>
                <a:lnTo>
                  <a:pt x="0" y="63008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8134" r="0" b="-10625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986766" y="7069198"/>
            <a:ext cx="3053079" cy="1054990"/>
          </a:xfrm>
          <a:custGeom>
            <a:avLst/>
            <a:gdLst/>
            <a:ahLst/>
            <a:cxnLst/>
            <a:rect r="r" b="b" t="t" l="l"/>
            <a:pathLst>
              <a:path h="1054990" w="3053079">
                <a:moveTo>
                  <a:pt x="0" y="0"/>
                </a:moveTo>
                <a:lnTo>
                  <a:pt x="3053079" y="0"/>
                </a:lnTo>
                <a:lnTo>
                  <a:pt x="3053079" y="1054990"/>
                </a:lnTo>
                <a:lnTo>
                  <a:pt x="0" y="10549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3619410" y="4734110"/>
            <a:ext cx="1787790" cy="1787790"/>
          </a:xfrm>
          <a:custGeom>
            <a:avLst/>
            <a:gdLst/>
            <a:ahLst/>
            <a:cxnLst/>
            <a:rect r="r" b="b" t="t" l="l"/>
            <a:pathLst>
              <a:path h="1787790" w="1787790">
                <a:moveTo>
                  <a:pt x="0" y="0"/>
                </a:moveTo>
                <a:lnTo>
                  <a:pt x="1787791" y="0"/>
                </a:lnTo>
                <a:lnTo>
                  <a:pt x="1787791" y="1787790"/>
                </a:lnTo>
                <a:lnTo>
                  <a:pt x="0" y="178779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916925" y="3239856"/>
            <a:ext cx="1725250" cy="2433044"/>
          </a:xfrm>
          <a:custGeom>
            <a:avLst/>
            <a:gdLst/>
            <a:ahLst/>
            <a:cxnLst/>
            <a:rect r="r" b="b" t="t" l="l"/>
            <a:pathLst>
              <a:path h="2433044" w="1725250">
                <a:moveTo>
                  <a:pt x="0" y="0"/>
                </a:moveTo>
                <a:lnTo>
                  <a:pt x="1725249" y="0"/>
                </a:lnTo>
                <a:lnTo>
                  <a:pt x="1725249" y="2433044"/>
                </a:lnTo>
                <a:lnTo>
                  <a:pt x="0" y="243304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004270" y="3148887"/>
            <a:ext cx="1788254" cy="2524013"/>
          </a:xfrm>
          <a:custGeom>
            <a:avLst/>
            <a:gdLst/>
            <a:ahLst/>
            <a:cxnLst/>
            <a:rect r="r" b="b" t="t" l="l"/>
            <a:pathLst>
              <a:path h="2524013" w="1788254">
                <a:moveTo>
                  <a:pt x="0" y="0"/>
                </a:moveTo>
                <a:lnTo>
                  <a:pt x="1788254" y="0"/>
                </a:lnTo>
                <a:lnTo>
                  <a:pt x="1788254" y="2524013"/>
                </a:lnTo>
                <a:lnTo>
                  <a:pt x="0" y="25240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006989" y="3148887"/>
            <a:ext cx="2522359" cy="2479118"/>
          </a:xfrm>
          <a:custGeom>
            <a:avLst/>
            <a:gdLst/>
            <a:ahLst/>
            <a:cxnLst/>
            <a:rect r="r" b="b" t="t" l="l"/>
            <a:pathLst>
              <a:path h="2479118" w="2522359">
                <a:moveTo>
                  <a:pt x="0" y="0"/>
                </a:moveTo>
                <a:lnTo>
                  <a:pt x="2522359" y="0"/>
                </a:lnTo>
                <a:lnTo>
                  <a:pt x="2522359" y="2479118"/>
                </a:lnTo>
                <a:lnTo>
                  <a:pt x="0" y="247911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32269" t="0" r="-24987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9144000" y="3355115"/>
            <a:ext cx="2869423" cy="2869423"/>
          </a:xfrm>
          <a:custGeom>
            <a:avLst/>
            <a:gdLst/>
            <a:ahLst/>
            <a:cxnLst/>
            <a:rect r="r" b="b" t="t" l="l"/>
            <a:pathLst>
              <a:path h="2869423" w="2869423">
                <a:moveTo>
                  <a:pt x="0" y="0"/>
                </a:moveTo>
                <a:lnTo>
                  <a:pt x="2869423" y="0"/>
                </a:lnTo>
                <a:lnTo>
                  <a:pt x="2869423" y="2869422"/>
                </a:lnTo>
                <a:lnTo>
                  <a:pt x="0" y="2869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9386421" y="6543753"/>
            <a:ext cx="2238517" cy="2238517"/>
          </a:xfrm>
          <a:custGeom>
            <a:avLst/>
            <a:gdLst/>
            <a:ahLst/>
            <a:cxnLst/>
            <a:rect r="r" b="b" t="t" l="l"/>
            <a:pathLst>
              <a:path h="2238517" w="2238517">
                <a:moveTo>
                  <a:pt x="0" y="0"/>
                </a:moveTo>
                <a:lnTo>
                  <a:pt x="2238517" y="0"/>
                </a:lnTo>
                <a:lnTo>
                  <a:pt x="2238517" y="2238518"/>
                </a:lnTo>
                <a:lnTo>
                  <a:pt x="0" y="223851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142785" y="6018309"/>
            <a:ext cx="5511223" cy="1050889"/>
          </a:xfrm>
          <a:custGeom>
            <a:avLst/>
            <a:gdLst/>
            <a:ahLst/>
            <a:cxnLst/>
            <a:rect r="r" b="b" t="t" l="l"/>
            <a:pathLst>
              <a:path h="1050889" w="5511223">
                <a:moveTo>
                  <a:pt x="0" y="0"/>
                </a:moveTo>
                <a:lnTo>
                  <a:pt x="5511223" y="0"/>
                </a:lnTo>
                <a:lnTo>
                  <a:pt x="5511223" y="1050889"/>
                </a:lnTo>
                <a:lnTo>
                  <a:pt x="0" y="105088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-801" r="0" b="-801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786846" y="6736130"/>
            <a:ext cx="6941987" cy="2776117"/>
          </a:xfrm>
          <a:custGeom>
            <a:avLst/>
            <a:gdLst/>
            <a:ahLst/>
            <a:cxnLst/>
            <a:rect r="r" b="b" t="t" l="l"/>
            <a:pathLst>
              <a:path h="2776117" w="6941987">
                <a:moveTo>
                  <a:pt x="0" y="0"/>
                </a:moveTo>
                <a:lnTo>
                  <a:pt x="6941987" y="0"/>
                </a:lnTo>
                <a:lnTo>
                  <a:pt x="6941987" y="2776117"/>
                </a:lnTo>
                <a:lnTo>
                  <a:pt x="0" y="277611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039147" y="594844"/>
            <a:ext cx="8740582" cy="2934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TECNOLOGIAS UTILIZADAS</a:t>
            </a:r>
          </a:p>
          <a:p>
            <a:pPr algn="ctr">
              <a:lnSpc>
                <a:spcPts val="78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sp>
        <p:nvSpPr>
          <p:cNvPr name="TextBox 20" id="20"/>
          <p:cNvSpPr txBox="true"/>
          <p:nvPr/>
        </p:nvSpPr>
        <p:spPr>
          <a:xfrm rot="0">
            <a:off x="7125265" y="821004"/>
            <a:ext cx="4037469" cy="95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Usuarios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85022" y="2741802"/>
            <a:ext cx="6604259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13666" y="6744841"/>
            <a:ext cx="3146971" cy="57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Personas que inteactúan con la</a:t>
            </a:r>
          </a:p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plataforma web o Agente IA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3598271" y="3714065"/>
            <a:ext cx="2377762" cy="2377762"/>
          </a:xfrm>
          <a:custGeom>
            <a:avLst/>
            <a:gdLst/>
            <a:ahLst/>
            <a:cxnLst/>
            <a:rect r="r" b="b" t="t" l="l"/>
            <a:pathLst>
              <a:path h="2377762" w="2377762">
                <a:moveTo>
                  <a:pt x="0" y="0"/>
                </a:moveTo>
                <a:lnTo>
                  <a:pt x="2377761" y="0"/>
                </a:lnTo>
                <a:lnTo>
                  <a:pt x="2377761" y="2377761"/>
                </a:lnTo>
                <a:lnTo>
                  <a:pt x="0" y="2377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955119" y="3714065"/>
            <a:ext cx="2377762" cy="2377762"/>
          </a:xfrm>
          <a:custGeom>
            <a:avLst/>
            <a:gdLst/>
            <a:ahLst/>
            <a:cxnLst/>
            <a:rect r="r" b="b" t="t" l="l"/>
            <a:pathLst>
              <a:path h="2377762" w="2377762">
                <a:moveTo>
                  <a:pt x="0" y="0"/>
                </a:moveTo>
                <a:lnTo>
                  <a:pt x="2377762" y="0"/>
                </a:lnTo>
                <a:lnTo>
                  <a:pt x="2377762" y="2377761"/>
                </a:lnTo>
                <a:lnTo>
                  <a:pt x="0" y="2377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841870" y="2741802"/>
            <a:ext cx="6604259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Administrador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2314081" y="3714065"/>
            <a:ext cx="2377762" cy="2377762"/>
          </a:xfrm>
          <a:custGeom>
            <a:avLst/>
            <a:gdLst/>
            <a:ahLst/>
            <a:cxnLst/>
            <a:rect r="r" b="b" t="t" l="l"/>
            <a:pathLst>
              <a:path h="2377762" w="2377762">
                <a:moveTo>
                  <a:pt x="0" y="0"/>
                </a:moveTo>
                <a:lnTo>
                  <a:pt x="2377761" y="0"/>
                </a:lnTo>
                <a:lnTo>
                  <a:pt x="2377761" y="2377761"/>
                </a:lnTo>
                <a:lnTo>
                  <a:pt x="0" y="23777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200832" y="2741802"/>
            <a:ext cx="6604259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Trabajador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56623" y="6744841"/>
            <a:ext cx="3124088" cy="57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Conjunto de personas que</a:t>
            </a:r>
          </a:p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administran la Plataforma Web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096908" y="6892460"/>
            <a:ext cx="2812107" cy="280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Trabajadores de la empresa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35695" y="2672903"/>
            <a:ext cx="1017391" cy="1015290"/>
            <a:chOff x="0" y="0"/>
            <a:chExt cx="357175" cy="356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3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9803437" y="1386511"/>
            <a:ext cx="7455863" cy="7513978"/>
            <a:chOff x="0" y="0"/>
            <a:chExt cx="1008951" cy="10168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8951" cy="1016816"/>
            </a:xfrm>
            <a:custGeom>
              <a:avLst/>
              <a:gdLst/>
              <a:ahLst/>
              <a:cxnLst/>
              <a:rect r="r" b="b" t="t" l="l"/>
              <a:pathLst>
                <a:path h="1016816" w="1008951">
                  <a:moveTo>
                    <a:pt x="779637" y="8811"/>
                  </a:moveTo>
                  <a:lnTo>
                    <a:pt x="1000141" y="229314"/>
                  </a:lnTo>
                  <a:cubicBezTo>
                    <a:pt x="1005782" y="234956"/>
                    <a:pt x="1008951" y="242607"/>
                    <a:pt x="1008951" y="250585"/>
                  </a:cubicBezTo>
                  <a:lnTo>
                    <a:pt x="1008951" y="766230"/>
                  </a:lnTo>
                  <a:cubicBezTo>
                    <a:pt x="1008951" y="774209"/>
                    <a:pt x="1005782" y="781860"/>
                    <a:pt x="1000141" y="787502"/>
                  </a:cubicBezTo>
                  <a:lnTo>
                    <a:pt x="779637" y="1008005"/>
                  </a:lnTo>
                  <a:cubicBezTo>
                    <a:pt x="773996" y="1013646"/>
                    <a:pt x="766344" y="1016816"/>
                    <a:pt x="758366" y="1016816"/>
                  </a:cubicBezTo>
                  <a:lnTo>
                    <a:pt x="250585" y="1016816"/>
                  </a:lnTo>
                  <a:cubicBezTo>
                    <a:pt x="242607" y="1016816"/>
                    <a:pt x="234956" y="1013646"/>
                    <a:pt x="229314" y="1008005"/>
                  </a:cubicBezTo>
                  <a:lnTo>
                    <a:pt x="8811" y="787502"/>
                  </a:lnTo>
                  <a:cubicBezTo>
                    <a:pt x="3169" y="781860"/>
                    <a:pt x="0" y="774209"/>
                    <a:pt x="0" y="766230"/>
                  </a:cubicBezTo>
                  <a:lnTo>
                    <a:pt x="0" y="250585"/>
                  </a:lnTo>
                  <a:cubicBezTo>
                    <a:pt x="0" y="242607"/>
                    <a:pt x="3169" y="234956"/>
                    <a:pt x="8811" y="229314"/>
                  </a:cubicBezTo>
                  <a:lnTo>
                    <a:pt x="229314" y="8811"/>
                  </a:lnTo>
                  <a:cubicBezTo>
                    <a:pt x="234956" y="3169"/>
                    <a:pt x="242607" y="0"/>
                    <a:pt x="250585" y="0"/>
                  </a:cubicBezTo>
                  <a:lnTo>
                    <a:pt x="758366" y="0"/>
                  </a:lnTo>
                  <a:cubicBezTo>
                    <a:pt x="766344" y="0"/>
                    <a:pt x="773996" y="3169"/>
                    <a:pt x="779637" y="8811"/>
                  </a:cubicBezTo>
                  <a:close/>
                </a:path>
              </a:pathLst>
            </a:custGeom>
            <a:blipFill>
              <a:blip r:embed="rId7"/>
              <a:stretch>
                <a:fillRect l="0" t="-7581" r="0" b="-7581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935695" y="4314807"/>
            <a:ext cx="4334435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Demostración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35695" y="5602931"/>
            <a:ext cx="6208305" cy="97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Necesidades detectadas y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claves del contexto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7562685" y="3700550"/>
            <a:ext cx="3162631" cy="2885900"/>
          </a:xfrm>
          <a:custGeom>
            <a:avLst/>
            <a:gdLst/>
            <a:ahLst/>
            <a:cxnLst/>
            <a:rect r="r" b="b" t="t" l="l"/>
            <a:pathLst>
              <a:path h="2885900" w="3162631">
                <a:moveTo>
                  <a:pt x="0" y="0"/>
                </a:moveTo>
                <a:lnTo>
                  <a:pt x="3162630" y="0"/>
                </a:lnTo>
                <a:lnTo>
                  <a:pt x="3162630" y="2885900"/>
                </a:lnTo>
                <a:lnTo>
                  <a:pt x="0" y="28859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595248" y="3396507"/>
            <a:ext cx="1017391" cy="1015290"/>
            <a:chOff x="0" y="0"/>
            <a:chExt cx="357175" cy="356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4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2248101" y="1386511"/>
            <a:ext cx="7455863" cy="7513978"/>
            <a:chOff x="0" y="0"/>
            <a:chExt cx="1008951" cy="10168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8951" cy="1016816"/>
            </a:xfrm>
            <a:custGeom>
              <a:avLst/>
              <a:gdLst/>
              <a:ahLst/>
              <a:cxnLst/>
              <a:rect r="r" b="b" t="t" l="l"/>
              <a:pathLst>
                <a:path h="1016816" w="1008951">
                  <a:moveTo>
                    <a:pt x="779637" y="8811"/>
                  </a:moveTo>
                  <a:lnTo>
                    <a:pt x="1000141" y="229314"/>
                  </a:lnTo>
                  <a:cubicBezTo>
                    <a:pt x="1005782" y="234956"/>
                    <a:pt x="1008951" y="242607"/>
                    <a:pt x="1008951" y="250585"/>
                  </a:cubicBezTo>
                  <a:lnTo>
                    <a:pt x="1008951" y="766230"/>
                  </a:lnTo>
                  <a:cubicBezTo>
                    <a:pt x="1008951" y="774209"/>
                    <a:pt x="1005782" y="781860"/>
                    <a:pt x="1000141" y="787502"/>
                  </a:cubicBezTo>
                  <a:lnTo>
                    <a:pt x="779637" y="1008005"/>
                  </a:lnTo>
                  <a:cubicBezTo>
                    <a:pt x="773996" y="1013646"/>
                    <a:pt x="766344" y="1016816"/>
                    <a:pt x="758366" y="1016816"/>
                  </a:cubicBezTo>
                  <a:lnTo>
                    <a:pt x="250585" y="1016816"/>
                  </a:lnTo>
                  <a:cubicBezTo>
                    <a:pt x="242607" y="1016816"/>
                    <a:pt x="234956" y="1013646"/>
                    <a:pt x="229314" y="1008005"/>
                  </a:cubicBezTo>
                  <a:lnTo>
                    <a:pt x="8811" y="787502"/>
                  </a:lnTo>
                  <a:cubicBezTo>
                    <a:pt x="3169" y="781860"/>
                    <a:pt x="0" y="774209"/>
                    <a:pt x="0" y="766230"/>
                  </a:cubicBezTo>
                  <a:lnTo>
                    <a:pt x="0" y="250585"/>
                  </a:lnTo>
                  <a:cubicBezTo>
                    <a:pt x="0" y="242607"/>
                    <a:pt x="3169" y="234956"/>
                    <a:pt x="8811" y="229314"/>
                  </a:cubicBezTo>
                  <a:lnTo>
                    <a:pt x="229314" y="8811"/>
                  </a:lnTo>
                  <a:cubicBezTo>
                    <a:pt x="234956" y="3169"/>
                    <a:pt x="242607" y="0"/>
                    <a:pt x="250585" y="0"/>
                  </a:cubicBezTo>
                  <a:lnTo>
                    <a:pt x="758366" y="0"/>
                  </a:lnTo>
                  <a:cubicBezTo>
                    <a:pt x="766344" y="0"/>
                    <a:pt x="773996" y="3169"/>
                    <a:pt x="779637" y="8811"/>
                  </a:cubicBezTo>
                  <a:close/>
                </a:path>
              </a:pathLst>
            </a:custGeom>
            <a:blipFill>
              <a:blip r:embed="rId7"/>
              <a:stretch>
                <a:fillRect l="-25631" t="0" r="-25631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595248" y="4509204"/>
            <a:ext cx="4266889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Retrospectiva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95248" y="5471247"/>
            <a:ext cx="6604259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Reflexiones y conclusiones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2352509" y="3854542"/>
            <a:ext cx="5763399" cy="922814"/>
            <a:chOff x="0" y="0"/>
            <a:chExt cx="2023354" cy="32397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23354" cy="323972"/>
            </a:xfrm>
            <a:custGeom>
              <a:avLst/>
              <a:gdLst/>
              <a:ahLst/>
              <a:cxnLst/>
              <a:rect r="r" b="b" t="t" l="l"/>
              <a:pathLst>
                <a:path h="323972" w="2023354">
                  <a:moveTo>
                    <a:pt x="26866" y="0"/>
                  </a:moveTo>
                  <a:lnTo>
                    <a:pt x="1996488" y="0"/>
                  </a:lnTo>
                  <a:cubicBezTo>
                    <a:pt x="2003613" y="0"/>
                    <a:pt x="2010447" y="2830"/>
                    <a:pt x="2015485" y="7869"/>
                  </a:cubicBezTo>
                  <a:cubicBezTo>
                    <a:pt x="2020523" y="12907"/>
                    <a:pt x="2023354" y="19741"/>
                    <a:pt x="2023354" y="26866"/>
                  </a:cubicBezTo>
                  <a:lnTo>
                    <a:pt x="2023354" y="297106"/>
                  </a:lnTo>
                  <a:cubicBezTo>
                    <a:pt x="2023354" y="304231"/>
                    <a:pt x="2020523" y="311065"/>
                    <a:pt x="2015485" y="316103"/>
                  </a:cubicBezTo>
                  <a:cubicBezTo>
                    <a:pt x="2010447" y="321141"/>
                    <a:pt x="2003613" y="323972"/>
                    <a:pt x="1996488" y="323972"/>
                  </a:cubicBezTo>
                  <a:lnTo>
                    <a:pt x="26866" y="323972"/>
                  </a:lnTo>
                  <a:cubicBezTo>
                    <a:pt x="19741" y="323972"/>
                    <a:pt x="12907" y="321141"/>
                    <a:pt x="7869" y="316103"/>
                  </a:cubicBezTo>
                  <a:cubicBezTo>
                    <a:pt x="2830" y="311065"/>
                    <a:pt x="0" y="304231"/>
                    <a:pt x="0" y="297106"/>
                  </a:cubicBezTo>
                  <a:lnTo>
                    <a:pt x="0" y="26866"/>
                  </a:lnTo>
                  <a:cubicBezTo>
                    <a:pt x="0" y="19741"/>
                    <a:pt x="2830" y="12907"/>
                    <a:pt x="7869" y="7869"/>
                  </a:cubicBezTo>
                  <a:cubicBezTo>
                    <a:pt x="12907" y="2830"/>
                    <a:pt x="19741" y="0"/>
                    <a:pt x="2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023354" cy="362072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351096" y="3854542"/>
            <a:ext cx="5763399" cy="922814"/>
            <a:chOff x="0" y="0"/>
            <a:chExt cx="2023354" cy="32397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23354" cy="323972"/>
            </a:xfrm>
            <a:custGeom>
              <a:avLst/>
              <a:gdLst/>
              <a:ahLst/>
              <a:cxnLst/>
              <a:rect r="r" b="b" t="t" l="l"/>
              <a:pathLst>
                <a:path h="323972" w="2023354">
                  <a:moveTo>
                    <a:pt x="26866" y="0"/>
                  </a:moveTo>
                  <a:lnTo>
                    <a:pt x="1996488" y="0"/>
                  </a:lnTo>
                  <a:cubicBezTo>
                    <a:pt x="2003613" y="0"/>
                    <a:pt x="2010447" y="2830"/>
                    <a:pt x="2015485" y="7869"/>
                  </a:cubicBezTo>
                  <a:cubicBezTo>
                    <a:pt x="2020523" y="12907"/>
                    <a:pt x="2023354" y="19741"/>
                    <a:pt x="2023354" y="26866"/>
                  </a:cubicBezTo>
                  <a:lnTo>
                    <a:pt x="2023354" y="297106"/>
                  </a:lnTo>
                  <a:cubicBezTo>
                    <a:pt x="2023354" y="304231"/>
                    <a:pt x="2020523" y="311065"/>
                    <a:pt x="2015485" y="316103"/>
                  </a:cubicBezTo>
                  <a:cubicBezTo>
                    <a:pt x="2010447" y="321141"/>
                    <a:pt x="2003613" y="323972"/>
                    <a:pt x="1996488" y="323972"/>
                  </a:cubicBezTo>
                  <a:lnTo>
                    <a:pt x="26866" y="323972"/>
                  </a:lnTo>
                  <a:cubicBezTo>
                    <a:pt x="19741" y="323972"/>
                    <a:pt x="12907" y="321141"/>
                    <a:pt x="7869" y="316103"/>
                  </a:cubicBezTo>
                  <a:cubicBezTo>
                    <a:pt x="2830" y="311065"/>
                    <a:pt x="0" y="304231"/>
                    <a:pt x="0" y="297106"/>
                  </a:cubicBezTo>
                  <a:lnTo>
                    <a:pt x="0" y="26866"/>
                  </a:lnTo>
                  <a:cubicBezTo>
                    <a:pt x="0" y="19741"/>
                    <a:pt x="2830" y="12907"/>
                    <a:pt x="7869" y="7869"/>
                  </a:cubicBezTo>
                  <a:cubicBezTo>
                    <a:pt x="12907" y="2830"/>
                    <a:pt x="19741" y="0"/>
                    <a:pt x="2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2023354" cy="362072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352509" y="6183683"/>
            <a:ext cx="5763399" cy="922814"/>
            <a:chOff x="0" y="0"/>
            <a:chExt cx="2023354" cy="32397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23354" cy="323972"/>
            </a:xfrm>
            <a:custGeom>
              <a:avLst/>
              <a:gdLst/>
              <a:ahLst/>
              <a:cxnLst/>
              <a:rect r="r" b="b" t="t" l="l"/>
              <a:pathLst>
                <a:path h="323972" w="2023354">
                  <a:moveTo>
                    <a:pt x="26866" y="0"/>
                  </a:moveTo>
                  <a:lnTo>
                    <a:pt x="1996488" y="0"/>
                  </a:lnTo>
                  <a:cubicBezTo>
                    <a:pt x="2003613" y="0"/>
                    <a:pt x="2010447" y="2830"/>
                    <a:pt x="2015485" y="7869"/>
                  </a:cubicBezTo>
                  <a:cubicBezTo>
                    <a:pt x="2020523" y="12907"/>
                    <a:pt x="2023354" y="19741"/>
                    <a:pt x="2023354" y="26866"/>
                  </a:cubicBezTo>
                  <a:lnTo>
                    <a:pt x="2023354" y="297106"/>
                  </a:lnTo>
                  <a:cubicBezTo>
                    <a:pt x="2023354" y="304231"/>
                    <a:pt x="2020523" y="311065"/>
                    <a:pt x="2015485" y="316103"/>
                  </a:cubicBezTo>
                  <a:cubicBezTo>
                    <a:pt x="2010447" y="321141"/>
                    <a:pt x="2003613" y="323972"/>
                    <a:pt x="1996488" y="323972"/>
                  </a:cubicBezTo>
                  <a:lnTo>
                    <a:pt x="26866" y="323972"/>
                  </a:lnTo>
                  <a:cubicBezTo>
                    <a:pt x="19741" y="323972"/>
                    <a:pt x="12907" y="321141"/>
                    <a:pt x="7869" y="316103"/>
                  </a:cubicBezTo>
                  <a:cubicBezTo>
                    <a:pt x="2830" y="311065"/>
                    <a:pt x="0" y="304231"/>
                    <a:pt x="0" y="297106"/>
                  </a:cubicBezTo>
                  <a:lnTo>
                    <a:pt x="0" y="26866"/>
                  </a:lnTo>
                  <a:cubicBezTo>
                    <a:pt x="0" y="19741"/>
                    <a:pt x="2830" y="12907"/>
                    <a:pt x="7869" y="7869"/>
                  </a:cubicBezTo>
                  <a:cubicBezTo>
                    <a:pt x="12907" y="2830"/>
                    <a:pt x="19741" y="0"/>
                    <a:pt x="2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023354" cy="362072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351096" y="6183683"/>
            <a:ext cx="5763399" cy="922814"/>
            <a:chOff x="0" y="0"/>
            <a:chExt cx="2023354" cy="32397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023354" cy="323972"/>
            </a:xfrm>
            <a:custGeom>
              <a:avLst/>
              <a:gdLst/>
              <a:ahLst/>
              <a:cxnLst/>
              <a:rect r="r" b="b" t="t" l="l"/>
              <a:pathLst>
                <a:path h="323972" w="2023354">
                  <a:moveTo>
                    <a:pt x="26866" y="0"/>
                  </a:moveTo>
                  <a:lnTo>
                    <a:pt x="1996488" y="0"/>
                  </a:lnTo>
                  <a:cubicBezTo>
                    <a:pt x="2003613" y="0"/>
                    <a:pt x="2010447" y="2830"/>
                    <a:pt x="2015485" y="7869"/>
                  </a:cubicBezTo>
                  <a:cubicBezTo>
                    <a:pt x="2020523" y="12907"/>
                    <a:pt x="2023354" y="19741"/>
                    <a:pt x="2023354" y="26866"/>
                  </a:cubicBezTo>
                  <a:lnTo>
                    <a:pt x="2023354" y="297106"/>
                  </a:lnTo>
                  <a:cubicBezTo>
                    <a:pt x="2023354" y="304231"/>
                    <a:pt x="2020523" y="311065"/>
                    <a:pt x="2015485" y="316103"/>
                  </a:cubicBezTo>
                  <a:cubicBezTo>
                    <a:pt x="2010447" y="321141"/>
                    <a:pt x="2003613" y="323972"/>
                    <a:pt x="1996488" y="323972"/>
                  </a:cubicBezTo>
                  <a:lnTo>
                    <a:pt x="26866" y="323972"/>
                  </a:lnTo>
                  <a:cubicBezTo>
                    <a:pt x="19741" y="323972"/>
                    <a:pt x="12907" y="321141"/>
                    <a:pt x="7869" y="316103"/>
                  </a:cubicBezTo>
                  <a:cubicBezTo>
                    <a:pt x="2830" y="311065"/>
                    <a:pt x="0" y="304231"/>
                    <a:pt x="0" y="297106"/>
                  </a:cubicBezTo>
                  <a:lnTo>
                    <a:pt x="0" y="26866"/>
                  </a:lnTo>
                  <a:cubicBezTo>
                    <a:pt x="0" y="19741"/>
                    <a:pt x="2830" y="12907"/>
                    <a:pt x="7869" y="7869"/>
                  </a:cubicBezTo>
                  <a:cubicBezTo>
                    <a:pt x="12907" y="2830"/>
                    <a:pt x="19741" y="0"/>
                    <a:pt x="2686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2023354" cy="362072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7444762" y="3074827"/>
            <a:ext cx="917238" cy="1702529"/>
          </a:xfrm>
          <a:custGeom>
            <a:avLst/>
            <a:gdLst/>
            <a:ahLst/>
            <a:cxnLst/>
            <a:rect r="r" b="b" t="t" l="l"/>
            <a:pathLst>
              <a:path h="1702529" w="917238">
                <a:moveTo>
                  <a:pt x="0" y="0"/>
                </a:moveTo>
                <a:lnTo>
                  <a:pt x="917237" y="0"/>
                </a:lnTo>
                <a:lnTo>
                  <a:pt x="917237" y="1702529"/>
                </a:lnTo>
                <a:lnTo>
                  <a:pt x="0" y="17025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4961366" y="3251823"/>
            <a:ext cx="1613544" cy="1525532"/>
          </a:xfrm>
          <a:custGeom>
            <a:avLst/>
            <a:gdLst/>
            <a:ahLst/>
            <a:cxnLst/>
            <a:rect r="r" b="b" t="t" l="l"/>
            <a:pathLst>
              <a:path h="1525532" w="1613544">
                <a:moveTo>
                  <a:pt x="0" y="0"/>
                </a:moveTo>
                <a:lnTo>
                  <a:pt x="1613544" y="0"/>
                </a:lnTo>
                <a:lnTo>
                  <a:pt x="1613544" y="1525533"/>
                </a:lnTo>
                <a:lnTo>
                  <a:pt x="0" y="15255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249300" y="6050306"/>
            <a:ext cx="1324377" cy="1056191"/>
          </a:xfrm>
          <a:custGeom>
            <a:avLst/>
            <a:gdLst/>
            <a:ahLst/>
            <a:cxnLst/>
            <a:rect r="r" b="b" t="t" l="l"/>
            <a:pathLst>
              <a:path h="1056191" w="1324377">
                <a:moveTo>
                  <a:pt x="0" y="0"/>
                </a:moveTo>
                <a:lnTo>
                  <a:pt x="1324377" y="0"/>
                </a:lnTo>
                <a:lnTo>
                  <a:pt x="1324377" y="1056191"/>
                </a:lnTo>
                <a:lnTo>
                  <a:pt x="0" y="105619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5739280" y="6050306"/>
            <a:ext cx="750430" cy="1013428"/>
          </a:xfrm>
          <a:custGeom>
            <a:avLst/>
            <a:gdLst/>
            <a:ahLst/>
            <a:cxnLst/>
            <a:rect r="r" b="b" t="t" l="l"/>
            <a:pathLst>
              <a:path h="1013428" w="750430">
                <a:moveTo>
                  <a:pt x="0" y="0"/>
                </a:moveTo>
                <a:lnTo>
                  <a:pt x="750430" y="0"/>
                </a:lnTo>
                <a:lnTo>
                  <a:pt x="750430" y="1013428"/>
                </a:lnTo>
                <a:lnTo>
                  <a:pt x="0" y="101342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2352509" y="2010650"/>
            <a:ext cx="4266889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Retrospectiva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219118" y="4046746"/>
            <a:ext cx="4030182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Lecciones aprendidas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217705" y="4046746"/>
            <a:ext cx="4030182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Dificultades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3219118" y="6375887"/>
            <a:ext cx="4030182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Logros obtenidos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217705" y="6375887"/>
            <a:ext cx="4030182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¿La solución es viable?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sp>
        <p:nvSpPr>
          <p:cNvPr name="TextBox 20" id="20"/>
          <p:cNvSpPr txBox="true"/>
          <p:nvPr/>
        </p:nvSpPr>
        <p:spPr>
          <a:xfrm rot="0">
            <a:off x="3067990" y="4453871"/>
            <a:ext cx="4266889" cy="1236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Gracias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887993" y="1884105"/>
            <a:ext cx="6518791" cy="651879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4752" y="10077"/>
                  </a:moveTo>
                  <a:lnTo>
                    <a:pt x="802723" y="228048"/>
                  </a:lnTo>
                  <a:cubicBezTo>
                    <a:pt x="809175" y="234500"/>
                    <a:pt x="812800" y="243251"/>
                    <a:pt x="812800" y="252377"/>
                  </a:cubicBezTo>
                  <a:lnTo>
                    <a:pt x="812800" y="560423"/>
                  </a:lnTo>
                  <a:cubicBezTo>
                    <a:pt x="812800" y="569549"/>
                    <a:pt x="809175" y="578300"/>
                    <a:pt x="802723" y="584752"/>
                  </a:cubicBezTo>
                  <a:lnTo>
                    <a:pt x="584752" y="802723"/>
                  </a:lnTo>
                  <a:cubicBezTo>
                    <a:pt x="578300" y="809175"/>
                    <a:pt x="569549" y="812800"/>
                    <a:pt x="560423" y="812800"/>
                  </a:cubicBezTo>
                  <a:lnTo>
                    <a:pt x="252377" y="812800"/>
                  </a:lnTo>
                  <a:cubicBezTo>
                    <a:pt x="243251" y="812800"/>
                    <a:pt x="234500" y="809175"/>
                    <a:pt x="228048" y="802723"/>
                  </a:cubicBezTo>
                  <a:lnTo>
                    <a:pt x="10077" y="584752"/>
                  </a:lnTo>
                  <a:cubicBezTo>
                    <a:pt x="3625" y="578300"/>
                    <a:pt x="0" y="569549"/>
                    <a:pt x="0" y="560423"/>
                  </a:cubicBezTo>
                  <a:lnTo>
                    <a:pt x="0" y="252377"/>
                  </a:lnTo>
                  <a:cubicBezTo>
                    <a:pt x="0" y="243251"/>
                    <a:pt x="3625" y="234500"/>
                    <a:pt x="10077" y="228048"/>
                  </a:cubicBezTo>
                  <a:lnTo>
                    <a:pt x="228048" y="10077"/>
                  </a:lnTo>
                  <a:cubicBezTo>
                    <a:pt x="234500" y="3625"/>
                    <a:pt x="243251" y="0"/>
                    <a:pt x="252377" y="0"/>
                  </a:cubicBezTo>
                  <a:lnTo>
                    <a:pt x="560423" y="0"/>
                  </a:lnTo>
                  <a:cubicBezTo>
                    <a:pt x="569549" y="0"/>
                    <a:pt x="578300" y="3625"/>
                    <a:pt x="584752" y="10077"/>
                  </a:cubicBezTo>
                  <a:close/>
                </a:path>
              </a:pathLst>
            </a:custGeom>
            <a:blipFill>
              <a:blip r:embed="rId7"/>
              <a:stretch>
                <a:fillRect l="-33333" t="0" r="-33333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sp>
        <p:nvSpPr>
          <p:cNvPr name="Freeform 20" id="20"/>
          <p:cNvSpPr/>
          <p:nvPr/>
        </p:nvSpPr>
        <p:spPr>
          <a:xfrm flipH="false" flipV="false" rot="0">
            <a:off x="3662086" y="2878320"/>
            <a:ext cx="2377762" cy="2377762"/>
          </a:xfrm>
          <a:custGeom>
            <a:avLst/>
            <a:gdLst/>
            <a:ahLst/>
            <a:cxnLst/>
            <a:rect r="r" b="b" t="t" l="l"/>
            <a:pathLst>
              <a:path h="2377762" w="2377762">
                <a:moveTo>
                  <a:pt x="0" y="0"/>
                </a:moveTo>
                <a:lnTo>
                  <a:pt x="2377761" y="0"/>
                </a:lnTo>
                <a:lnTo>
                  <a:pt x="2377761" y="2377762"/>
                </a:lnTo>
                <a:lnTo>
                  <a:pt x="0" y="2377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6877794" y="1312205"/>
            <a:ext cx="4532412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Nuestro equipo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25012" y="5763288"/>
            <a:ext cx="3651909" cy="587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Sebastián Cerón 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955119" y="2878320"/>
            <a:ext cx="2377762" cy="2377762"/>
          </a:xfrm>
          <a:custGeom>
            <a:avLst/>
            <a:gdLst/>
            <a:ahLst/>
            <a:cxnLst/>
            <a:rect r="r" b="b" t="t" l="l"/>
            <a:pathLst>
              <a:path h="2377762" w="2377762">
                <a:moveTo>
                  <a:pt x="0" y="0"/>
                </a:moveTo>
                <a:lnTo>
                  <a:pt x="2377762" y="0"/>
                </a:lnTo>
                <a:lnTo>
                  <a:pt x="2377762" y="2377762"/>
                </a:lnTo>
                <a:lnTo>
                  <a:pt x="0" y="2377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2247406" y="2878320"/>
            <a:ext cx="2377762" cy="2377762"/>
          </a:xfrm>
          <a:custGeom>
            <a:avLst/>
            <a:gdLst/>
            <a:ahLst/>
            <a:cxnLst/>
            <a:rect r="r" b="b" t="t" l="l"/>
            <a:pathLst>
              <a:path h="2377762" w="2377762">
                <a:moveTo>
                  <a:pt x="0" y="0"/>
                </a:moveTo>
                <a:lnTo>
                  <a:pt x="2377761" y="0"/>
                </a:lnTo>
                <a:lnTo>
                  <a:pt x="2377761" y="2377762"/>
                </a:lnTo>
                <a:lnTo>
                  <a:pt x="0" y="2377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7302759" y="5763288"/>
            <a:ext cx="3682482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Benjamín Véliz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348138" y="5753763"/>
            <a:ext cx="417629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Bastián Sepúlveda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557465" y="6471827"/>
            <a:ext cx="2587003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Jefe de proyecto y</a:t>
            </a:r>
          </a:p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desarrollador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693614" y="6471827"/>
            <a:ext cx="2900772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Adminstrador de dba y desarrollador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985900" y="6471827"/>
            <a:ext cx="2900772" cy="81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Adminstrador de dba y desarrollador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35695" y="2148514"/>
            <a:ext cx="1017391" cy="1015290"/>
            <a:chOff x="0" y="0"/>
            <a:chExt cx="357175" cy="356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1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935695" y="933450"/>
            <a:ext cx="8675034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Contenido de la presentación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273598" y="2148514"/>
            <a:ext cx="1017391" cy="1015290"/>
            <a:chOff x="0" y="0"/>
            <a:chExt cx="357175" cy="3564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935695" y="5702324"/>
            <a:ext cx="1017391" cy="1015290"/>
            <a:chOff x="0" y="0"/>
            <a:chExt cx="357175" cy="35643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1273598" y="5702324"/>
            <a:ext cx="1017391" cy="1015290"/>
            <a:chOff x="0" y="0"/>
            <a:chExt cx="357175" cy="3564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4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935695" y="3310149"/>
            <a:ext cx="4037469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Problemática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35695" y="4222211"/>
            <a:ext cx="3787305" cy="60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Necesidades detectadas y </a:t>
            </a:r>
          </a:p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claves del contexto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73598" y="3310149"/>
            <a:ext cx="4037469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Solución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73598" y="4222211"/>
            <a:ext cx="4623050" cy="60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Propuesta del producto y </a:t>
            </a:r>
          </a:p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responde a esos requerimientos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35695" y="6836667"/>
            <a:ext cx="4250502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Demostración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73598" y="6836667"/>
            <a:ext cx="4217728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Retrospectiva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sp>
        <p:nvSpPr>
          <p:cNvPr name="TextBox 39" id="39"/>
          <p:cNvSpPr txBox="true"/>
          <p:nvPr/>
        </p:nvSpPr>
        <p:spPr>
          <a:xfrm rot="0">
            <a:off x="2935695" y="7751085"/>
            <a:ext cx="3787305" cy="60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Vistazo a las funciones principales y al flujo básico de uso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273598" y="7751085"/>
            <a:ext cx="3787305" cy="60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 aprendido, conclusiones y próximos pasos a considerar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935695" y="2672903"/>
            <a:ext cx="1017391" cy="1015290"/>
            <a:chOff x="0" y="0"/>
            <a:chExt cx="357175" cy="356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1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9803437" y="1386511"/>
            <a:ext cx="7455863" cy="7513978"/>
            <a:chOff x="0" y="0"/>
            <a:chExt cx="1008951" cy="10168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8951" cy="1016816"/>
            </a:xfrm>
            <a:custGeom>
              <a:avLst/>
              <a:gdLst/>
              <a:ahLst/>
              <a:cxnLst/>
              <a:rect r="r" b="b" t="t" l="l"/>
              <a:pathLst>
                <a:path h="1016816" w="1008951">
                  <a:moveTo>
                    <a:pt x="779637" y="8811"/>
                  </a:moveTo>
                  <a:lnTo>
                    <a:pt x="1000141" y="229314"/>
                  </a:lnTo>
                  <a:cubicBezTo>
                    <a:pt x="1005782" y="234956"/>
                    <a:pt x="1008951" y="242607"/>
                    <a:pt x="1008951" y="250585"/>
                  </a:cubicBezTo>
                  <a:lnTo>
                    <a:pt x="1008951" y="766230"/>
                  </a:lnTo>
                  <a:cubicBezTo>
                    <a:pt x="1008951" y="774209"/>
                    <a:pt x="1005782" y="781860"/>
                    <a:pt x="1000141" y="787502"/>
                  </a:cubicBezTo>
                  <a:lnTo>
                    <a:pt x="779637" y="1008005"/>
                  </a:lnTo>
                  <a:cubicBezTo>
                    <a:pt x="773996" y="1013646"/>
                    <a:pt x="766344" y="1016816"/>
                    <a:pt x="758366" y="1016816"/>
                  </a:cubicBezTo>
                  <a:lnTo>
                    <a:pt x="250585" y="1016816"/>
                  </a:lnTo>
                  <a:cubicBezTo>
                    <a:pt x="242607" y="1016816"/>
                    <a:pt x="234956" y="1013646"/>
                    <a:pt x="229314" y="1008005"/>
                  </a:cubicBezTo>
                  <a:lnTo>
                    <a:pt x="8811" y="787502"/>
                  </a:lnTo>
                  <a:cubicBezTo>
                    <a:pt x="3169" y="781860"/>
                    <a:pt x="0" y="774209"/>
                    <a:pt x="0" y="766230"/>
                  </a:cubicBezTo>
                  <a:lnTo>
                    <a:pt x="0" y="250585"/>
                  </a:lnTo>
                  <a:cubicBezTo>
                    <a:pt x="0" y="242607"/>
                    <a:pt x="3169" y="234956"/>
                    <a:pt x="8811" y="229314"/>
                  </a:cubicBezTo>
                  <a:lnTo>
                    <a:pt x="229314" y="8811"/>
                  </a:lnTo>
                  <a:cubicBezTo>
                    <a:pt x="234956" y="3169"/>
                    <a:pt x="242607" y="0"/>
                    <a:pt x="250585" y="0"/>
                  </a:cubicBezTo>
                  <a:lnTo>
                    <a:pt x="758366" y="0"/>
                  </a:lnTo>
                  <a:cubicBezTo>
                    <a:pt x="766344" y="0"/>
                    <a:pt x="773996" y="3169"/>
                    <a:pt x="779637" y="8811"/>
                  </a:cubicBezTo>
                  <a:close/>
                </a:path>
              </a:pathLst>
            </a:custGeom>
            <a:blipFill>
              <a:blip r:embed="rId7"/>
              <a:stretch>
                <a:fillRect l="0" t="-7581" r="0" b="-7581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935695" y="4314807"/>
            <a:ext cx="4037469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Problemática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935695" y="5602931"/>
            <a:ext cx="6208305" cy="97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Necesidades detectadas y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requerimientos claves del contexto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6360437" y="-2670508"/>
            <a:ext cx="12911951" cy="4112108"/>
            <a:chOff x="0" y="0"/>
            <a:chExt cx="17215934" cy="548281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8368365">
            <a:off x="-4166768" y="-2670508"/>
            <a:ext cx="12911951" cy="4112108"/>
            <a:chOff x="0" y="0"/>
            <a:chExt cx="17215934" cy="548281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4549849" y="2534563"/>
            <a:ext cx="3065942" cy="1015290"/>
            <a:chOff x="0" y="0"/>
            <a:chExt cx="1076359" cy="35643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76359" cy="356437"/>
            </a:xfrm>
            <a:custGeom>
              <a:avLst/>
              <a:gdLst/>
              <a:ahLst/>
              <a:cxnLst/>
              <a:rect r="r" b="b" t="t" l="l"/>
              <a:pathLst>
                <a:path h="356437" w="1076359">
                  <a:moveTo>
                    <a:pt x="50503" y="0"/>
                  </a:moveTo>
                  <a:lnTo>
                    <a:pt x="1025856" y="0"/>
                  </a:lnTo>
                  <a:cubicBezTo>
                    <a:pt x="1053748" y="0"/>
                    <a:pt x="1076359" y="22611"/>
                    <a:pt x="1076359" y="50503"/>
                  </a:cubicBezTo>
                  <a:lnTo>
                    <a:pt x="1076359" y="305935"/>
                  </a:lnTo>
                  <a:cubicBezTo>
                    <a:pt x="1076359" y="333826"/>
                    <a:pt x="1053748" y="356437"/>
                    <a:pt x="1025856" y="356437"/>
                  </a:cubicBezTo>
                  <a:lnTo>
                    <a:pt x="50503" y="356437"/>
                  </a:lnTo>
                  <a:cubicBezTo>
                    <a:pt x="22611" y="356437"/>
                    <a:pt x="0" y="333826"/>
                    <a:pt x="0" y="305935"/>
                  </a:cubicBezTo>
                  <a:lnTo>
                    <a:pt x="0" y="50503"/>
                  </a:lnTo>
                  <a:cubicBezTo>
                    <a:pt x="0" y="22611"/>
                    <a:pt x="22611" y="0"/>
                    <a:pt x="505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76359" cy="3945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  <a:r>
                <a:rPr lang="en-US" b="true" sz="2100" spc="21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Cotización ágil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509838" y="2526411"/>
            <a:ext cx="3208183" cy="1015290"/>
            <a:chOff x="0" y="0"/>
            <a:chExt cx="1126295" cy="35643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6295" cy="356437"/>
            </a:xfrm>
            <a:custGeom>
              <a:avLst/>
              <a:gdLst/>
              <a:ahLst/>
              <a:cxnLst/>
              <a:rect r="r" b="b" t="t" l="l"/>
              <a:pathLst>
                <a:path h="356437" w="1126295">
                  <a:moveTo>
                    <a:pt x="48264" y="0"/>
                  </a:moveTo>
                  <a:lnTo>
                    <a:pt x="1078032" y="0"/>
                  </a:lnTo>
                  <a:cubicBezTo>
                    <a:pt x="1090832" y="0"/>
                    <a:pt x="1103108" y="5085"/>
                    <a:pt x="1112159" y="14136"/>
                  </a:cubicBezTo>
                  <a:cubicBezTo>
                    <a:pt x="1121210" y="23187"/>
                    <a:pt x="1126295" y="35463"/>
                    <a:pt x="1126295" y="48264"/>
                  </a:cubicBezTo>
                  <a:lnTo>
                    <a:pt x="1126295" y="308174"/>
                  </a:lnTo>
                  <a:cubicBezTo>
                    <a:pt x="1126295" y="320974"/>
                    <a:pt x="1121210" y="333250"/>
                    <a:pt x="1112159" y="342301"/>
                  </a:cubicBezTo>
                  <a:cubicBezTo>
                    <a:pt x="1103108" y="351352"/>
                    <a:pt x="1090832" y="356437"/>
                    <a:pt x="1078032" y="356437"/>
                  </a:cubicBezTo>
                  <a:lnTo>
                    <a:pt x="48264" y="356437"/>
                  </a:lnTo>
                  <a:cubicBezTo>
                    <a:pt x="35463" y="356437"/>
                    <a:pt x="23187" y="351352"/>
                    <a:pt x="14136" y="342301"/>
                  </a:cubicBezTo>
                  <a:cubicBezTo>
                    <a:pt x="5085" y="333250"/>
                    <a:pt x="0" y="320974"/>
                    <a:pt x="0" y="308174"/>
                  </a:cubicBezTo>
                  <a:lnTo>
                    <a:pt x="0" y="48264"/>
                  </a:lnTo>
                  <a:cubicBezTo>
                    <a:pt x="0" y="35463"/>
                    <a:pt x="5085" y="23187"/>
                    <a:pt x="14136" y="14136"/>
                  </a:cubicBezTo>
                  <a:cubicBezTo>
                    <a:pt x="23187" y="5085"/>
                    <a:pt x="35463" y="0"/>
                    <a:pt x="482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126295" cy="3945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  <a:r>
                <a:rPr lang="en-US" b="true" sz="2100" spc="21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Control de inventario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-353006" y="9093017"/>
            <a:ext cx="12911951" cy="4112108"/>
            <a:chOff x="0" y="0"/>
            <a:chExt cx="17215934" cy="5482810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4549849" y="5374456"/>
            <a:ext cx="3065942" cy="1015290"/>
            <a:chOff x="0" y="0"/>
            <a:chExt cx="1076359" cy="356437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076359" cy="356437"/>
            </a:xfrm>
            <a:custGeom>
              <a:avLst/>
              <a:gdLst/>
              <a:ahLst/>
              <a:cxnLst/>
              <a:rect r="r" b="b" t="t" l="l"/>
              <a:pathLst>
                <a:path h="356437" w="1076359">
                  <a:moveTo>
                    <a:pt x="50503" y="0"/>
                  </a:moveTo>
                  <a:lnTo>
                    <a:pt x="1025856" y="0"/>
                  </a:lnTo>
                  <a:cubicBezTo>
                    <a:pt x="1053748" y="0"/>
                    <a:pt x="1076359" y="22611"/>
                    <a:pt x="1076359" y="50503"/>
                  </a:cubicBezTo>
                  <a:lnTo>
                    <a:pt x="1076359" y="305935"/>
                  </a:lnTo>
                  <a:cubicBezTo>
                    <a:pt x="1076359" y="333826"/>
                    <a:pt x="1053748" y="356437"/>
                    <a:pt x="1025856" y="356437"/>
                  </a:cubicBezTo>
                  <a:lnTo>
                    <a:pt x="50503" y="356437"/>
                  </a:lnTo>
                  <a:cubicBezTo>
                    <a:pt x="22611" y="356437"/>
                    <a:pt x="0" y="333826"/>
                    <a:pt x="0" y="305935"/>
                  </a:cubicBezTo>
                  <a:lnTo>
                    <a:pt x="0" y="50503"/>
                  </a:lnTo>
                  <a:cubicBezTo>
                    <a:pt x="0" y="22611"/>
                    <a:pt x="22611" y="0"/>
                    <a:pt x="505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076359" cy="3945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  <a:r>
                <a:rPr lang="en-US" b="true" sz="2100" spc="21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Visibilidad y tranzabilidad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509838" y="5559854"/>
            <a:ext cx="3208183" cy="1015290"/>
            <a:chOff x="0" y="0"/>
            <a:chExt cx="1126295" cy="35643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26295" cy="356437"/>
            </a:xfrm>
            <a:custGeom>
              <a:avLst/>
              <a:gdLst/>
              <a:ahLst/>
              <a:cxnLst/>
              <a:rect r="r" b="b" t="t" l="l"/>
              <a:pathLst>
                <a:path h="356437" w="1126295">
                  <a:moveTo>
                    <a:pt x="48264" y="0"/>
                  </a:moveTo>
                  <a:lnTo>
                    <a:pt x="1078032" y="0"/>
                  </a:lnTo>
                  <a:cubicBezTo>
                    <a:pt x="1090832" y="0"/>
                    <a:pt x="1103108" y="5085"/>
                    <a:pt x="1112159" y="14136"/>
                  </a:cubicBezTo>
                  <a:cubicBezTo>
                    <a:pt x="1121210" y="23187"/>
                    <a:pt x="1126295" y="35463"/>
                    <a:pt x="1126295" y="48264"/>
                  </a:cubicBezTo>
                  <a:lnTo>
                    <a:pt x="1126295" y="308174"/>
                  </a:lnTo>
                  <a:cubicBezTo>
                    <a:pt x="1126295" y="320974"/>
                    <a:pt x="1121210" y="333250"/>
                    <a:pt x="1112159" y="342301"/>
                  </a:cubicBezTo>
                  <a:cubicBezTo>
                    <a:pt x="1103108" y="351352"/>
                    <a:pt x="1090832" y="356437"/>
                    <a:pt x="1078032" y="356437"/>
                  </a:cubicBezTo>
                  <a:lnTo>
                    <a:pt x="48264" y="356437"/>
                  </a:lnTo>
                  <a:cubicBezTo>
                    <a:pt x="35463" y="356437"/>
                    <a:pt x="23187" y="351352"/>
                    <a:pt x="14136" y="342301"/>
                  </a:cubicBezTo>
                  <a:cubicBezTo>
                    <a:pt x="5085" y="333250"/>
                    <a:pt x="0" y="320974"/>
                    <a:pt x="0" y="308174"/>
                  </a:cubicBezTo>
                  <a:lnTo>
                    <a:pt x="0" y="48264"/>
                  </a:lnTo>
                  <a:cubicBezTo>
                    <a:pt x="0" y="35463"/>
                    <a:pt x="5085" y="23187"/>
                    <a:pt x="14136" y="14136"/>
                  </a:cubicBezTo>
                  <a:cubicBezTo>
                    <a:pt x="23187" y="5085"/>
                    <a:pt x="35463" y="0"/>
                    <a:pt x="482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126295" cy="3945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  <a:r>
                <a:rPr lang="en-US" b="true" sz="2100" spc="21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Pagos y automatización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3272437" y="2446917"/>
            <a:ext cx="1104944" cy="1102935"/>
          </a:xfrm>
          <a:custGeom>
            <a:avLst/>
            <a:gdLst/>
            <a:ahLst/>
            <a:cxnLst/>
            <a:rect r="r" b="b" t="t" l="l"/>
            <a:pathLst>
              <a:path h="1102935" w="1104944">
                <a:moveTo>
                  <a:pt x="0" y="0"/>
                </a:moveTo>
                <a:lnTo>
                  <a:pt x="1104944" y="0"/>
                </a:lnTo>
                <a:lnTo>
                  <a:pt x="1104944" y="1102935"/>
                </a:lnTo>
                <a:lnTo>
                  <a:pt x="0" y="11029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3272437" y="5579886"/>
            <a:ext cx="1075845" cy="604429"/>
          </a:xfrm>
          <a:custGeom>
            <a:avLst/>
            <a:gdLst/>
            <a:ahLst/>
            <a:cxnLst/>
            <a:rect r="r" b="b" t="t" l="l"/>
            <a:pathLst>
              <a:path h="604429" w="1075845">
                <a:moveTo>
                  <a:pt x="0" y="0"/>
                </a:moveTo>
                <a:lnTo>
                  <a:pt x="1075845" y="0"/>
                </a:lnTo>
                <a:lnTo>
                  <a:pt x="1075845" y="604429"/>
                </a:lnTo>
                <a:lnTo>
                  <a:pt x="0" y="60442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047769" y="2446917"/>
            <a:ext cx="1326280" cy="1094784"/>
          </a:xfrm>
          <a:custGeom>
            <a:avLst/>
            <a:gdLst/>
            <a:ahLst/>
            <a:cxnLst/>
            <a:rect r="r" b="b" t="t" l="l"/>
            <a:pathLst>
              <a:path h="1094784" w="1326280">
                <a:moveTo>
                  <a:pt x="0" y="0"/>
                </a:moveTo>
                <a:lnTo>
                  <a:pt x="1326280" y="0"/>
                </a:lnTo>
                <a:lnTo>
                  <a:pt x="1326280" y="1094784"/>
                </a:lnTo>
                <a:lnTo>
                  <a:pt x="0" y="10947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9950921" y="5652356"/>
            <a:ext cx="1519976" cy="830287"/>
          </a:xfrm>
          <a:custGeom>
            <a:avLst/>
            <a:gdLst/>
            <a:ahLst/>
            <a:cxnLst/>
            <a:rect r="r" b="b" t="t" l="l"/>
            <a:pathLst>
              <a:path h="830287" w="1519976">
                <a:moveTo>
                  <a:pt x="0" y="0"/>
                </a:moveTo>
                <a:lnTo>
                  <a:pt x="1519976" y="0"/>
                </a:lnTo>
                <a:lnTo>
                  <a:pt x="1519976" y="830286"/>
                </a:lnTo>
                <a:lnTo>
                  <a:pt x="0" y="83028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5534622" y="933450"/>
            <a:ext cx="7218755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Necesidades detectadas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148728" y="3869845"/>
            <a:ext cx="4573403" cy="61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Generar y cerrar cotizciones en minutos, sin pasos manuales.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0144617" y="3861693"/>
            <a:ext cx="4573403" cy="61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Stock exacto con entradas, ajustes y salidas tranzables.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3148728" y="6898180"/>
            <a:ext cx="4573403" cy="61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Estados claros de pedido/pago y registro de quién hizo qué.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144617" y="7047228"/>
            <a:ext cx="4573403" cy="297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"/>
              </a:lnSpc>
            </a:pPr>
            <a:r>
              <a:rPr lang="en-US" sz="177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Integrar cobros y reducir tareas repititivas.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595248" y="3396507"/>
            <a:ext cx="1017391" cy="1015290"/>
            <a:chOff x="0" y="0"/>
            <a:chExt cx="357175" cy="3564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57175" cy="356437"/>
            </a:xfrm>
            <a:custGeom>
              <a:avLst/>
              <a:gdLst/>
              <a:ahLst/>
              <a:cxnLst/>
              <a:rect r="r" b="b" t="t" l="l"/>
              <a:pathLst>
                <a:path h="356437" w="357175">
                  <a:moveTo>
                    <a:pt x="152192" y="0"/>
                  </a:moveTo>
                  <a:lnTo>
                    <a:pt x="204983" y="0"/>
                  </a:lnTo>
                  <a:cubicBezTo>
                    <a:pt x="289036" y="0"/>
                    <a:pt x="357175" y="68139"/>
                    <a:pt x="357175" y="152192"/>
                  </a:cubicBezTo>
                  <a:lnTo>
                    <a:pt x="357175" y="204246"/>
                  </a:lnTo>
                  <a:cubicBezTo>
                    <a:pt x="357175" y="244609"/>
                    <a:pt x="341141" y="283320"/>
                    <a:pt x="312599" y="311861"/>
                  </a:cubicBezTo>
                  <a:cubicBezTo>
                    <a:pt x="284058" y="340403"/>
                    <a:pt x="245347" y="356437"/>
                    <a:pt x="204983" y="356437"/>
                  </a:cubicBezTo>
                  <a:lnTo>
                    <a:pt x="152192" y="356437"/>
                  </a:lnTo>
                  <a:cubicBezTo>
                    <a:pt x="68139" y="356437"/>
                    <a:pt x="0" y="288299"/>
                    <a:pt x="0" y="204246"/>
                  </a:cubicBezTo>
                  <a:lnTo>
                    <a:pt x="0" y="152192"/>
                  </a:lnTo>
                  <a:cubicBezTo>
                    <a:pt x="0" y="68139"/>
                    <a:pt x="68139" y="0"/>
                    <a:pt x="15219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357175" cy="432637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5880"/>
                </a:lnSpc>
              </a:pPr>
              <a:r>
                <a:rPr lang="en-US" b="true" sz="4200" spc="42">
                  <a:solidFill>
                    <a:srgbClr val="FFFFFF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2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6" id="16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0" id="2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3" id="23"/>
          <p:cNvGrpSpPr/>
          <p:nvPr/>
        </p:nvGrpSpPr>
        <p:grpSpPr>
          <a:xfrm rot="0">
            <a:off x="2248101" y="1386511"/>
            <a:ext cx="7455863" cy="7513978"/>
            <a:chOff x="0" y="0"/>
            <a:chExt cx="1008951" cy="101681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008951" cy="1016816"/>
            </a:xfrm>
            <a:custGeom>
              <a:avLst/>
              <a:gdLst/>
              <a:ahLst/>
              <a:cxnLst/>
              <a:rect r="r" b="b" t="t" l="l"/>
              <a:pathLst>
                <a:path h="1016816" w="1008951">
                  <a:moveTo>
                    <a:pt x="779637" y="8811"/>
                  </a:moveTo>
                  <a:lnTo>
                    <a:pt x="1000141" y="229314"/>
                  </a:lnTo>
                  <a:cubicBezTo>
                    <a:pt x="1005782" y="234956"/>
                    <a:pt x="1008951" y="242607"/>
                    <a:pt x="1008951" y="250585"/>
                  </a:cubicBezTo>
                  <a:lnTo>
                    <a:pt x="1008951" y="766230"/>
                  </a:lnTo>
                  <a:cubicBezTo>
                    <a:pt x="1008951" y="774209"/>
                    <a:pt x="1005782" y="781860"/>
                    <a:pt x="1000141" y="787502"/>
                  </a:cubicBezTo>
                  <a:lnTo>
                    <a:pt x="779637" y="1008005"/>
                  </a:lnTo>
                  <a:cubicBezTo>
                    <a:pt x="773996" y="1013646"/>
                    <a:pt x="766344" y="1016816"/>
                    <a:pt x="758366" y="1016816"/>
                  </a:cubicBezTo>
                  <a:lnTo>
                    <a:pt x="250585" y="1016816"/>
                  </a:lnTo>
                  <a:cubicBezTo>
                    <a:pt x="242607" y="1016816"/>
                    <a:pt x="234956" y="1013646"/>
                    <a:pt x="229314" y="1008005"/>
                  </a:cubicBezTo>
                  <a:lnTo>
                    <a:pt x="8811" y="787502"/>
                  </a:lnTo>
                  <a:cubicBezTo>
                    <a:pt x="3169" y="781860"/>
                    <a:pt x="0" y="774209"/>
                    <a:pt x="0" y="766230"/>
                  </a:cubicBezTo>
                  <a:lnTo>
                    <a:pt x="0" y="250585"/>
                  </a:lnTo>
                  <a:cubicBezTo>
                    <a:pt x="0" y="242607"/>
                    <a:pt x="3169" y="234956"/>
                    <a:pt x="8811" y="229314"/>
                  </a:cubicBezTo>
                  <a:lnTo>
                    <a:pt x="229314" y="8811"/>
                  </a:lnTo>
                  <a:cubicBezTo>
                    <a:pt x="234956" y="3169"/>
                    <a:pt x="242607" y="0"/>
                    <a:pt x="250585" y="0"/>
                  </a:cubicBezTo>
                  <a:lnTo>
                    <a:pt x="758366" y="0"/>
                  </a:lnTo>
                  <a:cubicBezTo>
                    <a:pt x="766344" y="0"/>
                    <a:pt x="773996" y="3169"/>
                    <a:pt x="779637" y="8811"/>
                  </a:cubicBezTo>
                  <a:close/>
                </a:path>
              </a:pathLst>
            </a:custGeom>
            <a:blipFill>
              <a:blip r:embed="rId7"/>
              <a:stretch>
                <a:fillRect l="-25631" t="0" r="-25631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10595248" y="4509204"/>
            <a:ext cx="4037469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Solución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595248" y="5471247"/>
            <a:ext cx="6604259" cy="1471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Propuesta del producto y 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como responde a esos requerimientos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-10800000">
            <a:off x="6360437" y="-2670508"/>
            <a:ext cx="12911951" cy="4112108"/>
            <a:chOff x="0" y="0"/>
            <a:chExt cx="17215934" cy="548281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8368365">
            <a:off x="-4166768" y="-2670508"/>
            <a:ext cx="12911951" cy="4112108"/>
            <a:chOff x="0" y="0"/>
            <a:chExt cx="17215934" cy="548281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0">
            <a:off x="-353006" y="9093017"/>
            <a:ext cx="12911951" cy="4112108"/>
            <a:chOff x="0" y="0"/>
            <a:chExt cx="17215934" cy="548281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6" id="26"/>
          <p:cNvGrpSpPr/>
          <p:nvPr/>
        </p:nvGrpSpPr>
        <p:grpSpPr>
          <a:xfrm rot="0">
            <a:off x="6479874" y="2871312"/>
            <a:ext cx="9630767" cy="5281797"/>
            <a:chOff x="0" y="0"/>
            <a:chExt cx="3381069" cy="185427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381069" cy="1854278"/>
            </a:xfrm>
            <a:custGeom>
              <a:avLst/>
              <a:gdLst/>
              <a:ahLst/>
              <a:cxnLst/>
              <a:rect r="r" b="b" t="t" l="l"/>
              <a:pathLst>
                <a:path h="1854278" w="3381069">
                  <a:moveTo>
                    <a:pt x="16077" y="0"/>
                  </a:moveTo>
                  <a:lnTo>
                    <a:pt x="3364992" y="0"/>
                  </a:lnTo>
                  <a:cubicBezTo>
                    <a:pt x="3373871" y="0"/>
                    <a:pt x="3381069" y="7198"/>
                    <a:pt x="3381069" y="16077"/>
                  </a:cubicBezTo>
                  <a:lnTo>
                    <a:pt x="3381069" y="1838200"/>
                  </a:lnTo>
                  <a:cubicBezTo>
                    <a:pt x="3381069" y="1847080"/>
                    <a:pt x="3373871" y="1854278"/>
                    <a:pt x="3364992" y="1854278"/>
                  </a:cubicBezTo>
                  <a:lnTo>
                    <a:pt x="16077" y="1854278"/>
                  </a:lnTo>
                  <a:cubicBezTo>
                    <a:pt x="7198" y="1854278"/>
                    <a:pt x="0" y="1847080"/>
                    <a:pt x="0" y="1838200"/>
                  </a:cubicBezTo>
                  <a:lnTo>
                    <a:pt x="0" y="16077"/>
                  </a:lnTo>
                  <a:cubicBezTo>
                    <a:pt x="0" y="7198"/>
                    <a:pt x="7198" y="0"/>
                    <a:pt x="160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3381069" cy="1892378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2473755" y="4040652"/>
            <a:ext cx="2205697" cy="2205697"/>
          </a:xfrm>
          <a:custGeom>
            <a:avLst/>
            <a:gdLst/>
            <a:ahLst/>
            <a:cxnLst/>
            <a:rect r="r" b="b" t="t" l="l"/>
            <a:pathLst>
              <a:path h="2205697" w="2205697">
                <a:moveTo>
                  <a:pt x="0" y="0"/>
                </a:moveTo>
                <a:lnTo>
                  <a:pt x="2205697" y="0"/>
                </a:lnTo>
                <a:lnTo>
                  <a:pt x="2205697" y="2205696"/>
                </a:lnTo>
                <a:lnTo>
                  <a:pt x="0" y="220569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917538" y="4138799"/>
            <a:ext cx="4150264" cy="1712927"/>
          </a:xfrm>
          <a:custGeom>
            <a:avLst/>
            <a:gdLst/>
            <a:ahLst/>
            <a:cxnLst/>
            <a:rect r="r" b="b" t="t" l="l"/>
            <a:pathLst>
              <a:path h="1712927" w="4150264">
                <a:moveTo>
                  <a:pt x="0" y="0"/>
                </a:moveTo>
                <a:lnTo>
                  <a:pt x="4150264" y="0"/>
                </a:lnTo>
                <a:lnTo>
                  <a:pt x="4150264" y="1712927"/>
                </a:lnTo>
                <a:lnTo>
                  <a:pt x="0" y="17129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-32774" y="6465349"/>
            <a:ext cx="7218755" cy="82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4"/>
              </a:lnSpc>
            </a:pPr>
            <a:r>
              <a:rPr lang="en-US" sz="4874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Pozinox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1573165" y="4138799"/>
            <a:ext cx="4150264" cy="1712927"/>
          </a:xfrm>
          <a:custGeom>
            <a:avLst/>
            <a:gdLst/>
            <a:ahLst/>
            <a:cxnLst/>
            <a:rect r="r" b="b" t="t" l="l"/>
            <a:pathLst>
              <a:path h="1712927" w="4150264">
                <a:moveTo>
                  <a:pt x="0" y="0"/>
                </a:moveTo>
                <a:lnTo>
                  <a:pt x="4150264" y="0"/>
                </a:lnTo>
                <a:lnTo>
                  <a:pt x="4150264" y="1712927"/>
                </a:lnTo>
                <a:lnTo>
                  <a:pt x="0" y="171292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6917538" y="6160797"/>
            <a:ext cx="4150264" cy="1712927"/>
          </a:xfrm>
          <a:custGeom>
            <a:avLst/>
            <a:gdLst/>
            <a:ahLst/>
            <a:cxnLst/>
            <a:rect r="r" b="b" t="t" l="l"/>
            <a:pathLst>
              <a:path h="1712927" w="4150264">
                <a:moveTo>
                  <a:pt x="0" y="0"/>
                </a:moveTo>
                <a:lnTo>
                  <a:pt x="4150264" y="0"/>
                </a:lnTo>
                <a:lnTo>
                  <a:pt x="4150264" y="1712928"/>
                </a:lnTo>
                <a:lnTo>
                  <a:pt x="0" y="17129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1573165" y="6160797"/>
            <a:ext cx="4150264" cy="1712927"/>
          </a:xfrm>
          <a:custGeom>
            <a:avLst/>
            <a:gdLst/>
            <a:ahLst/>
            <a:cxnLst/>
            <a:rect r="r" b="b" t="t" l="l"/>
            <a:pathLst>
              <a:path h="1712927" w="4150264">
                <a:moveTo>
                  <a:pt x="0" y="0"/>
                </a:moveTo>
                <a:lnTo>
                  <a:pt x="4150264" y="0"/>
                </a:lnTo>
                <a:lnTo>
                  <a:pt x="4150264" y="1712928"/>
                </a:lnTo>
                <a:lnTo>
                  <a:pt x="0" y="17129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3284699" y="4334525"/>
            <a:ext cx="727195" cy="954552"/>
          </a:xfrm>
          <a:custGeom>
            <a:avLst/>
            <a:gdLst/>
            <a:ahLst/>
            <a:cxnLst/>
            <a:rect r="r" b="b" t="t" l="l"/>
            <a:pathLst>
              <a:path h="954552" w="727195">
                <a:moveTo>
                  <a:pt x="0" y="0"/>
                </a:moveTo>
                <a:lnTo>
                  <a:pt x="727195" y="0"/>
                </a:lnTo>
                <a:lnTo>
                  <a:pt x="727195" y="954552"/>
                </a:lnTo>
                <a:lnTo>
                  <a:pt x="0" y="9545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783830" y="4560031"/>
            <a:ext cx="813338" cy="729046"/>
          </a:xfrm>
          <a:custGeom>
            <a:avLst/>
            <a:gdLst/>
            <a:ahLst/>
            <a:cxnLst/>
            <a:rect r="r" b="b" t="t" l="l"/>
            <a:pathLst>
              <a:path h="729046" w="813338">
                <a:moveTo>
                  <a:pt x="0" y="0"/>
                </a:moveTo>
                <a:lnTo>
                  <a:pt x="813337" y="0"/>
                </a:lnTo>
                <a:lnTo>
                  <a:pt x="813337" y="729046"/>
                </a:lnTo>
                <a:lnTo>
                  <a:pt x="0" y="72904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8087112" y="4071390"/>
            <a:ext cx="942416" cy="1113638"/>
          </a:xfrm>
          <a:custGeom>
            <a:avLst/>
            <a:gdLst/>
            <a:ahLst/>
            <a:cxnLst/>
            <a:rect r="r" b="b" t="t" l="l"/>
            <a:pathLst>
              <a:path h="1113638" w="942416">
                <a:moveTo>
                  <a:pt x="0" y="0"/>
                </a:moveTo>
                <a:lnTo>
                  <a:pt x="942416" y="0"/>
                </a:lnTo>
                <a:lnTo>
                  <a:pt x="942416" y="1113638"/>
                </a:lnTo>
                <a:lnTo>
                  <a:pt x="0" y="111363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014988" y="6242251"/>
            <a:ext cx="2029080" cy="1021918"/>
          </a:xfrm>
          <a:custGeom>
            <a:avLst/>
            <a:gdLst/>
            <a:ahLst/>
            <a:cxnLst/>
            <a:rect r="r" b="b" t="t" l="l"/>
            <a:pathLst>
              <a:path h="1021918" w="2029080">
                <a:moveTo>
                  <a:pt x="0" y="0"/>
                </a:moveTo>
                <a:lnTo>
                  <a:pt x="2029080" y="0"/>
                </a:lnTo>
                <a:lnTo>
                  <a:pt x="2029080" y="1021919"/>
                </a:lnTo>
                <a:lnTo>
                  <a:pt x="0" y="102191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0002022" y="6408286"/>
            <a:ext cx="585377" cy="608975"/>
          </a:xfrm>
          <a:custGeom>
            <a:avLst/>
            <a:gdLst/>
            <a:ahLst/>
            <a:cxnLst/>
            <a:rect r="r" b="b" t="t" l="l"/>
            <a:pathLst>
              <a:path h="608975" w="585377">
                <a:moveTo>
                  <a:pt x="0" y="0"/>
                </a:moveTo>
                <a:lnTo>
                  <a:pt x="585377" y="0"/>
                </a:lnTo>
                <a:lnTo>
                  <a:pt x="585377" y="608975"/>
                </a:lnTo>
                <a:lnTo>
                  <a:pt x="0" y="60897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3056912" y="6162416"/>
            <a:ext cx="1182769" cy="1181590"/>
          </a:xfrm>
          <a:custGeom>
            <a:avLst/>
            <a:gdLst/>
            <a:ahLst/>
            <a:cxnLst/>
            <a:rect r="r" b="b" t="t" l="l"/>
            <a:pathLst>
              <a:path h="1181590" w="1182769">
                <a:moveTo>
                  <a:pt x="0" y="0"/>
                </a:moveTo>
                <a:lnTo>
                  <a:pt x="1182769" y="0"/>
                </a:lnTo>
                <a:lnTo>
                  <a:pt x="1182769" y="1181589"/>
                </a:lnTo>
                <a:lnTo>
                  <a:pt x="0" y="118158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6649888" y="3088457"/>
            <a:ext cx="9290740" cy="559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1"/>
              </a:lnSpc>
            </a:pPr>
            <a:r>
              <a:rPr lang="en-US" sz="3236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“La tienda que cotiza, vende y despacha sola”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975366" y="4013266"/>
            <a:ext cx="9525" cy="887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43" id="43"/>
          <p:cNvSpPr txBox="true"/>
          <p:nvPr/>
        </p:nvSpPr>
        <p:spPr>
          <a:xfrm rot="0">
            <a:off x="7834973" y="5250977"/>
            <a:ext cx="2315394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Bot vendedor 24/7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1663079" y="5250977"/>
            <a:ext cx="3970436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 catálogo a pago en minutos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328454" y="7304287"/>
            <a:ext cx="1402147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Stock al dia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362050" y="7304287"/>
            <a:ext cx="2572494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Roles y tranzabilidad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4328616" y="3035184"/>
            <a:ext cx="9630767" cy="1906043"/>
            <a:chOff x="0" y="0"/>
            <a:chExt cx="3381069" cy="66915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81069" cy="669154"/>
            </a:xfrm>
            <a:custGeom>
              <a:avLst/>
              <a:gdLst/>
              <a:ahLst/>
              <a:cxnLst/>
              <a:rect r="r" b="b" t="t" l="l"/>
              <a:pathLst>
                <a:path h="669154" w="3381069">
                  <a:moveTo>
                    <a:pt x="16077" y="0"/>
                  </a:moveTo>
                  <a:lnTo>
                    <a:pt x="3364992" y="0"/>
                  </a:lnTo>
                  <a:cubicBezTo>
                    <a:pt x="3373871" y="0"/>
                    <a:pt x="3381069" y="7198"/>
                    <a:pt x="3381069" y="16077"/>
                  </a:cubicBezTo>
                  <a:lnTo>
                    <a:pt x="3381069" y="653076"/>
                  </a:lnTo>
                  <a:cubicBezTo>
                    <a:pt x="3381069" y="661956"/>
                    <a:pt x="3373871" y="669154"/>
                    <a:pt x="3364992" y="669154"/>
                  </a:cubicBezTo>
                  <a:lnTo>
                    <a:pt x="16077" y="669154"/>
                  </a:lnTo>
                  <a:cubicBezTo>
                    <a:pt x="7198" y="669154"/>
                    <a:pt x="0" y="661956"/>
                    <a:pt x="0" y="653076"/>
                  </a:cubicBezTo>
                  <a:lnTo>
                    <a:pt x="0" y="16077"/>
                  </a:lnTo>
                  <a:cubicBezTo>
                    <a:pt x="0" y="7198"/>
                    <a:pt x="7198" y="0"/>
                    <a:pt x="160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81069" cy="707254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4328616" y="6710665"/>
            <a:ext cx="9630767" cy="1906043"/>
            <a:chOff x="0" y="0"/>
            <a:chExt cx="3381069" cy="66915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81069" cy="669154"/>
            </a:xfrm>
            <a:custGeom>
              <a:avLst/>
              <a:gdLst/>
              <a:ahLst/>
              <a:cxnLst/>
              <a:rect r="r" b="b" t="t" l="l"/>
              <a:pathLst>
                <a:path h="669154" w="3381069">
                  <a:moveTo>
                    <a:pt x="16077" y="0"/>
                  </a:moveTo>
                  <a:lnTo>
                    <a:pt x="3364992" y="0"/>
                  </a:lnTo>
                  <a:cubicBezTo>
                    <a:pt x="3373871" y="0"/>
                    <a:pt x="3381069" y="7198"/>
                    <a:pt x="3381069" y="16077"/>
                  </a:cubicBezTo>
                  <a:lnTo>
                    <a:pt x="3381069" y="653076"/>
                  </a:lnTo>
                  <a:cubicBezTo>
                    <a:pt x="3381069" y="661956"/>
                    <a:pt x="3373871" y="669154"/>
                    <a:pt x="3364992" y="669154"/>
                  </a:cubicBezTo>
                  <a:lnTo>
                    <a:pt x="16077" y="669154"/>
                  </a:lnTo>
                  <a:cubicBezTo>
                    <a:pt x="7198" y="669154"/>
                    <a:pt x="0" y="661956"/>
                    <a:pt x="0" y="653076"/>
                  </a:cubicBezTo>
                  <a:lnTo>
                    <a:pt x="0" y="16077"/>
                  </a:lnTo>
                  <a:cubicBezTo>
                    <a:pt x="0" y="7198"/>
                    <a:pt x="7198" y="0"/>
                    <a:pt x="160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381069" cy="707254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3359948" y="2420325"/>
            <a:ext cx="1198872" cy="1229718"/>
          </a:xfrm>
          <a:custGeom>
            <a:avLst/>
            <a:gdLst/>
            <a:ahLst/>
            <a:cxnLst/>
            <a:rect r="r" b="b" t="t" l="l"/>
            <a:pathLst>
              <a:path h="1229718" w="1198872">
                <a:moveTo>
                  <a:pt x="0" y="0"/>
                </a:moveTo>
                <a:lnTo>
                  <a:pt x="1198872" y="0"/>
                </a:lnTo>
                <a:lnTo>
                  <a:pt x="1198872" y="1229718"/>
                </a:lnTo>
                <a:lnTo>
                  <a:pt x="0" y="12297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125265" y="821004"/>
            <a:ext cx="4037469" cy="95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Objetivos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940815" y="6909232"/>
            <a:ext cx="8406371" cy="1470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Catálogo con búsquedas, filtros y ficha técnica. 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Cotización → PDF → Pago con estados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Inventario operativo con entradas, ajustes y salidas con trazabilidad</a:t>
            </a: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BackOffice de productos y usuarios más bot n8n para link de pago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09177" y="3419507"/>
            <a:ext cx="9069646" cy="1099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 una soluición web integral, apoyada por un bot de ventas, que optimice el ciclo de venta (catálogo-cotización-pago) y gestione el inventario con seguridad y auditoria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377513" y="2545562"/>
            <a:ext cx="2047689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Obejtivo general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4377513" y="6221672"/>
            <a:ext cx="2471291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Obejtivo específicos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3359948" y="6259772"/>
            <a:ext cx="1198872" cy="1229718"/>
          </a:xfrm>
          <a:custGeom>
            <a:avLst/>
            <a:gdLst/>
            <a:ahLst/>
            <a:cxnLst/>
            <a:rect r="r" b="b" t="t" l="l"/>
            <a:pathLst>
              <a:path h="1229718" w="1198872">
                <a:moveTo>
                  <a:pt x="0" y="0"/>
                </a:moveTo>
                <a:lnTo>
                  <a:pt x="1198872" y="0"/>
                </a:lnTo>
                <a:lnTo>
                  <a:pt x="1198872" y="1229717"/>
                </a:lnTo>
                <a:lnTo>
                  <a:pt x="0" y="12297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0921" y="13205125"/>
            <a:ext cx="800350" cy="417292"/>
          </a:xfrm>
          <a:custGeom>
            <a:avLst/>
            <a:gdLst/>
            <a:ahLst/>
            <a:cxnLst/>
            <a:rect r="r" b="b" t="t" l="l"/>
            <a:pathLst>
              <a:path h="417292" w="800350">
                <a:moveTo>
                  <a:pt x="0" y="0"/>
                </a:moveTo>
                <a:lnTo>
                  <a:pt x="800350" y="0"/>
                </a:lnTo>
                <a:lnTo>
                  <a:pt x="800350" y="417292"/>
                </a:lnTo>
                <a:lnTo>
                  <a:pt x="0" y="41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85128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11067" y="283224"/>
            <a:ext cx="2724332" cy="1490953"/>
          </a:xfrm>
          <a:custGeom>
            <a:avLst/>
            <a:gdLst/>
            <a:ahLst/>
            <a:cxnLst/>
            <a:rect r="r" b="b" t="t" l="l"/>
            <a:pathLst>
              <a:path h="1490953" w="2724332">
                <a:moveTo>
                  <a:pt x="0" y="0"/>
                </a:moveTo>
                <a:lnTo>
                  <a:pt x="2724332" y="0"/>
                </a:lnTo>
                <a:lnTo>
                  <a:pt x="2724332" y="1490952"/>
                </a:lnTo>
                <a:lnTo>
                  <a:pt x="0" y="14909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479943" y="9093017"/>
            <a:ext cx="12911951" cy="4112108"/>
            <a:chOff x="0" y="0"/>
            <a:chExt cx="17215934" cy="5482810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13" id="13"/>
          <p:cNvGrpSpPr/>
          <p:nvPr/>
        </p:nvGrpSpPr>
        <p:grpSpPr>
          <a:xfrm rot="8368365">
            <a:off x="-5093809" y="-2670508"/>
            <a:ext cx="12911951" cy="4112108"/>
            <a:chOff x="0" y="0"/>
            <a:chExt cx="17215934" cy="5482810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9239465" cy="1146931"/>
              <a:chOff x="0" y="0"/>
              <a:chExt cx="1825080" cy="22655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-9059863">
              <a:off x="8277740" y="2167939"/>
              <a:ext cx="9239465" cy="1146931"/>
              <a:chOff x="0" y="0"/>
              <a:chExt cx="1825080" cy="22655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825079" cy="226554"/>
              </a:xfrm>
              <a:custGeom>
                <a:avLst/>
                <a:gdLst/>
                <a:ahLst/>
                <a:cxnLst/>
                <a:rect r="r" b="b" t="t" l="l"/>
                <a:pathLst>
                  <a:path h="226554" w="1825079">
                    <a:moveTo>
                      <a:pt x="13407" y="0"/>
                    </a:moveTo>
                    <a:lnTo>
                      <a:pt x="1811673" y="0"/>
                    </a:lnTo>
                    <a:cubicBezTo>
                      <a:pt x="1815229" y="0"/>
                      <a:pt x="1818639" y="1412"/>
                      <a:pt x="1821153" y="3927"/>
                    </a:cubicBezTo>
                    <a:cubicBezTo>
                      <a:pt x="1823667" y="6441"/>
                      <a:pt x="1825079" y="9851"/>
                      <a:pt x="1825079" y="13407"/>
                    </a:cubicBezTo>
                    <a:lnTo>
                      <a:pt x="1825079" y="213148"/>
                    </a:lnTo>
                    <a:cubicBezTo>
                      <a:pt x="1825079" y="216703"/>
                      <a:pt x="1823667" y="220113"/>
                      <a:pt x="1821153" y="222628"/>
                    </a:cubicBezTo>
                    <a:cubicBezTo>
                      <a:pt x="1818639" y="225142"/>
                      <a:pt x="1815229" y="226554"/>
                      <a:pt x="1811673" y="226554"/>
                    </a:cubicBezTo>
                    <a:lnTo>
                      <a:pt x="13407" y="226554"/>
                    </a:lnTo>
                    <a:cubicBezTo>
                      <a:pt x="9851" y="226554"/>
                      <a:pt x="6441" y="225142"/>
                      <a:pt x="3927" y="222628"/>
                    </a:cubicBezTo>
                    <a:cubicBezTo>
                      <a:pt x="1412" y="220113"/>
                      <a:pt x="0" y="216703"/>
                      <a:pt x="0" y="213148"/>
                    </a:cubicBezTo>
                    <a:lnTo>
                      <a:pt x="0" y="13407"/>
                    </a:lnTo>
                    <a:cubicBezTo>
                      <a:pt x="0" y="9851"/>
                      <a:pt x="1412" y="6441"/>
                      <a:pt x="3927" y="3927"/>
                    </a:cubicBezTo>
                    <a:cubicBezTo>
                      <a:pt x="6441" y="1412"/>
                      <a:pt x="9851" y="0"/>
                      <a:pt x="13407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8122E">
                      <a:alpha val="100000"/>
                    </a:srgbClr>
                  </a:gs>
                  <a:gs pos="100000">
                    <a:srgbClr val="2D5297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sq">
                <a:noFill/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1825080" cy="2741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18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4462778" y="3035184"/>
            <a:ext cx="9630767" cy="1906043"/>
            <a:chOff x="0" y="0"/>
            <a:chExt cx="3381069" cy="66915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381069" cy="669154"/>
            </a:xfrm>
            <a:custGeom>
              <a:avLst/>
              <a:gdLst/>
              <a:ahLst/>
              <a:cxnLst/>
              <a:rect r="r" b="b" t="t" l="l"/>
              <a:pathLst>
                <a:path h="669154" w="3381069">
                  <a:moveTo>
                    <a:pt x="16077" y="0"/>
                  </a:moveTo>
                  <a:lnTo>
                    <a:pt x="3364992" y="0"/>
                  </a:lnTo>
                  <a:cubicBezTo>
                    <a:pt x="3373871" y="0"/>
                    <a:pt x="3381069" y="7198"/>
                    <a:pt x="3381069" y="16077"/>
                  </a:cubicBezTo>
                  <a:lnTo>
                    <a:pt x="3381069" y="653076"/>
                  </a:lnTo>
                  <a:cubicBezTo>
                    <a:pt x="3381069" y="661956"/>
                    <a:pt x="3373871" y="669154"/>
                    <a:pt x="3364992" y="669154"/>
                  </a:cubicBezTo>
                  <a:lnTo>
                    <a:pt x="16077" y="669154"/>
                  </a:lnTo>
                  <a:cubicBezTo>
                    <a:pt x="7198" y="669154"/>
                    <a:pt x="0" y="661956"/>
                    <a:pt x="0" y="653076"/>
                  </a:cubicBezTo>
                  <a:lnTo>
                    <a:pt x="0" y="16077"/>
                  </a:lnTo>
                  <a:cubicBezTo>
                    <a:pt x="0" y="7198"/>
                    <a:pt x="7198" y="0"/>
                    <a:pt x="160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381069" cy="707254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10800000">
            <a:off x="4328616" y="6710665"/>
            <a:ext cx="9630767" cy="1906043"/>
            <a:chOff x="0" y="0"/>
            <a:chExt cx="3381069" cy="66915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81069" cy="669154"/>
            </a:xfrm>
            <a:custGeom>
              <a:avLst/>
              <a:gdLst/>
              <a:ahLst/>
              <a:cxnLst/>
              <a:rect r="r" b="b" t="t" l="l"/>
              <a:pathLst>
                <a:path h="669154" w="3381069">
                  <a:moveTo>
                    <a:pt x="16077" y="0"/>
                  </a:moveTo>
                  <a:lnTo>
                    <a:pt x="3364992" y="0"/>
                  </a:lnTo>
                  <a:cubicBezTo>
                    <a:pt x="3373871" y="0"/>
                    <a:pt x="3381069" y="7198"/>
                    <a:pt x="3381069" y="16077"/>
                  </a:cubicBezTo>
                  <a:lnTo>
                    <a:pt x="3381069" y="653076"/>
                  </a:lnTo>
                  <a:cubicBezTo>
                    <a:pt x="3381069" y="661956"/>
                    <a:pt x="3373871" y="669154"/>
                    <a:pt x="3364992" y="669154"/>
                  </a:cubicBezTo>
                  <a:lnTo>
                    <a:pt x="16077" y="669154"/>
                  </a:lnTo>
                  <a:cubicBezTo>
                    <a:pt x="7198" y="669154"/>
                    <a:pt x="0" y="661956"/>
                    <a:pt x="0" y="653076"/>
                  </a:cubicBezTo>
                  <a:lnTo>
                    <a:pt x="0" y="16077"/>
                  </a:lnTo>
                  <a:cubicBezTo>
                    <a:pt x="0" y="7198"/>
                    <a:pt x="7198" y="0"/>
                    <a:pt x="1607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8122E">
                    <a:alpha val="100000"/>
                  </a:srgbClr>
                </a:gs>
                <a:gs pos="100000">
                  <a:srgbClr val="2D5297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3381069" cy="707254"/>
            </a:xfrm>
            <a:prstGeom prst="rect">
              <a:avLst/>
            </a:prstGeom>
          </p:spPr>
          <p:txBody>
            <a:bodyPr anchor="ctr" rtlCol="false" tIns="47543" lIns="47543" bIns="47543" rIns="47543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2135817">
            <a:off x="13584169" y="2774204"/>
            <a:ext cx="750430" cy="1013428"/>
          </a:xfrm>
          <a:custGeom>
            <a:avLst/>
            <a:gdLst/>
            <a:ahLst/>
            <a:cxnLst/>
            <a:rect r="r" b="b" t="t" l="l"/>
            <a:pathLst>
              <a:path h="1013428" w="750430">
                <a:moveTo>
                  <a:pt x="0" y="0"/>
                </a:moveTo>
                <a:lnTo>
                  <a:pt x="750429" y="0"/>
                </a:lnTo>
                <a:lnTo>
                  <a:pt x="750429" y="1013428"/>
                </a:lnTo>
                <a:lnTo>
                  <a:pt x="0" y="101342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7125265" y="821004"/>
            <a:ext cx="4037469" cy="95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true">
                <a:solidFill>
                  <a:srgbClr val="FFFF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Alcance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976032" y="2381285"/>
            <a:ext cx="6604259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¿Qué hace el sistema?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976032" y="5753100"/>
            <a:ext cx="6604259" cy="481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¿Qué no hace el sistema?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039147" y="7177741"/>
            <a:ext cx="3195712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Devoluciones automátcas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886457" y="7836647"/>
            <a:ext cx="6128928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Cambios de sistemas externos ajenos al proyecto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53215" y="7018655"/>
            <a:ext cx="2019040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Facturación/ERP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328951" y="3491190"/>
            <a:ext cx="6843303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Catálogo con filtros de busqueda integrado con un bot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351096" y="4139209"/>
            <a:ext cx="2438921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Ventas automaticas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039147" y="4298295"/>
            <a:ext cx="3433465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Cotización con pago directo</a:t>
            </a:r>
          </a:p>
        </p:txBody>
      </p:sp>
      <p:sp>
        <p:nvSpPr>
          <p:cNvPr name="Freeform 36" id="36"/>
          <p:cNvSpPr/>
          <p:nvPr/>
        </p:nvSpPr>
        <p:spPr>
          <a:xfrm flipH="false" flipV="false" rot="-1047121">
            <a:off x="4087564" y="7963951"/>
            <a:ext cx="750430" cy="1013428"/>
          </a:xfrm>
          <a:custGeom>
            <a:avLst/>
            <a:gdLst/>
            <a:ahLst/>
            <a:cxnLst/>
            <a:rect r="r" b="b" t="t" l="l"/>
            <a:pathLst>
              <a:path h="1013428" w="750430">
                <a:moveTo>
                  <a:pt x="0" y="0"/>
                </a:moveTo>
                <a:lnTo>
                  <a:pt x="750429" y="0"/>
                </a:lnTo>
                <a:lnTo>
                  <a:pt x="750429" y="1013429"/>
                </a:lnTo>
                <a:lnTo>
                  <a:pt x="0" y="101342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DAGUIWRS8Zo</dc:identifier>
  <dcterms:modified xsi:type="dcterms:W3CDTF">2011-08-01T06:04:30Z</dcterms:modified>
  <cp:revision>1</cp:revision>
  <dc:title>Presentación Proyecto de Negocios Moderno Azul</dc:title>
</cp:coreProperties>
</file>