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02" y="2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49D05-6128-4D0D-A32A-06A5E73B386C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编辑母版文本样式</a:t>
            </a:r>
            <a:endParaRPr lang="zh-TW" altLang="en-US"/>
          </a:p>
          <a:p>
            <a:pPr lvl="1"/>
            <a:r>
              <a:rPr lang="zh-TW" altLang="en-US"/>
              <a:t>第二级</a:t>
            </a:r>
            <a:endParaRPr lang="zh-TW" altLang="en-US"/>
          </a:p>
          <a:p>
            <a:pPr lvl="2"/>
            <a:r>
              <a:rPr lang="zh-TW" altLang="en-US"/>
              <a:t>第三级</a:t>
            </a:r>
            <a:endParaRPr lang="zh-TW" altLang="en-US"/>
          </a:p>
          <a:p>
            <a:pPr lvl="3"/>
            <a:r>
              <a:rPr lang="zh-TW" altLang="en-US"/>
              <a:t>第四级</a:t>
            </a:r>
            <a:endParaRPr lang="zh-TW" altLang="en-US"/>
          </a:p>
          <a:p>
            <a:pPr lvl="4"/>
            <a:r>
              <a:rPr lang="zh-TW" altLang="en-US"/>
              <a:t>第五级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9F42C-2DAE-424C-A4B8-3140182C3E9F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按一下以編輯標題</a:t>
            </a:r>
            <a:endParaRPr lang="zh-TW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按一下以編輯副標題</a:t>
            </a:r>
            <a:endParaRPr lang="zh-TW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TW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按一下以編輯標題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lang="zh-TW" altLang="en-US"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TW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TW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</a:t>
            </a:r>
            <a:r>
              <a:rPr dirty="0">
                <a:sym typeface="+mn-ea"/>
              </a:rPr>
              <a:t>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TW" altLang="en-US" smtClean="0"/>
            </a:fld>
            <a:endParaRPr lang="zh-TW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TW" altLang="en-US" smtClean="0"/>
            </a:fld>
            <a:endParaRPr lang="zh-TW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>
                <a:sym typeface="+mn-ea"/>
              </a:rPr>
              <a:t>按一下以編輯母片標題樣</a:t>
            </a:r>
            <a:r>
              <a:rPr lang="zh-TW" altLang="en-US" dirty="0"/>
              <a:t>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TW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</a:t>
            </a:r>
            <a:r>
              <a:rPr dirty="0">
                <a:sym typeface="+mn-ea"/>
              </a:rPr>
              <a:t>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TW" altLang="en-US" dirty="0"/>
              <a:t>单击此处编辑母版标题样式</a:t>
            </a:r>
            <a:endParaRPr lang="zh-TW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TW" altLang="en-US" dirty="0"/>
              <a:t>单击此处编辑母版文本样式</a:t>
            </a:r>
            <a:endParaRPr lang="zh-TW" altLang="en-US" dirty="0"/>
          </a:p>
          <a:p>
            <a:pPr lvl="1"/>
            <a:r>
              <a:rPr lang="zh-TW" altLang="en-US" dirty="0"/>
              <a:t>第二级</a:t>
            </a:r>
            <a:endParaRPr lang="zh-TW" altLang="en-US" dirty="0"/>
          </a:p>
          <a:p>
            <a:pPr lvl="2"/>
            <a:r>
              <a:rPr lang="zh-TW" altLang="en-US" dirty="0"/>
              <a:t>第三级</a:t>
            </a:r>
            <a:endParaRPr lang="zh-TW" altLang="en-US" dirty="0"/>
          </a:p>
          <a:p>
            <a:pPr lvl="3"/>
            <a:r>
              <a:rPr lang="zh-TW" altLang="en-US" dirty="0"/>
              <a:t>第四级</a:t>
            </a:r>
            <a:endParaRPr lang="zh-TW" altLang="en-US" dirty="0"/>
          </a:p>
          <a:p>
            <a:pPr lvl="4"/>
            <a:r>
              <a:rPr lang="zh-TW" altLang="en-US" dirty="0"/>
              <a:t>第五级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TW" altLang="en-US" smtClean="0"/>
            </a:fld>
            <a:endParaRPr lang="zh-TW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microsoft.com/office/2007/relationships/media" Target="file:///C:\Users\14574\Downloads\2025-05-20%2013-20-04.mp4" TargetMode="External"/><Relationship Id="rId1" Type="http://schemas.openxmlformats.org/officeDocument/2006/relationships/video" Target="file:///C:\Users\14574\Downloads\2025-05-20%2013-20-04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/>
              <a:t>從</a:t>
            </a:r>
            <a:r>
              <a:rPr lang="en-US" altLang="zh-TW"/>
              <a:t>0</a:t>
            </a:r>
            <a:r>
              <a:rPr lang="zh-TW" altLang="en-US"/>
              <a:t>開始</a:t>
            </a:r>
            <a:endParaRPr lang="zh-TW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工時索引</a:t>
            </a:r>
            <a:endParaRPr lang="zh-TW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TW" altLang="en-US"/>
              <a:t>請依照影片方式操作</a:t>
            </a:r>
            <a:endParaRPr lang="zh-TW" altLang="en-US"/>
          </a:p>
        </p:txBody>
      </p:sp>
      <p:pic>
        <p:nvPicPr>
          <p:cNvPr id="4" name="2025-05-20 13-20-04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669925" y="1079500"/>
            <a:ext cx="10851515" cy="5543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  <p:endCondLst>
                    <p:cond evt="onNext">
                      <p:tgtEl>
                        <p:sldTgt/>
                      </p:tgtEl>
                    </p:cond>
                    <p:cond evt="onPrev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INDEX" val="20187308"/>
  <p:tag name="KSO_WM_TEMPLATE_CATEGORY" val="custom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MODEL_TYPE" val="cover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佈景主題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Presentation</Application>
  <PresentationFormat>宽屏</PresentationFormat>
  <Paragraphs>6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新細明體</vt:lpstr>
      <vt:lpstr>Wingdings</vt:lpstr>
      <vt:lpstr>Microsoft YaHei</vt:lpstr>
      <vt:lpstr>SimSun</vt:lpstr>
      <vt:lpstr>Arial Unicode MS</vt:lpstr>
      <vt:lpstr>Office 佈景主題​​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2GGTFQ2</dc:creator>
  <cp:lastModifiedBy>14574</cp:lastModifiedBy>
  <cp:revision>286</cp:revision>
  <dcterms:created xsi:type="dcterms:W3CDTF">2018-07-25T09:21:00Z</dcterms:created>
  <dcterms:modified xsi:type="dcterms:W3CDTF">2025-05-20T05:41:23Z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1028-11.8.2.8351</vt:lpwstr>
  </property>
</Properties>
</file>