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048"/>
            <a:ext cx="9144000" cy="125913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BRITISH AIRWAYS 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421" y="3602038"/>
            <a:ext cx="9144000" cy="1040300"/>
          </a:xfrm>
        </p:spPr>
        <p:txBody>
          <a:bodyPr/>
          <a:lstStyle/>
          <a:p>
            <a:r>
              <a:rPr lang="en-US" b="1" dirty="0" smtClean="0"/>
              <a:t>Data Science: Web </a:t>
            </a:r>
            <a:r>
              <a:rPr lang="en-US" b="1" dirty="0"/>
              <a:t>scraping to gain company insights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8" y="1069853"/>
            <a:ext cx="2475915" cy="163185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 txBox="1">
            <a:spLocks/>
          </p:cNvSpPr>
          <p:nvPr/>
        </p:nvSpPr>
        <p:spPr>
          <a:xfrm>
            <a:off x="2014024" y="5817700"/>
            <a:ext cx="9144000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Sept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8" y="187479"/>
            <a:ext cx="10515600" cy="981075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CUSTOMER REVIEW DATA INSIGHTS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8" y="2574388"/>
            <a:ext cx="6843182" cy="3721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0" y="914399"/>
            <a:ext cx="4699000" cy="2575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00" y="3877325"/>
            <a:ext cx="4699000" cy="24185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8266044" y="3548229"/>
            <a:ext cx="3087756" cy="32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Fig 2.1 Positive reviews word cloud</a:t>
            </a:r>
            <a:endParaRPr lang="en-GB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8181838" y="6356741"/>
            <a:ext cx="3171962" cy="32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Fig 2.2 Negative reviews word cloud</a:t>
            </a:r>
            <a:endParaRPr lang="en-GB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2423582" y="6352765"/>
            <a:ext cx="3087756" cy="32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 smtClean="0"/>
              <a:t>Fig 1 Sentiment Analysis</a:t>
            </a:r>
            <a:endParaRPr lang="en-GB" sz="16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 txBox="1">
            <a:spLocks/>
          </p:cNvSpPr>
          <p:nvPr/>
        </p:nvSpPr>
        <p:spPr>
          <a:xfrm>
            <a:off x="103163" y="1168554"/>
            <a:ext cx="6993557" cy="1222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Total Reviews collected – 1018 out of 3643</a:t>
            </a:r>
          </a:p>
          <a:p>
            <a:pPr marL="0" indent="0">
              <a:buNone/>
            </a:pPr>
            <a:r>
              <a:rPr lang="en-GB" sz="1800" dirty="0" smtClean="0"/>
              <a:t>Positive Review - 426</a:t>
            </a:r>
          </a:p>
          <a:p>
            <a:pPr marL="0" indent="0">
              <a:buNone/>
            </a:pPr>
            <a:r>
              <a:rPr lang="en-GB" sz="1800" dirty="0" smtClean="0"/>
              <a:t>Negative Review - 388</a:t>
            </a:r>
          </a:p>
          <a:p>
            <a:pPr marL="0" indent="0">
              <a:buNone/>
            </a:pPr>
            <a:r>
              <a:rPr lang="en-GB" sz="1800" dirty="0" smtClean="0"/>
              <a:t>Neutral - 204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 </vt:lpstr>
      <vt:lpstr>CUSTOMER REVIEW DATA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8</cp:revision>
  <dcterms:created xsi:type="dcterms:W3CDTF">2022-12-06T11:13:27Z</dcterms:created>
  <dcterms:modified xsi:type="dcterms:W3CDTF">2023-09-05T19:01:44Z</dcterms:modified>
</cp:coreProperties>
</file>