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13F2-EE80-45F6-9E59-2D246959D3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D7D7-2FB7-49A1-AA25-AE59B5F0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01" y="586836"/>
            <a:ext cx="6377504" cy="554623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Problem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Statement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+mn-lt"/>
              </a:rPr>
            </a:br>
            <a:r>
              <a:rPr lang="en-US" sz="2200" i="1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Can we accurately predict the stock levels of products on an hourly basis to intelligently procure products from suppliers</a:t>
            </a:r>
            <a:r>
              <a:rPr lang="en-US" sz="2200" i="1" dirty="0" smtClean="0">
                <a:solidFill>
                  <a:schemeClr val="bg1"/>
                </a:solidFill>
                <a:latin typeface="+mn-lt"/>
              </a:rPr>
              <a:t>?“</a:t>
            </a:r>
            <a:r>
              <a:rPr lang="en-US" sz="2800" i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i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>
                <a:solidFill>
                  <a:schemeClr val="bg1"/>
                </a:solidFill>
                <a:latin typeface="+mn-lt"/>
              </a:rPr>
            </a:br>
            <a:r>
              <a:rPr lang="en-US" sz="2800" b="1" dirty="0">
                <a:solidFill>
                  <a:schemeClr val="bg1"/>
                </a:solidFill>
                <a:latin typeface="+mn-lt"/>
              </a:rPr>
              <a:t>Model Overview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ype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model: 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"Random Forest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Regressor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."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 Target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variable: 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"Estimated Stock </a:t>
            </a:r>
            <a:r>
              <a:rPr lang="en-US" sz="2200" i="1" dirty="0" smtClean="0">
                <a:solidFill>
                  <a:schemeClr val="bg1"/>
                </a:solidFill>
                <a:latin typeface="+mn-lt"/>
              </a:rPr>
              <a:t>Percentage (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'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estimated_stock_pct</a:t>
            </a:r>
            <a:r>
              <a:rPr lang="en-US" sz="2200" i="1" dirty="0" smtClean="0">
                <a:solidFill>
                  <a:schemeClr val="bg1"/>
                </a:solidFill>
                <a:latin typeface="+mn-lt"/>
              </a:rPr>
              <a:t>').“</a:t>
            </a:r>
            <a:r>
              <a:rPr lang="en-US" sz="2800" i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i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>
                <a:solidFill>
                  <a:schemeClr val="bg1"/>
                </a:solidFill>
                <a:latin typeface="+mn-lt"/>
              </a:rPr>
            </a:br>
            <a:r>
              <a:rPr lang="en-US" sz="2800" i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i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i="1" dirty="0">
                <a:solidFill>
                  <a:schemeClr val="bg1"/>
                </a:solidFill>
                <a:latin typeface="+mn-lt"/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+mn-lt"/>
              </a:rPr>
            </a:b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75551" y="1223505"/>
            <a:ext cx="5648373" cy="5559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"Stock Level Prediction Model"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Key 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Findings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Average </a:t>
            </a:r>
            <a:r>
              <a:rPr lang="en-US" sz="1600" dirty="0">
                <a:solidFill>
                  <a:schemeClr val="bg1"/>
                </a:solidFill>
              </a:rPr>
              <a:t>MAE: </a:t>
            </a:r>
            <a:r>
              <a:rPr lang="en-US" sz="1600" dirty="0" smtClean="0">
                <a:solidFill>
                  <a:schemeClr val="bg1"/>
                </a:solidFill>
              </a:rPr>
              <a:t>0.24</a:t>
            </a: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lower MAE indicates higher precision in </a:t>
            </a:r>
            <a:r>
              <a:rPr lang="en-US" sz="1600" dirty="0" smtClean="0">
                <a:solidFill>
                  <a:schemeClr val="bg1"/>
                </a:solidFill>
              </a:rPr>
              <a:t>predictions</a:t>
            </a: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It predicts </a:t>
            </a:r>
            <a:r>
              <a:rPr lang="en-US" sz="1600" dirty="0">
                <a:solidFill>
                  <a:schemeClr val="bg1"/>
                </a:solidFill>
              </a:rPr>
              <a:t>the stock level for a specific product at a given hour, it tends to be within 0.24 units of the actual stock level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stock level prediction model offers a valuable tool for optimizing inventory management and addressing the problem statement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Recommendations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- Implement </a:t>
            </a:r>
            <a:r>
              <a:rPr lang="en-US" sz="1600" dirty="0">
                <a:solidFill>
                  <a:schemeClr val="bg1"/>
                </a:solidFill>
              </a:rPr>
              <a:t>real-time inventory management using model predictions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Collect </a:t>
            </a:r>
            <a:r>
              <a:rPr lang="en-US" dirty="0">
                <a:solidFill>
                  <a:schemeClr val="bg1"/>
                </a:solidFill>
              </a:rPr>
              <a:t>additional data to improve model </a:t>
            </a:r>
            <a:r>
              <a:rPr lang="en-US" dirty="0" smtClean="0">
                <a:solidFill>
                  <a:schemeClr val="bg1"/>
                </a:solidFill>
              </a:rPr>
              <a:t>accuracy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 smtClean="0">
                <a:solidFill>
                  <a:schemeClr val="bg1"/>
                </a:solidFill>
              </a:rPr>
              <a:t>Explore </a:t>
            </a:r>
            <a:r>
              <a:rPr lang="en-US" sz="1600" dirty="0">
                <a:solidFill>
                  <a:schemeClr val="bg1"/>
                </a:solidFill>
              </a:rPr>
              <a:t>integrating </a:t>
            </a:r>
            <a:r>
              <a:rPr lang="en-US" sz="1600" dirty="0" err="1">
                <a:solidFill>
                  <a:schemeClr val="bg1"/>
                </a:solidFill>
              </a:rPr>
              <a:t>IoT</a:t>
            </a:r>
            <a:r>
              <a:rPr lang="en-US" sz="1600" dirty="0">
                <a:solidFill>
                  <a:schemeClr val="bg1"/>
                </a:solidFill>
              </a:rPr>
              <a:t> sensor data for more precise predictions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2543" y="186786"/>
            <a:ext cx="8474124" cy="400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13232">
              <a:spcBef>
                <a:spcPts val="780"/>
              </a:spcBef>
            </a:pPr>
            <a:r>
              <a:rPr lang="en-US" sz="3200" dirty="0" smtClean="0">
                <a:latin typeface="+mn-lt"/>
              </a:rPr>
              <a:t>COGNIZANT VIRTUAL INTERNSHIP ON FORAGE</a:t>
            </a:r>
            <a:endParaRPr lang="en-US" sz="3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57" y="24322"/>
            <a:ext cx="4053743" cy="72497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745501" y="698878"/>
            <a:ext cx="0" cy="60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1" y="3488788"/>
            <a:ext cx="6567850" cy="32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Statement: "Can we accurately predict the stock levels of products on an hourly basis to intelligently procure products from suppliers?“  Model Overview: Type of model: "Random Forest Regressor."  Target variable: "Estimated Stock Percentage ('estimated_stock_pct').“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Data Modelling: All the data in the 3 tables will be used.</dc:title>
  <dc:creator>user</dc:creator>
  <cp:lastModifiedBy>user</cp:lastModifiedBy>
  <cp:revision>9</cp:revision>
  <dcterms:created xsi:type="dcterms:W3CDTF">2023-09-08T01:51:29Z</dcterms:created>
  <dcterms:modified xsi:type="dcterms:W3CDTF">2023-09-08T04:31:27Z</dcterms:modified>
</cp:coreProperties>
</file>