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30"/>
  </p:notesMasterIdLst>
  <p:sldIdLst>
    <p:sldId id="258" r:id="rId2"/>
    <p:sldId id="259" r:id="rId3"/>
    <p:sldId id="265" r:id="rId4"/>
    <p:sldId id="260" r:id="rId5"/>
    <p:sldId id="284" r:id="rId6"/>
    <p:sldId id="261" r:id="rId7"/>
    <p:sldId id="266" r:id="rId8"/>
    <p:sldId id="262" r:id="rId9"/>
    <p:sldId id="267" r:id="rId10"/>
    <p:sldId id="27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82" r:id="rId20"/>
    <p:sldId id="283" r:id="rId21"/>
    <p:sldId id="277" r:id="rId22"/>
    <p:sldId id="280" r:id="rId23"/>
    <p:sldId id="281" r:id="rId24"/>
    <p:sldId id="278" r:id="rId25"/>
    <p:sldId id="279" r:id="rId26"/>
    <p:sldId id="286" r:id="rId27"/>
    <p:sldId id="2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9" autoAdjust="0"/>
    <p:restoredTop sz="85667" autoAdjust="0"/>
  </p:normalViewPr>
  <p:slideViewPr>
    <p:cSldViewPr snapToGrid="0">
      <p:cViewPr>
        <p:scale>
          <a:sx n="125" d="100"/>
          <a:sy n="125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aller" userId="f933e96cc373e63c" providerId="LiveId" clId="{217C2302-FD9E-41CA-93C0-9E59F1A3073F}"/>
    <pc:docChg chg="undo custSel addSld delSld modSld sldOrd">
      <pc:chgData name="Brandon Waller" userId="f933e96cc373e63c" providerId="LiveId" clId="{217C2302-FD9E-41CA-93C0-9E59F1A3073F}" dt="2018-02-03T17:01:46.872" v="787" actId="20577"/>
      <pc:docMkLst>
        <pc:docMk/>
      </pc:docMkLst>
      <pc:sldChg chg="modSp">
        <pc:chgData name="Brandon Waller" userId="f933e96cc373e63c" providerId="LiveId" clId="{217C2302-FD9E-41CA-93C0-9E59F1A3073F}" dt="2018-02-03T16:00:57.780" v="106" actId="20577"/>
        <pc:sldMkLst>
          <pc:docMk/>
          <pc:sldMk cId="3861059927" sldId="259"/>
        </pc:sldMkLst>
        <pc:spChg chg="mod">
          <ac:chgData name="Brandon Waller" userId="f933e96cc373e63c" providerId="LiveId" clId="{217C2302-FD9E-41CA-93C0-9E59F1A3073F}" dt="2018-02-03T16:00:57.780" v="106" actId="20577"/>
          <ac:spMkLst>
            <pc:docMk/>
            <pc:sldMk cId="3861059927" sldId="259"/>
            <ac:spMk id="3" creationId="{00000000-0000-0000-0000-000000000000}"/>
          </ac:spMkLst>
        </pc:spChg>
      </pc:sldChg>
      <pc:sldChg chg="modSp">
        <pc:chgData name="Brandon Waller" userId="f933e96cc373e63c" providerId="LiveId" clId="{217C2302-FD9E-41CA-93C0-9E59F1A3073F}" dt="2018-02-03T16:18:53.251" v="474" actId="113"/>
        <pc:sldMkLst>
          <pc:docMk/>
          <pc:sldMk cId="1348632614" sldId="261"/>
        </pc:sldMkLst>
        <pc:spChg chg="mod">
          <ac:chgData name="Brandon Waller" userId="f933e96cc373e63c" providerId="LiveId" clId="{217C2302-FD9E-41CA-93C0-9E59F1A3073F}" dt="2018-02-03T16:18:53.251" v="474" actId="113"/>
          <ac:spMkLst>
            <pc:docMk/>
            <pc:sldMk cId="1348632614" sldId="261"/>
            <ac:spMk id="3" creationId="{00000000-0000-0000-0000-000000000000}"/>
          </ac:spMkLst>
        </pc:spChg>
      </pc:sldChg>
      <pc:sldChg chg="modSp">
        <pc:chgData name="Brandon Waller" userId="f933e96cc373e63c" providerId="LiveId" clId="{217C2302-FD9E-41CA-93C0-9E59F1A3073F}" dt="2018-02-03T16:03:45.831" v="138" actId="20577"/>
        <pc:sldMkLst>
          <pc:docMk/>
          <pc:sldMk cId="3723105904" sldId="262"/>
        </pc:sldMkLst>
        <pc:spChg chg="mod">
          <ac:chgData name="Brandon Waller" userId="f933e96cc373e63c" providerId="LiveId" clId="{217C2302-FD9E-41CA-93C0-9E59F1A3073F}" dt="2018-02-03T16:03:45.831" v="138" actId="20577"/>
          <ac:spMkLst>
            <pc:docMk/>
            <pc:sldMk cId="3723105904" sldId="262"/>
            <ac:spMk id="3" creationId="{00000000-0000-0000-0000-000000000000}"/>
          </ac:spMkLst>
        </pc:spChg>
      </pc:sldChg>
      <pc:sldChg chg="ord">
        <pc:chgData name="Brandon Waller" userId="f933e96cc373e63c" providerId="LiveId" clId="{217C2302-FD9E-41CA-93C0-9E59F1A3073F}" dt="2018-02-03T16:04:23.627" v="139"/>
        <pc:sldMkLst>
          <pc:docMk/>
          <pc:sldMk cId="3510679220" sldId="266"/>
        </pc:sldMkLst>
      </pc:sldChg>
      <pc:sldChg chg="modSp">
        <pc:chgData name="Brandon Waller" userId="f933e96cc373e63c" providerId="LiveId" clId="{217C2302-FD9E-41CA-93C0-9E59F1A3073F}" dt="2018-02-03T16:06:08.692" v="141" actId="2711"/>
        <pc:sldMkLst>
          <pc:docMk/>
          <pc:sldMk cId="1605576828" sldId="267"/>
        </pc:sldMkLst>
        <pc:graphicFrameChg chg="mod">
          <ac:chgData name="Brandon Waller" userId="f933e96cc373e63c" providerId="LiveId" clId="{217C2302-FD9E-41CA-93C0-9E59F1A3073F}" dt="2018-02-03T16:06:08.692" v="141" actId="2711"/>
          <ac:graphicFrameMkLst>
            <pc:docMk/>
            <pc:sldMk cId="1605576828" sldId="267"/>
            <ac:graphicFrameMk id="5" creationId="{00000000-0000-0000-0000-000000000000}"/>
          </ac:graphicFrameMkLst>
        </pc:graphicFrameChg>
      </pc:sldChg>
      <pc:sldChg chg="modNotesTx">
        <pc:chgData name="Brandon Waller" userId="f933e96cc373e63c" providerId="LiveId" clId="{217C2302-FD9E-41CA-93C0-9E59F1A3073F}" dt="2018-02-03T16:07:41.131" v="143" actId="20577"/>
        <pc:sldMkLst>
          <pc:docMk/>
          <pc:sldMk cId="3198144096" sldId="268"/>
        </pc:sldMkLst>
      </pc:sldChg>
      <pc:sldChg chg="modSp">
        <pc:chgData name="Brandon Waller" userId="f933e96cc373e63c" providerId="LiveId" clId="{217C2302-FD9E-41CA-93C0-9E59F1A3073F}" dt="2018-02-03T16:08:51.369" v="217" actId="20577"/>
        <pc:sldMkLst>
          <pc:docMk/>
          <pc:sldMk cId="1910568221" sldId="269"/>
        </pc:sldMkLst>
        <pc:spChg chg="mod">
          <ac:chgData name="Brandon Waller" userId="f933e96cc373e63c" providerId="LiveId" clId="{217C2302-FD9E-41CA-93C0-9E59F1A3073F}" dt="2018-02-03T16:08:51.369" v="217" actId="20577"/>
          <ac:spMkLst>
            <pc:docMk/>
            <pc:sldMk cId="1910568221" sldId="269"/>
            <ac:spMk id="3" creationId="{00000000-0000-0000-0000-000000000000}"/>
          </ac:spMkLst>
        </pc:spChg>
      </pc:sldChg>
      <pc:sldChg chg="modSp">
        <pc:chgData name="Brandon Waller" userId="f933e96cc373e63c" providerId="LiveId" clId="{217C2302-FD9E-41CA-93C0-9E59F1A3073F}" dt="2018-02-03T16:32:25.679" v="477" actId="20577"/>
        <pc:sldMkLst>
          <pc:docMk/>
          <pc:sldMk cId="2222297049" sldId="270"/>
        </pc:sldMkLst>
        <pc:spChg chg="mod">
          <ac:chgData name="Brandon Waller" userId="f933e96cc373e63c" providerId="LiveId" clId="{217C2302-FD9E-41CA-93C0-9E59F1A3073F}" dt="2018-02-03T16:32:25.679" v="477" actId="20577"/>
          <ac:spMkLst>
            <pc:docMk/>
            <pc:sldMk cId="2222297049" sldId="270"/>
            <ac:spMk id="3" creationId="{00000000-0000-0000-0000-000000000000}"/>
          </ac:spMkLst>
        </pc:spChg>
      </pc:sldChg>
      <pc:sldChg chg="modSp">
        <pc:chgData name="Brandon Waller" userId="f933e96cc373e63c" providerId="LiveId" clId="{217C2302-FD9E-41CA-93C0-9E59F1A3073F}" dt="2018-02-03T16:34:27.469" v="529" actId="20577"/>
        <pc:sldMkLst>
          <pc:docMk/>
          <pc:sldMk cId="1429501191" sldId="271"/>
        </pc:sldMkLst>
        <pc:spChg chg="mod">
          <ac:chgData name="Brandon Waller" userId="f933e96cc373e63c" providerId="LiveId" clId="{217C2302-FD9E-41CA-93C0-9E59F1A3073F}" dt="2018-02-03T16:34:27.469" v="529" actId="20577"/>
          <ac:spMkLst>
            <pc:docMk/>
            <pc:sldMk cId="1429501191" sldId="271"/>
            <ac:spMk id="3" creationId="{00000000-0000-0000-0000-000000000000}"/>
          </ac:spMkLst>
        </pc:spChg>
      </pc:sldChg>
      <pc:sldChg chg="modSp">
        <pc:chgData name="Brandon Waller" userId="f933e96cc373e63c" providerId="LiveId" clId="{217C2302-FD9E-41CA-93C0-9E59F1A3073F}" dt="2018-02-03T16:57:14.348" v="759"/>
        <pc:sldMkLst>
          <pc:docMk/>
          <pc:sldMk cId="1658774241" sldId="279"/>
        </pc:sldMkLst>
        <pc:spChg chg="mod">
          <ac:chgData name="Brandon Waller" userId="f933e96cc373e63c" providerId="LiveId" clId="{217C2302-FD9E-41CA-93C0-9E59F1A3073F}" dt="2018-02-03T16:57:14.348" v="759"/>
          <ac:spMkLst>
            <pc:docMk/>
            <pc:sldMk cId="1658774241" sldId="279"/>
            <ac:spMk id="3" creationId="{38BC7CF1-1FAA-4050-8E82-313BED93E940}"/>
          </ac:spMkLst>
        </pc:spChg>
      </pc:sldChg>
      <pc:sldChg chg="modSp">
        <pc:chgData name="Brandon Waller" userId="f933e96cc373e63c" providerId="LiveId" clId="{217C2302-FD9E-41CA-93C0-9E59F1A3073F}" dt="2018-02-03T16:44:05.976" v="530" actId="20577"/>
        <pc:sldMkLst>
          <pc:docMk/>
          <pc:sldMk cId="388443047" sldId="282"/>
        </pc:sldMkLst>
        <pc:spChg chg="mod">
          <ac:chgData name="Brandon Waller" userId="f933e96cc373e63c" providerId="LiveId" clId="{217C2302-FD9E-41CA-93C0-9E59F1A3073F}" dt="2018-02-03T16:44:05.976" v="530" actId="20577"/>
          <ac:spMkLst>
            <pc:docMk/>
            <pc:sldMk cId="388443047" sldId="282"/>
            <ac:spMk id="3" creationId="{5728E569-1810-4524-BDFC-FEF9E56A114C}"/>
          </ac:spMkLst>
        </pc:spChg>
      </pc:sldChg>
      <pc:sldChg chg="modSp">
        <pc:chgData name="Brandon Waller" userId="f933e96cc373e63c" providerId="LiveId" clId="{217C2302-FD9E-41CA-93C0-9E59F1A3073F}" dt="2018-02-03T16:02:38.502" v="109" actId="5793"/>
        <pc:sldMkLst>
          <pc:docMk/>
          <pc:sldMk cId="1507408064" sldId="284"/>
        </pc:sldMkLst>
        <pc:spChg chg="mod">
          <ac:chgData name="Brandon Waller" userId="f933e96cc373e63c" providerId="LiveId" clId="{217C2302-FD9E-41CA-93C0-9E59F1A3073F}" dt="2018-02-03T16:02:38.502" v="109" actId="5793"/>
          <ac:spMkLst>
            <pc:docMk/>
            <pc:sldMk cId="1507408064" sldId="284"/>
            <ac:spMk id="3" creationId="{B98E999B-2ECD-4BFF-9C5E-C212A9747467}"/>
          </ac:spMkLst>
        </pc:spChg>
      </pc:sldChg>
      <pc:sldChg chg="del">
        <pc:chgData name="Brandon Waller" userId="f933e96cc373e63c" providerId="LiveId" clId="{217C2302-FD9E-41CA-93C0-9E59F1A3073F}" dt="2018-02-03T16:00:12.163" v="0" actId="2696"/>
        <pc:sldMkLst>
          <pc:docMk/>
          <pc:sldMk cId="587325758" sldId="285"/>
        </pc:sldMkLst>
      </pc:sldChg>
      <pc:sldChg chg="addSp delSp modSp add mod setBg">
        <pc:chgData name="Brandon Waller" userId="f933e96cc373e63c" providerId="LiveId" clId="{217C2302-FD9E-41CA-93C0-9E59F1A3073F}" dt="2018-02-03T16:13:38.929" v="472" actId="26606"/>
        <pc:sldMkLst>
          <pc:docMk/>
          <pc:sldMk cId="1166294728" sldId="285"/>
        </pc:sldMkLst>
        <pc:spChg chg="mod">
          <ac:chgData name="Brandon Waller" userId="f933e96cc373e63c" providerId="LiveId" clId="{217C2302-FD9E-41CA-93C0-9E59F1A3073F}" dt="2018-02-03T16:13:38.929" v="472" actId="26606"/>
          <ac:spMkLst>
            <pc:docMk/>
            <pc:sldMk cId="1166294728" sldId="285"/>
            <ac:spMk id="2" creationId="{A00CAC4B-8300-4F24-B592-030F2353A0E9}"/>
          </ac:spMkLst>
        </pc:spChg>
        <pc:spChg chg="mod">
          <ac:chgData name="Brandon Waller" userId="f933e96cc373e63c" providerId="LiveId" clId="{217C2302-FD9E-41CA-93C0-9E59F1A3073F}" dt="2018-02-03T16:13:38.929" v="472" actId="26606"/>
          <ac:spMkLst>
            <pc:docMk/>
            <pc:sldMk cId="1166294728" sldId="285"/>
            <ac:spMk id="3" creationId="{2C7331AB-40C1-49DF-AE9E-621D8E5E184E}"/>
          </ac:spMkLst>
        </pc:spChg>
        <pc:spChg chg="add del mod">
          <ac:chgData name="Brandon Waller" userId="f933e96cc373e63c" providerId="LiveId" clId="{217C2302-FD9E-41CA-93C0-9E59F1A3073F}" dt="2018-02-03T16:13:32.803" v="471" actId="478"/>
          <ac:spMkLst>
            <pc:docMk/>
            <pc:sldMk cId="1166294728" sldId="285"/>
            <ac:spMk id="4" creationId="{3A6FE01A-45F2-4E55-909D-4B4656104ECB}"/>
          </ac:spMkLst>
        </pc:spChg>
        <pc:cxnChg chg="add">
          <ac:chgData name="Brandon Waller" userId="f933e96cc373e63c" providerId="LiveId" clId="{217C2302-FD9E-41CA-93C0-9E59F1A3073F}" dt="2018-02-03T16:13:38.929" v="472" actId="26606"/>
          <ac:cxnSpMkLst>
            <pc:docMk/>
            <pc:sldMk cId="1166294728" sldId="285"/>
            <ac:cxnSpMk id="8" creationId="{0B5F7E3B-C5F1-40E0-A491-558BAFBC1127}"/>
          </ac:cxnSpMkLst>
        </pc:cxnChg>
      </pc:sldChg>
      <pc:sldChg chg="addSp modSp add mod setBg">
        <pc:chgData name="Brandon Waller" userId="f933e96cc373e63c" providerId="LiveId" clId="{217C2302-FD9E-41CA-93C0-9E59F1A3073F}" dt="2018-02-03T16:54:18.394" v="758" actId="20577"/>
        <pc:sldMkLst>
          <pc:docMk/>
          <pc:sldMk cId="3977636706" sldId="286"/>
        </pc:sldMkLst>
        <pc:spChg chg="mod">
          <ac:chgData name="Brandon Waller" userId="f933e96cc373e63c" providerId="LiveId" clId="{217C2302-FD9E-41CA-93C0-9E59F1A3073F}" dt="2018-02-03T16:51:57.224" v="732" actId="26606"/>
          <ac:spMkLst>
            <pc:docMk/>
            <pc:sldMk cId="3977636706" sldId="286"/>
            <ac:spMk id="2" creationId="{274414A1-B6BE-4638-968F-455B201F0370}"/>
          </ac:spMkLst>
        </pc:spChg>
        <pc:spChg chg="mod">
          <ac:chgData name="Brandon Waller" userId="f933e96cc373e63c" providerId="LiveId" clId="{217C2302-FD9E-41CA-93C0-9E59F1A3073F}" dt="2018-02-03T16:54:18.394" v="758" actId="20577"/>
          <ac:spMkLst>
            <pc:docMk/>
            <pc:sldMk cId="3977636706" sldId="286"/>
            <ac:spMk id="3" creationId="{4E52EAE3-EE57-4155-9834-C1118FA7EAAD}"/>
          </ac:spMkLst>
        </pc:spChg>
        <pc:cxnChg chg="add">
          <ac:chgData name="Brandon Waller" userId="f933e96cc373e63c" providerId="LiveId" clId="{217C2302-FD9E-41CA-93C0-9E59F1A3073F}" dt="2018-02-03T16:51:57.224" v="732" actId="26606"/>
          <ac:cxnSpMkLst>
            <pc:docMk/>
            <pc:sldMk cId="3977636706" sldId="286"/>
            <ac:cxnSpMk id="8" creationId="{0B5F7E3B-C5F1-40E0-A491-558BAFBC1127}"/>
          </ac:cxnSpMkLst>
        </pc:cxnChg>
      </pc:sldChg>
      <pc:sldChg chg="addSp delSp modSp add mod setBg">
        <pc:chgData name="Brandon Waller" userId="f933e96cc373e63c" providerId="LiveId" clId="{217C2302-FD9E-41CA-93C0-9E59F1A3073F}" dt="2018-02-03T17:01:46.872" v="787" actId="20577"/>
        <pc:sldMkLst>
          <pc:docMk/>
          <pc:sldMk cId="1956197047" sldId="287"/>
        </pc:sldMkLst>
        <pc:spChg chg="mod">
          <ac:chgData name="Brandon Waller" userId="f933e96cc373e63c" providerId="LiveId" clId="{217C2302-FD9E-41CA-93C0-9E59F1A3073F}" dt="2018-02-03T17:01:46.872" v="787" actId="20577"/>
          <ac:spMkLst>
            <pc:docMk/>
            <pc:sldMk cId="1956197047" sldId="287"/>
            <ac:spMk id="2" creationId="{320172F9-FE50-41B0-8CB7-144B0ADC8DD8}"/>
          </ac:spMkLst>
        </pc:spChg>
        <pc:spChg chg="del">
          <ac:chgData name="Brandon Waller" userId="f933e96cc373e63c" providerId="LiveId" clId="{217C2302-FD9E-41CA-93C0-9E59F1A3073F}" dt="2018-02-03T17:01:42.395" v="786" actId="26606"/>
          <ac:spMkLst>
            <pc:docMk/>
            <pc:sldMk cId="1956197047" sldId="287"/>
            <ac:spMk id="3" creationId="{6E58E6E1-CADB-4AF0-AA4B-1FA5872154B4}"/>
          </ac:spMkLst>
        </pc:spChg>
        <pc:spChg chg="add">
          <ac:chgData name="Brandon Waller" userId="f933e96cc373e63c" providerId="LiveId" clId="{217C2302-FD9E-41CA-93C0-9E59F1A3073F}" dt="2018-02-03T17:01:42.395" v="786" actId="26606"/>
          <ac:spMkLst>
            <pc:docMk/>
            <pc:sldMk cId="1956197047" sldId="287"/>
            <ac:spMk id="20" creationId="{2783C067-F8BF-4755-B516-8A0CD74CF60C}"/>
          </ac:spMkLst>
        </pc:spChg>
        <pc:spChg chg="add">
          <ac:chgData name="Brandon Waller" userId="f933e96cc373e63c" providerId="LiveId" clId="{217C2302-FD9E-41CA-93C0-9E59F1A3073F}" dt="2018-02-03T17:01:42.395" v="786" actId="26606"/>
          <ac:spMkLst>
            <pc:docMk/>
            <pc:sldMk cId="1956197047" sldId="287"/>
            <ac:spMk id="22" creationId="{549A2DAB-B431-487D-95AD-BB0FECB49E57}"/>
          </ac:spMkLst>
        </pc:spChg>
        <pc:spChg chg="add">
          <ac:chgData name="Brandon Waller" userId="f933e96cc373e63c" providerId="LiveId" clId="{217C2302-FD9E-41CA-93C0-9E59F1A3073F}" dt="2018-02-03T17:01:42.395" v="786" actId="26606"/>
          <ac:spMkLst>
            <pc:docMk/>
            <pc:sldMk cId="1956197047" sldId="287"/>
            <ac:spMk id="28" creationId="{0819F787-32B4-46A8-BC57-C6571BCEE243}"/>
          </ac:spMkLst>
        </pc:spChg>
        <pc:spChg chg="add">
          <ac:chgData name="Brandon Waller" userId="f933e96cc373e63c" providerId="LiveId" clId="{217C2302-FD9E-41CA-93C0-9E59F1A3073F}" dt="2018-02-03T17:01:42.395" v="786" actId="26606"/>
          <ac:spMkLst>
            <pc:docMk/>
            <pc:sldMk cId="1956197047" sldId="287"/>
            <ac:spMk id="30" creationId="{2ED796EC-E7FF-46DB-B912-FB08BF12AA6E}"/>
          </ac:spMkLst>
        </pc:spChg>
        <pc:grpChg chg="add">
          <ac:chgData name="Brandon Waller" userId="f933e96cc373e63c" providerId="LiveId" clId="{217C2302-FD9E-41CA-93C0-9E59F1A3073F}" dt="2018-02-03T17:01:42.395" v="786" actId="26606"/>
          <ac:grpSpMkLst>
            <pc:docMk/>
            <pc:sldMk cId="1956197047" sldId="287"/>
            <ac:grpSpMk id="8" creationId="{28460BD8-AE3F-4AC9-9D0B-717052AA5D3A}"/>
          </ac:grpSpMkLst>
        </pc:grpChg>
        <pc:cxnChg chg="add">
          <ac:chgData name="Brandon Waller" userId="f933e96cc373e63c" providerId="LiveId" clId="{217C2302-FD9E-41CA-93C0-9E59F1A3073F}" dt="2018-02-03T17:01:42.395" v="786" actId="26606"/>
          <ac:cxnSpMkLst>
            <pc:docMk/>
            <pc:sldMk cId="1956197047" sldId="287"/>
            <ac:cxnSpMk id="24" creationId="{C5ECDEE1-7093-418F-9CF5-24EEB115C1C1}"/>
          </ac:cxnSpMkLst>
        </pc:cxnChg>
        <pc:cxnChg chg="add">
          <ac:chgData name="Brandon Waller" userId="f933e96cc373e63c" providerId="LiveId" clId="{217C2302-FD9E-41CA-93C0-9E59F1A3073F}" dt="2018-02-03T17:01:42.395" v="786" actId="26606"/>
          <ac:cxnSpMkLst>
            <pc:docMk/>
            <pc:sldMk cId="1956197047" sldId="287"/>
            <ac:cxnSpMk id="26" creationId="{045062AF-EB11-4651-BC4A-4DA21768DE8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5D3EB-13F7-433C-831B-1E60804B5348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A777423B-1F43-46F1-A49C-80E40D1F1BEF}">
      <dgm:prSet/>
      <dgm:spPr/>
      <dgm:t>
        <a:bodyPr/>
        <a:lstStyle/>
        <a:p>
          <a:r>
            <a:rPr lang="en-US"/>
            <a:t>Language Types</a:t>
          </a:r>
        </a:p>
      </dgm:t>
    </dgm:pt>
    <dgm:pt modelId="{DF0DB761-6E6A-4241-80A2-B654951366C5}" type="parTrans" cxnId="{D1C67DC6-4269-4B87-9245-71909AFEB7D5}">
      <dgm:prSet/>
      <dgm:spPr/>
      <dgm:t>
        <a:bodyPr/>
        <a:lstStyle/>
        <a:p>
          <a:endParaRPr lang="en-US"/>
        </a:p>
      </dgm:t>
    </dgm:pt>
    <dgm:pt modelId="{8338C939-C60A-40C1-845D-C4C17E38BBC4}" type="sibTrans" cxnId="{D1C67DC6-4269-4B87-9245-71909AFEB7D5}">
      <dgm:prSet/>
      <dgm:spPr/>
      <dgm:t>
        <a:bodyPr/>
        <a:lstStyle/>
        <a:p>
          <a:endParaRPr lang="en-US"/>
        </a:p>
      </dgm:t>
    </dgm:pt>
    <dgm:pt modelId="{37479BFE-BF64-4FB3-AF40-847A257259E9}">
      <dgm:prSet/>
      <dgm:spPr/>
      <dgm:t>
        <a:bodyPr/>
        <a:lstStyle/>
        <a:p>
          <a:r>
            <a:rPr lang="en-US" dirty="0"/>
            <a:t>Programming (Java, C)</a:t>
          </a:r>
        </a:p>
      </dgm:t>
    </dgm:pt>
    <dgm:pt modelId="{33915D31-9E92-4B66-9C95-E84689A5EB31}" type="parTrans" cxnId="{C988629E-DCFA-487E-8CB0-9B3D3FAF4C92}">
      <dgm:prSet/>
      <dgm:spPr/>
      <dgm:t>
        <a:bodyPr/>
        <a:lstStyle/>
        <a:p>
          <a:endParaRPr lang="en-US"/>
        </a:p>
      </dgm:t>
    </dgm:pt>
    <dgm:pt modelId="{69937F38-1464-4D9D-ACFB-C66E511FF6EE}" type="sibTrans" cxnId="{C988629E-DCFA-487E-8CB0-9B3D3FAF4C92}">
      <dgm:prSet/>
      <dgm:spPr/>
      <dgm:t>
        <a:bodyPr/>
        <a:lstStyle/>
        <a:p>
          <a:endParaRPr lang="en-US"/>
        </a:p>
      </dgm:t>
    </dgm:pt>
    <dgm:pt modelId="{BD39E182-E35C-40A0-A66B-2191BFE10028}">
      <dgm:prSet/>
      <dgm:spPr/>
      <dgm:t>
        <a:bodyPr/>
        <a:lstStyle/>
        <a:p>
          <a:r>
            <a:rPr lang="en-US"/>
            <a:t>Markup (HTML, Markdown)</a:t>
          </a:r>
        </a:p>
      </dgm:t>
    </dgm:pt>
    <dgm:pt modelId="{1A95E628-97A1-4E61-B98D-94438DE7EBF3}" type="parTrans" cxnId="{CFCDD9C8-BA20-41E7-BD7C-E81BC4D8DB63}">
      <dgm:prSet/>
      <dgm:spPr/>
      <dgm:t>
        <a:bodyPr/>
        <a:lstStyle/>
        <a:p>
          <a:endParaRPr lang="en-US"/>
        </a:p>
      </dgm:t>
    </dgm:pt>
    <dgm:pt modelId="{21021651-7857-43EF-A0AF-E11581FBBFEB}" type="sibTrans" cxnId="{CFCDD9C8-BA20-41E7-BD7C-E81BC4D8DB63}">
      <dgm:prSet/>
      <dgm:spPr/>
      <dgm:t>
        <a:bodyPr/>
        <a:lstStyle/>
        <a:p>
          <a:endParaRPr lang="en-US"/>
        </a:p>
      </dgm:t>
    </dgm:pt>
    <dgm:pt modelId="{3FF98B49-DA13-4DE8-ACC1-D9D6A8BE4381}">
      <dgm:prSet/>
      <dgm:spPr/>
      <dgm:t>
        <a:bodyPr/>
        <a:lstStyle/>
        <a:p>
          <a:r>
            <a:rPr lang="en-US"/>
            <a:t>Typesetting (LaTeX)</a:t>
          </a:r>
        </a:p>
      </dgm:t>
    </dgm:pt>
    <dgm:pt modelId="{11A7E2F7-76CD-496A-B8B0-7E1EB36D21C7}" type="parTrans" cxnId="{8798E4B0-0818-40ED-9933-75A2F9577A6B}">
      <dgm:prSet/>
      <dgm:spPr/>
      <dgm:t>
        <a:bodyPr/>
        <a:lstStyle/>
        <a:p>
          <a:endParaRPr lang="en-US"/>
        </a:p>
      </dgm:t>
    </dgm:pt>
    <dgm:pt modelId="{7A93D16C-ECA4-4DEF-A3B1-A519B253A0D5}" type="sibTrans" cxnId="{8798E4B0-0818-40ED-9933-75A2F9577A6B}">
      <dgm:prSet/>
      <dgm:spPr/>
      <dgm:t>
        <a:bodyPr/>
        <a:lstStyle/>
        <a:p>
          <a:endParaRPr lang="en-US"/>
        </a:p>
      </dgm:t>
    </dgm:pt>
    <dgm:pt modelId="{2D52E69D-55D4-4878-AAE5-B35C4453116B}">
      <dgm:prSet/>
      <dgm:spPr/>
      <dgm:t>
        <a:bodyPr/>
        <a:lstStyle/>
        <a:p>
          <a:r>
            <a:rPr lang="en-US"/>
            <a:t>Why use LaTeX?</a:t>
          </a:r>
        </a:p>
      </dgm:t>
    </dgm:pt>
    <dgm:pt modelId="{3E6CC01F-4E2A-4E36-9705-D26A703EC515}" type="parTrans" cxnId="{DBFF06AF-9DC1-4A2F-A8B6-A274AB6F8DCD}">
      <dgm:prSet/>
      <dgm:spPr/>
      <dgm:t>
        <a:bodyPr/>
        <a:lstStyle/>
        <a:p>
          <a:endParaRPr lang="en-US"/>
        </a:p>
      </dgm:t>
    </dgm:pt>
    <dgm:pt modelId="{9A966327-1D8F-4AFC-BD72-1AF3BE51CEB1}" type="sibTrans" cxnId="{DBFF06AF-9DC1-4A2F-A8B6-A274AB6F8DCD}">
      <dgm:prSet/>
      <dgm:spPr/>
      <dgm:t>
        <a:bodyPr/>
        <a:lstStyle/>
        <a:p>
          <a:endParaRPr lang="en-US"/>
        </a:p>
      </dgm:t>
    </dgm:pt>
    <dgm:pt modelId="{7583BE6B-2F4B-4610-A73F-926C2D92A3D5}">
      <dgm:prSet/>
      <dgm:spPr/>
      <dgm:t>
        <a:bodyPr/>
        <a:lstStyle/>
        <a:p>
          <a:r>
            <a:rPr lang="en-US"/>
            <a:t>Separation of formatting and text</a:t>
          </a:r>
        </a:p>
      </dgm:t>
    </dgm:pt>
    <dgm:pt modelId="{B546C5A5-6264-475A-8A47-05B2ACCC29DE}" type="parTrans" cxnId="{7F92EB68-3243-4CA2-AC26-79F4F006C8F3}">
      <dgm:prSet/>
      <dgm:spPr/>
      <dgm:t>
        <a:bodyPr/>
        <a:lstStyle/>
        <a:p>
          <a:endParaRPr lang="en-US"/>
        </a:p>
      </dgm:t>
    </dgm:pt>
    <dgm:pt modelId="{2BC7D2D6-F6AC-4A3C-B855-7849B295C68A}" type="sibTrans" cxnId="{7F92EB68-3243-4CA2-AC26-79F4F006C8F3}">
      <dgm:prSet/>
      <dgm:spPr/>
      <dgm:t>
        <a:bodyPr/>
        <a:lstStyle/>
        <a:p>
          <a:endParaRPr lang="en-US"/>
        </a:p>
      </dgm:t>
    </dgm:pt>
    <dgm:pt modelId="{2C81E631-06E0-478F-8131-3CB0C906997C}">
      <dgm:prSet/>
      <dgm:spPr/>
      <dgm:t>
        <a:bodyPr/>
        <a:lstStyle/>
        <a:p>
          <a:r>
            <a:rPr lang="en-US"/>
            <a:t>Templates</a:t>
          </a:r>
        </a:p>
      </dgm:t>
    </dgm:pt>
    <dgm:pt modelId="{35E7D627-AC33-4045-AD59-0FB0CC01E74E}" type="parTrans" cxnId="{14D54242-045F-462D-AC79-3DC90ECA5D7C}">
      <dgm:prSet/>
      <dgm:spPr/>
      <dgm:t>
        <a:bodyPr/>
        <a:lstStyle/>
        <a:p>
          <a:endParaRPr lang="en-US"/>
        </a:p>
      </dgm:t>
    </dgm:pt>
    <dgm:pt modelId="{DA6E1DE7-670F-4324-A85E-CEAB6CD9B2FC}" type="sibTrans" cxnId="{14D54242-045F-462D-AC79-3DC90ECA5D7C}">
      <dgm:prSet/>
      <dgm:spPr/>
      <dgm:t>
        <a:bodyPr/>
        <a:lstStyle/>
        <a:p>
          <a:endParaRPr lang="en-US"/>
        </a:p>
      </dgm:t>
    </dgm:pt>
    <dgm:pt modelId="{E5C96215-E326-480C-B149-AAF390A2B969}">
      <dgm:prSet/>
      <dgm:spPr/>
      <dgm:t>
        <a:bodyPr/>
        <a:lstStyle/>
        <a:p>
          <a:r>
            <a:rPr lang="en-US"/>
            <a:t>Easy bibliographies/citation management</a:t>
          </a:r>
        </a:p>
      </dgm:t>
    </dgm:pt>
    <dgm:pt modelId="{7013927D-27A4-42DD-9051-AA9CB1DF4EED}" type="parTrans" cxnId="{D91A1905-5AD5-417F-B939-7FB071BE166C}">
      <dgm:prSet/>
      <dgm:spPr/>
      <dgm:t>
        <a:bodyPr/>
        <a:lstStyle/>
        <a:p>
          <a:endParaRPr lang="en-US"/>
        </a:p>
      </dgm:t>
    </dgm:pt>
    <dgm:pt modelId="{0068DB75-85F1-4350-8D39-31518E729CF3}" type="sibTrans" cxnId="{D91A1905-5AD5-417F-B939-7FB071BE166C}">
      <dgm:prSet/>
      <dgm:spPr/>
      <dgm:t>
        <a:bodyPr/>
        <a:lstStyle/>
        <a:p>
          <a:endParaRPr lang="en-US"/>
        </a:p>
      </dgm:t>
    </dgm:pt>
    <dgm:pt modelId="{381206D8-4B6E-47DC-903D-39779B21BCF9}" type="pres">
      <dgm:prSet presAssocID="{0455D3EB-13F7-433C-831B-1E60804B5348}" presName="Name0" presStyleCnt="0">
        <dgm:presLayoutVars>
          <dgm:dir/>
          <dgm:animLvl val="lvl"/>
          <dgm:resizeHandles val="exact"/>
        </dgm:presLayoutVars>
      </dgm:prSet>
      <dgm:spPr/>
    </dgm:pt>
    <dgm:pt modelId="{18574779-86B9-4FAF-9E18-083CA0C9A14B}" type="pres">
      <dgm:prSet presAssocID="{A777423B-1F43-46F1-A49C-80E40D1F1BEF}" presName="linNode" presStyleCnt="0"/>
      <dgm:spPr/>
    </dgm:pt>
    <dgm:pt modelId="{47641299-5E89-427B-9E56-1B8838CC34AF}" type="pres">
      <dgm:prSet presAssocID="{A777423B-1F43-46F1-A49C-80E40D1F1BEF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4DBB746-1F63-4223-B13E-6E1EC307F9D3}" type="pres">
      <dgm:prSet presAssocID="{A777423B-1F43-46F1-A49C-80E40D1F1BEF}" presName="descendantText" presStyleLbl="alignAccFollowNode1" presStyleIdx="0" presStyleCnt="2">
        <dgm:presLayoutVars>
          <dgm:bulletEnabled/>
        </dgm:presLayoutVars>
      </dgm:prSet>
      <dgm:spPr/>
    </dgm:pt>
    <dgm:pt modelId="{308EBDFF-661D-44E9-A605-11A2E0E9A8C9}" type="pres">
      <dgm:prSet presAssocID="{8338C939-C60A-40C1-845D-C4C17E38BBC4}" presName="sp" presStyleCnt="0"/>
      <dgm:spPr/>
    </dgm:pt>
    <dgm:pt modelId="{0D6AB22B-E3CF-4F6C-987A-059CBAD330D0}" type="pres">
      <dgm:prSet presAssocID="{2D52E69D-55D4-4878-AAE5-B35C4453116B}" presName="linNode" presStyleCnt="0"/>
      <dgm:spPr/>
    </dgm:pt>
    <dgm:pt modelId="{A15D52D7-3BBD-4E7F-B7BC-9B6C692B766E}" type="pres">
      <dgm:prSet presAssocID="{2D52E69D-55D4-4878-AAE5-B35C4453116B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C49C011A-A737-4EB1-B603-333123F2F32E}" type="pres">
      <dgm:prSet presAssocID="{2D52E69D-55D4-4878-AAE5-B35C4453116B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D91A1905-5AD5-417F-B939-7FB071BE166C}" srcId="{2D52E69D-55D4-4878-AAE5-B35C4453116B}" destId="{E5C96215-E326-480C-B149-AAF390A2B969}" srcOrd="2" destOrd="0" parTransId="{7013927D-27A4-42DD-9051-AA9CB1DF4EED}" sibTransId="{0068DB75-85F1-4350-8D39-31518E729CF3}"/>
    <dgm:cxn modelId="{E75E790A-DBA9-43D4-9041-9ABE8A3B4E15}" type="presOf" srcId="{3FF98B49-DA13-4DE8-ACC1-D9D6A8BE4381}" destId="{44DBB746-1F63-4223-B13E-6E1EC307F9D3}" srcOrd="0" destOrd="2" presId="urn:microsoft.com/office/officeart/2016/7/layout/VerticalSolidActionList"/>
    <dgm:cxn modelId="{14D54242-045F-462D-AC79-3DC90ECA5D7C}" srcId="{2D52E69D-55D4-4878-AAE5-B35C4453116B}" destId="{2C81E631-06E0-478F-8131-3CB0C906997C}" srcOrd="1" destOrd="0" parTransId="{35E7D627-AC33-4045-AD59-0FB0CC01E74E}" sibTransId="{DA6E1DE7-670F-4324-A85E-CEAB6CD9B2FC}"/>
    <dgm:cxn modelId="{FF891E68-C5FE-40CD-8633-DBB7DFC135FE}" type="presOf" srcId="{7583BE6B-2F4B-4610-A73F-926C2D92A3D5}" destId="{C49C011A-A737-4EB1-B603-333123F2F32E}" srcOrd="0" destOrd="0" presId="urn:microsoft.com/office/officeart/2016/7/layout/VerticalSolidActionList"/>
    <dgm:cxn modelId="{7F92EB68-3243-4CA2-AC26-79F4F006C8F3}" srcId="{2D52E69D-55D4-4878-AAE5-B35C4453116B}" destId="{7583BE6B-2F4B-4610-A73F-926C2D92A3D5}" srcOrd="0" destOrd="0" parTransId="{B546C5A5-6264-475A-8A47-05B2ACCC29DE}" sibTransId="{2BC7D2D6-F6AC-4A3C-B855-7849B295C68A}"/>
    <dgm:cxn modelId="{393FF549-2749-42CF-8411-75C3EB08558A}" type="presOf" srcId="{A777423B-1F43-46F1-A49C-80E40D1F1BEF}" destId="{47641299-5E89-427B-9E56-1B8838CC34AF}" srcOrd="0" destOrd="0" presId="urn:microsoft.com/office/officeart/2016/7/layout/VerticalSolidActionList"/>
    <dgm:cxn modelId="{C988629E-DCFA-487E-8CB0-9B3D3FAF4C92}" srcId="{A777423B-1F43-46F1-A49C-80E40D1F1BEF}" destId="{37479BFE-BF64-4FB3-AF40-847A257259E9}" srcOrd="0" destOrd="0" parTransId="{33915D31-9E92-4B66-9C95-E84689A5EB31}" sibTransId="{69937F38-1464-4D9D-ACFB-C66E511FF6EE}"/>
    <dgm:cxn modelId="{073228A0-471D-434A-AFCD-4F84CF792A7E}" type="presOf" srcId="{BD39E182-E35C-40A0-A66B-2191BFE10028}" destId="{44DBB746-1F63-4223-B13E-6E1EC307F9D3}" srcOrd="0" destOrd="1" presId="urn:microsoft.com/office/officeart/2016/7/layout/VerticalSolidActionList"/>
    <dgm:cxn modelId="{4E49FCA5-8541-4A92-8117-157C36B2A9B9}" type="presOf" srcId="{37479BFE-BF64-4FB3-AF40-847A257259E9}" destId="{44DBB746-1F63-4223-B13E-6E1EC307F9D3}" srcOrd="0" destOrd="0" presId="urn:microsoft.com/office/officeart/2016/7/layout/VerticalSolidActionList"/>
    <dgm:cxn modelId="{DBFF06AF-9DC1-4A2F-A8B6-A274AB6F8DCD}" srcId="{0455D3EB-13F7-433C-831B-1E60804B5348}" destId="{2D52E69D-55D4-4878-AAE5-B35C4453116B}" srcOrd="1" destOrd="0" parTransId="{3E6CC01F-4E2A-4E36-9705-D26A703EC515}" sibTransId="{9A966327-1D8F-4AFC-BD72-1AF3BE51CEB1}"/>
    <dgm:cxn modelId="{8798E4B0-0818-40ED-9933-75A2F9577A6B}" srcId="{A777423B-1F43-46F1-A49C-80E40D1F1BEF}" destId="{3FF98B49-DA13-4DE8-ACC1-D9D6A8BE4381}" srcOrd="2" destOrd="0" parTransId="{11A7E2F7-76CD-496A-B8B0-7E1EB36D21C7}" sibTransId="{7A93D16C-ECA4-4DEF-A3B1-A519B253A0D5}"/>
    <dgm:cxn modelId="{1BA0E9BE-B59A-424D-BC45-52D1CC827A2E}" type="presOf" srcId="{2D52E69D-55D4-4878-AAE5-B35C4453116B}" destId="{A15D52D7-3BBD-4E7F-B7BC-9B6C692B766E}" srcOrd="0" destOrd="0" presId="urn:microsoft.com/office/officeart/2016/7/layout/VerticalSolidActionList"/>
    <dgm:cxn modelId="{939DC2C2-1DEC-4835-A33C-76CBACB0BD48}" type="presOf" srcId="{2C81E631-06E0-478F-8131-3CB0C906997C}" destId="{C49C011A-A737-4EB1-B603-333123F2F32E}" srcOrd="0" destOrd="1" presId="urn:microsoft.com/office/officeart/2016/7/layout/VerticalSolidActionList"/>
    <dgm:cxn modelId="{D1C67DC6-4269-4B87-9245-71909AFEB7D5}" srcId="{0455D3EB-13F7-433C-831B-1E60804B5348}" destId="{A777423B-1F43-46F1-A49C-80E40D1F1BEF}" srcOrd="0" destOrd="0" parTransId="{DF0DB761-6E6A-4241-80A2-B654951366C5}" sibTransId="{8338C939-C60A-40C1-845D-C4C17E38BBC4}"/>
    <dgm:cxn modelId="{CFCDD9C8-BA20-41E7-BD7C-E81BC4D8DB63}" srcId="{A777423B-1F43-46F1-A49C-80E40D1F1BEF}" destId="{BD39E182-E35C-40A0-A66B-2191BFE10028}" srcOrd="1" destOrd="0" parTransId="{1A95E628-97A1-4E61-B98D-94438DE7EBF3}" sibTransId="{21021651-7857-43EF-A0AF-E11581FBBFEB}"/>
    <dgm:cxn modelId="{3F84F9EA-B83B-4A6F-9A4A-EABD43F13885}" type="presOf" srcId="{0455D3EB-13F7-433C-831B-1E60804B5348}" destId="{381206D8-4B6E-47DC-903D-39779B21BCF9}" srcOrd="0" destOrd="0" presId="urn:microsoft.com/office/officeart/2016/7/layout/VerticalSolidActionList"/>
    <dgm:cxn modelId="{62BAF9F6-0DCB-4C93-ACA9-038C235BB356}" type="presOf" srcId="{E5C96215-E326-480C-B149-AAF390A2B969}" destId="{C49C011A-A737-4EB1-B603-333123F2F32E}" srcOrd="0" destOrd="2" presId="urn:microsoft.com/office/officeart/2016/7/layout/VerticalSolidActionList"/>
    <dgm:cxn modelId="{89372C3C-46EE-4FF6-9DA8-BF1FDE005156}" type="presParOf" srcId="{381206D8-4B6E-47DC-903D-39779B21BCF9}" destId="{18574779-86B9-4FAF-9E18-083CA0C9A14B}" srcOrd="0" destOrd="0" presId="urn:microsoft.com/office/officeart/2016/7/layout/VerticalSolidActionList"/>
    <dgm:cxn modelId="{16B2F1AF-CFFC-4FF6-97EF-31BDFE3DB603}" type="presParOf" srcId="{18574779-86B9-4FAF-9E18-083CA0C9A14B}" destId="{47641299-5E89-427B-9E56-1B8838CC34AF}" srcOrd="0" destOrd="0" presId="urn:microsoft.com/office/officeart/2016/7/layout/VerticalSolidActionList"/>
    <dgm:cxn modelId="{52B9DCBD-28B6-4A26-8E2E-49C1D59EAD9F}" type="presParOf" srcId="{18574779-86B9-4FAF-9E18-083CA0C9A14B}" destId="{44DBB746-1F63-4223-B13E-6E1EC307F9D3}" srcOrd="1" destOrd="0" presId="urn:microsoft.com/office/officeart/2016/7/layout/VerticalSolidActionList"/>
    <dgm:cxn modelId="{9287167E-48E3-487B-8D41-1FED4C89F470}" type="presParOf" srcId="{381206D8-4B6E-47DC-903D-39779B21BCF9}" destId="{308EBDFF-661D-44E9-A605-11A2E0E9A8C9}" srcOrd="1" destOrd="0" presId="urn:microsoft.com/office/officeart/2016/7/layout/VerticalSolidActionList"/>
    <dgm:cxn modelId="{AABEDFB7-3C2B-47D9-8FDB-783751B23E9F}" type="presParOf" srcId="{381206D8-4B6E-47DC-903D-39779B21BCF9}" destId="{0D6AB22B-E3CF-4F6C-987A-059CBAD330D0}" srcOrd="2" destOrd="0" presId="urn:microsoft.com/office/officeart/2016/7/layout/VerticalSolidActionList"/>
    <dgm:cxn modelId="{F6DD3D90-1A4E-4178-A466-9C51A1167745}" type="presParOf" srcId="{0D6AB22B-E3CF-4F6C-987A-059CBAD330D0}" destId="{A15D52D7-3BBD-4E7F-B7BC-9B6C692B766E}" srcOrd="0" destOrd="0" presId="urn:microsoft.com/office/officeart/2016/7/layout/VerticalSolidActionList"/>
    <dgm:cxn modelId="{86873FB2-3148-4BD8-80D8-92689EBB913E}" type="presParOf" srcId="{0D6AB22B-E3CF-4F6C-987A-059CBAD330D0}" destId="{C49C011A-A737-4EB1-B603-333123F2F32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E87C6-78E5-4C03-AECA-B4ACA1A455F2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A1A89DA4-8D43-43B9-A1F5-88E13EBEF3A7}">
      <dgm:prSet/>
      <dgm:spPr/>
      <dgm:t>
        <a:bodyPr/>
        <a:lstStyle/>
        <a:p>
          <a:r>
            <a:rPr lang="en-US"/>
            <a:t>\textbf{</a:t>
          </a:r>
          <a:r>
            <a:rPr lang="en-US" b="1"/>
            <a:t>bold-face text</a:t>
          </a:r>
          <a:r>
            <a:rPr lang="en-US"/>
            <a:t>}</a:t>
          </a:r>
        </a:p>
      </dgm:t>
    </dgm:pt>
    <dgm:pt modelId="{AAE9C07D-F840-458E-8B46-76CD4D43A004}" type="parTrans" cxnId="{36111007-F9B7-4C41-B41F-3520FF6C9D95}">
      <dgm:prSet/>
      <dgm:spPr/>
      <dgm:t>
        <a:bodyPr/>
        <a:lstStyle/>
        <a:p>
          <a:endParaRPr lang="en-US"/>
        </a:p>
      </dgm:t>
    </dgm:pt>
    <dgm:pt modelId="{34BD2D5C-35DD-4A62-9B39-DF0F052FCDEC}" type="sibTrans" cxnId="{36111007-F9B7-4C41-B41F-3520FF6C9D95}">
      <dgm:prSet/>
      <dgm:spPr/>
      <dgm:t>
        <a:bodyPr/>
        <a:lstStyle/>
        <a:p>
          <a:endParaRPr lang="en-US"/>
        </a:p>
      </dgm:t>
    </dgm:pt>
    <dgm:pt modelId="{B50D1261-F589-4233-BE52-49B1F573CD64}">
      <dgm:prSet/>
      <dgm:spPr/>
      <dgm:t>
        <a:bodyPr/>
        <a:lstStyle/>
        <a:p>
          <a:r>
            <a:rPr lang="en-US"/>
            <a:t>\textit{</a:t>
          </a:r>
          <a:r>
            <a:rPr lang="en-US" i="1"/>
            <a:t>italicized text}</a:t>
          </a:r>
          <a:endParaRPr lang="en-US"/>
        </a:p>
      </dgm:t>
    </dgm:pt>
    <dgm:pt modelId="{4981493F-DDF5-478B-B27B-A4416AED04F3}" type="parTrans" cxnId="{2B778095-7E1C-44AE-9098-B85B2118805C}">
      <dgm:prSet/>
      <dgm:spPr/>
      <dgm:t>
        <a:bodyPr/>
        <a:lstStyle/>
        <a:p>
          <a:endParaRPr lang="en-US"/>
        </a:p>
      </dgm:t>
    </dgm:pt>
    <dgm:pt modelId="{B0FFB8ED-6D1C-48CB-866A-5FCE007B66B3}" type="sibTrans" cxnId="{2B778095-7E1C-44AE-9098-B85B2118805C}">
      <dgm:prSet/>
      <dgm:spPr/>
      <dgm:t>
        <a:bodyPr/>
        <a:lstStyle/>
        <a:p>
          <a:endParaRPr lang="en-US"/>
        </a:p>
      </dgm:t>
    </dgm:pt>
    <dgm:pt modelId="{209D0058-1A1E-470C-BF34-9996647F33E4}">
      <dgm:prSet/>
      <dgm:spPr/>
      <dgm:t>
        <a:bodyPr/>
        <a:lstStyle/>
        <a:p>
          <a:r>
            <a:rPr lang="en-US"/>
            <a:t>\underline{</a:t>
          </a:r>
          <a:r>
            <a:rPr lang="en-US" u="sng"/>
            <a:t>underlined text</a:t>
          </a:r>
          <a:r>
            <a:rPr lang="en-US"/>
            <a:t>}</a:t>
          </a:r>
        </a:p>
      </dgm:t>
    </dgm:pt>
    <dgm:pt modelId="{8B0E9EFE-C990-4998-A543-2CF72F491B56}" type="parTrans" cxnId="{A9044732-1D28-426F-B922-20CE82259993}">
      <dgm:prSet/>
      <dgm:spPr/>
      <dgm:t>
        <a:bodyPr/>
        <a:lstStyle/>
        <a:p>
          <a:endParaRPr lang="en-US"/>
        </a:p>
      </dgm:t>
    </dgm:pt>
    <dgm:pt modelId="{529C447A-8FE6-4E48-BD52-4491FFBC9C47}" type="sibTrans" cxnId="{A9044732-1D28-426F-B922-20CE82259993}">
      <dgm:prSet/>
      <dgm:spPr/>
      <dgm:t>
        <a:bodyPr/>
        <a:lstStyle/>
        <a:p>
          <a:endParaRPr lang="en-US"/>
        </a:p>
      </dgm:t>
    </dgm:pt>
    <dgm:pt modelId="{F7947981-EAF4-435D-9112-108ECE05F7F4}">
      <dgm:prSet/>
      <dgm:spPr/>
      <dgm:t>
        <a:bodyPr/>
        <a:lstStyle/>
        <a:p>
          <a:r>
            <a:rPr lang="en-US"/>
            <a:t>\textsc{SMALL CAPITAL TEXT}</a:t>
          </a:r>
        </a:p>
      </dgm:t>
    </dgm:pt>
    <dgm:pt modelId="{3DD9ACD7-BE43-4308-97C9-425299E3F7C6}" type="parTrans" cxnId="{8C92559B-4C7B-4B9B-ACFE-4A85B8D18043}">
      <dgm:prSet/>
      <dgm:spPr/>
      <dgm:t>
        <a:bodyPr/>
        <a:lstStyle/>
        <a:p>
          <a:endParaRPr lang="en-US"/>
        </a:p>
      </dgm:t>
    </dgm:pt>
    <dgm:pt modelId="{3D3293D4-D82E-4E8E-A722-B0AE1FA9496C}" type="sibTrans" cxnId="{8C92559B-4C7B-4B9B-ACFE-4A85B8D18043}">
      <dgm:prSet/>
      <dgm:spPr/>
      <dgm:t>
        <a:bodyPr/>
        <a:lstStyle/>
        <a:p>
          <a:endParaRPr lang="en-US"/>
        </a:p>
      </dgm:t>
    </dgm:pt>
    <dgm:pt modelId="{23C90BDD-6110-4A89-B9FB-28F5551E52EB}">
      <dgm:prSet/>
      <dgm:spPr/>
      <dgm:t>
        <a:bodyPr/>
        <a:lstStyle/>
        <a:p>
          <a:r>
            <a:rPr lang="en-US"/>
            <a:t>\emph{}</a:t>
          </a:r>
        </a:p>
      </dgm:t>
    </dgm:pt>
    <dgm:pt modelId="{976D712B-120E-4ED1-AB38-B510D1717C8B}" type="parTrans" cxnId="{4E786E1C-F39D-4B6D-86A3-6C355D6CDB33}">
      <dgm:prSet/>
      <dgm:spPr/>
      <dgm:t>
        <a:bodyPr/>
        <a:lstStyle/>
        <a:p>
          <a:endParaRPr lang="en-US"/>
        </a:p>
      </dgm:t>
    </dgm:pt>
    <dgm:pt modelId="{32FA5908-B7E2-4A62-A65A-F8F7115F09FB}" type="sibTrans" cxnId="{4E786E1C-F39D-4B6D-86A3-6C355D6CDB33}">
      <dgm:prSet/>
      <dgm:spPr/>
      <dgm:t>
        <a:bodyPr/>
        <a:lstStyle/>
        <a:p>
          <a:endParaRPr lang="en-US"/>
        </a:p>
      </dgm:t>
    </dgm:pt>
    <dgm:pt modelId="{FD1E67E7-A05A-44CB-B988-BA7BFE7B80C1}">
      <dgm:prSet/>
      <dgm:spPr/>
      <dgm:t>
        <a:bodyPr/>
        <a:lstStyle/>
        <a:p>
          <a:r>
            <a:rPr lang="en-US"/>
            <a:t>\textsubscript{}</a:t>
          </a:r>
        </a:p>
      </dgm:t>
    </dgm:pt>
    <dgm:pt modelId="{9EE037D4-F227-4B01-9907-E9703CC5A0A1}" type="parTrans" cxnId="{3813BEFC-7E3C-49FE-A5AE-DA6513541A57}">
      <dgm:prSet/>
      <dgm:spPr/>
      <dgm:t>
        <a:bodyPr/>
        <a:lstStyle/>
        <a:p>
          <a:endParaRPr lang="en-US"/>
        </a:p>
      </dgm:t>
    </dgm:pt>
    <dgm:pt modelId="{C07474C7-9E3E-4643-83BE-101688F68E91}" type="sibTrans" cxnId="{3813BEFC-7E3C-49FE-A5AE-DA6513541A57}">
      <dgm:prSet/>
      <dgm:spPr/>
      <dgm:t>
        <a:bodyPr/>
        <a:lstStyle/>
        <a:p>
          <a:endParaRPr lang="en-US"/>
        </a:p>
      </dgm:t>
    </dgm:pt>
    <dgm:pt modelId="{973A8E60-E6FE-4EBF-A100-F3514D9F43B2}">
      <dgm:prSet/>
      <dgm:spPr/>
      <dgm:t>
        <a:bodyPr/>
        <a:lstStyle/>
        <a:p>
          <a:r>
            <a:rPr lang="en-US"/>
            <a:t>\textsuperscript{}</a:t>
          </a:r>
        </a:p>
      </dgm:t>
    </dgm:pt>
    <dgm:pt modelId="{CD3E51AD-2EC2-4D3C-A2A4-BBEF95382B2A}" type="parTrans" cxnId="{0662062A-0B64-4880-A2AB-E0FB5ADD9F2D}">
      <dgm:prSet/>
      <dgm:spPr/>
      <dgm:t>
        <a:bodyPr/>
        <a:lstStyle/>
        <a:p>
          <a:endParaRPr lang="en-US"/>
        </a:p>
      </dgm:t>
    </dgm:pt>
    <dgm:pt modelId="{D59D3EBC-FD91-4816-A4EF-B15401237FDC}" type="sibTrans" cxnId="{0662062A-0B64-4880-A2AB-E0FB5ADD9F2D}">
      <dgm:prSet/>
      <dgm:spPr/>
      <dgm:t>
        <a:bodyPr/>
        <a:lstStyle/>
        <a:p>
          <a:endParaRPr lang="en-US"/>
        </a:p>
      </dgm:t>
    </dgm:pt>
    <dgm:pt modelId="{51B8C22F-864C-4BB8-AF85-951EE3958550}">
      <dgm:prSet/>
      <dgm:spPr/>
      <dgm:t>
        <a:bodyPr/>
        <a:lstStyle/>
        <a:p>
          <a:r>
            <a:rPr lang="en-US" dirty="0"/>
            <a:t>\</a:t>
          </a:r>
          <a:r>
            <a:rPr lang="en-US" dirty="0" err="1"/>
            <a:t>texttt</a:t>
          </a:r>
          <a:r>
            <a:rPr lang="en-US" dirty="0"/>
            <a:t>{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type-writer style text</a:t>
          </a:r>
          <a:r>
            <a:rPr lang="en-US" dirty="0"/>
            <a:t>}</a:t>
          </a:r>
        </a:p>
      </dgm:t>
    </dgm:pt>
    <dgm:pt modelId="{5441F8C0-9946-4080-A13E-5120C0E34CAA}" type="parTrans" cxnId="{0B4C4D17-C1FD-4D45-9D18-B5A34CD8DFF6}">
      <dgm:prSet/>
      <dgm:spPr/>
      <dgm:t>
        <a:bodyPr/>
        <a:lstStyle/>
        <a:p>
          <a:endParaRPr lang="en-US"/>
        </a:p>
      </dgm:t>
    </dgm:pt>
    <dgm:pt modelId="{866D4DD8-ABDD-4869-AEA2-22A25EF81F8E}" type="sibTrans" cxnId="{0B4C4D17-C1FD-4D45-9D18-B5A34CD8DFF6}">
      <dgm:prSet/>
      <dgm:spPr/>
      <dgm:t>
        <a:bodyPr/>
        <a:lstStyle/>
        <a:p>
          <a:endParaRPr lang="en-US"/>
        </a:p>
      </dgm:t>
    </dgm:pt>
    <dgm:pt modelId="{8F8180A5-5DCB-4DD8-8BEB-74185AF0F119}" type="pres">
      <dgm:prSet presAssocID="{850E87C6-78E5-4C03-AECA-B4ACA1A455F2}" presName="linear" presStyleCnt="0">
        <dgm:presLayoutVars>
          <dgm:animLvl val="lvl"/>
          <dgm:resizeHandles val="exact"/>
        </dgm:presLayoutVars>
      </dgm:prSet>
      <dgm:spPr/>
    </dgm:pt>
    <dgm:pt modelId="{BCEDFDC6-5298-4A05-B85E-74EAADF995C6}" type="pres">
      <dgm:prSet presAssocID="{A1A89DA4-8D43-43B9-A1F5-88E13EBEF3A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279028-3D95-4895-A11F-033C8D0811A2}" type="pres">
      <dgm:prSet presAssocID="{34BD2D5C-35DD-4A62-9B39-DF0F052FCDEC}" presName="spacer" presStyleCnt="0"/>
      <dgm:spPr/>
    </dgm:pt>
    <dgm:pt modelId="{571280C5-4BD1-4ABE-B825-BB5F809E4BFB}" type="pres">
      <dgm:prSet presAssocID="{B50D1261-F589-4233-BE52-49B1F573CD6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A0D87B2-3A52-47E4-83C1-59693321CBFB}" type="pres">
      <dgm:prSet presAssocID="{B0FFB8ED-6D1C-48CB-866A-5FCE007B66B3}" presName="spacer" presStyleCnt="0"/>
      <dgm:spPr/>
    </dgm:pt>
    <dgm:pt modelId="{E7870E06-C3CF-4E94-B64B-96A25B728826}" type="pres">
      <dgm:prSet presAssocID="{209D0058-1A1E-470C-BF34-9996647F33E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3B3F857-E5FB-4672-9371-0BE8DF85093D}" type="pres">
      <dgm:prSet presAssocID="{529C447A-8FE6-4E48-BD52-4491FFBC9C47}" presName="spacer" presStyleCnt="0"/>
      <dgm:spPr/>
    </dgm:pt>
    <dgm:pt modelId="{5650E590-37B1-461A-94C8-212A53C2039B}" type="pres">
      <dgm:prSet presAssocID="{F7947981-EAF4-435D-9112-108ECE05F7F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8712F24-3260-462E-82EA-9A2759002CC1}" type="pres">
      <dgm:prSet presAssocID="{3D3293D4-D82E-4E8E-A722-B0AE1FA9496C}" presName="spacer" presStyleCnt="0"/>
      <dgm:spPr/>
    </dgm:pt>
    <dgm:pt modelId="{515C40DF-5D6D-429C-BF46-CE36CFA4670C}" type="pres">
      <dgm:prSet presAssocID="{23C90BDD-6110-4A89-B9FB-28F5551E52E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53AE2FF-9E8B-4447-AA65-AA5F4759FA4A}" type="pres">
      <dgm:prSet presAssocID="{32FA5908-B7E2-4A62-A65A-F8F7115F09FB}" presName="spacer" presStyleCnt="0"/>
      <dgm:spPr/>
    </dgm:pt>
    <dgm:pt modelId="{29D0A64A-01FF-4208-8012-A54E4ECACBEB}" type="pres">
      <dgm:prSet presAssocID="{FD1E67E7-A05A-44CB-B988-BA7BFE7B80C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D048AFC-8FD3-4DA5-A15E-A60FB7C08144}" type="pres">
      <dgm:prSet presAssocID="{C07474C7-9E3E-4643-83BE-101688F68E91}" presName="spacer" presStyleCnt="0"/>
      <dgm:spPr/>
    </dgm:pt>
    <dgm:pt modelId="{91977025-1CBD-4A29-AC27-1A5C98EB3D0A}" type="pres">
      <dgm:prSet presAssocID="{973A8E60-E6FE-4EBF-A100-F3514D9F43B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26977D3-57AE-4542-8106-825ED2E98BFC}" type="pres">
      <dgm:prSet presAssocID="{D59D3EBC-FD91-4816-A4EF-B15401237FDC}" presName="spacer" presStyleCnt="0"/>
      <dgm:spPr/>
    </dgm:pt>
    <dgm:pt modelId="{A1009F6C-C0F0-498C-8B12-378FAA82889F}" type="pres">
      <dgm:prSet presAssocID="{51B8C22F-864C-4BB8-AF85-951EE395855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6111007-F9B7-4C41-B41F-3520FF6C9D95}" srcId="{850E87C6-78E5-4C03-AECA-B4ACA1A455F2}" destId="{A1A89DA4-8D43-43B9-A1F5-88E13EBEF3A7}" srcOrd="0" destOrd="0" parTransId="{AAE9C07D-F840-458E-8B46-76CD4D43A004}" sibTransId="{34BD2D5C-35DD-4A62-9B39-DF0F052FCDEC}"/>
    <dgm:cxn modelId="{57F56508-2E31-4E6D-BAC0-DBF4518E516F}" type="presOf" srcId="{23C90BDD-6110-4A89-B9FB-28F5551E52EB}" destId="{515C40DF-5D6D-429C-BF46-CE36CFA4670C}" srcOrd="0" destOrd="0" presId="urn:microsoft.com/office/officeart/2005/8/layout/vList2"/>
    <dgm:cxn modelId="{0B4C4D17-C1FD-4D45-9D18-B5A34CD8DFF6}" srcId="{850E87C6-78E5-4C03-AECA-B4ACA1A455F2}" destId="{51B8C22F-864C-4BB8-AF85-951EE3958550}" srcOrd="7" destOrd="0" parTransId="{5441F8C0-9946-4080-A13E-5120C0E34CAA}" sibTransId="{866D4DD8-ABDD-4869-AEA2-22A25EF81F8E}"/>
    <dgm:cxn modelId="{4E786E1C-F39D-4B6D-86A3-6C355D6CDB33}" srcId="{850E87C6-78E5-4C03-AECA-B4ACA1A455F2}" destId="{23C90BDD-6110-4A89-B9FB-28F5551E52EB}" srcOrd="4" destOrd="0" parTransId="{976D712B-120E-4ED1-AB38-B510D1717C8B}" sibTransId="{32FA5908-B7E2-4A62-A65A-F8F7115F09FB}"/>
    <dgm:cxn modelId="{0662062A-0B64-4880-A2AB-E0FB5ADD9F2D}" srcId="{850E87C6-78E5-4C03-AECA-B4ACA1A455F2}" destId="{973A8E60-E6FE-4EBF-A100-F3514D9F43B2}" srcOrd="6" destOrd="0" parTransId="{CD3E51AD-2EC2-4D3C-A2A4-BBEF95382B2A}" sibTransId="{D59D3EBC-FD91-4816-A4EF-B15401237FDC}"/>
    <dgm:cxn modelId="{A9044732-1D28-426F-B922-20CE82259993}" srcId="{850E87C6-78E5-4C03-AECA-B4ACA1A455F2}" destId="{209D0058-1A1E-470C-BF34-9996647F33E4}" srcOrd="2" destOrd="0" parTransId="{8B0E9EFE-C990-4998-A543-2CF72F491B56}" sibTransId="{529C447A-8FE6-4E48-BD52-4491FFBC9C47}"/>
    <dgm:cxn modelId="{51484C33-13EE-46DF-847D-ADA6C479C389}" type="presOf" srcId="{850E87C6-78E5-4C03-AECA-B4ACA1A455F2}" destId="{8F8180A5-5DCB-4DD8-8BEB-74185AF0F119}" srcOrd="0" destOrd="0" presId="urn:microsoft.com/office/officeart/2005/8/layout/vList2"/>
    <dgm:cxn modelId="{659C1571-5746-4B72-A670-7E10EE36EB8C}" type="presOf" srcId="{51B8C22F-864C-4BB8-AF85-951EE3958550}" destId="{A1009F6C-C0F0-498C-8B12-378FAA82889F}" srcOrd="0" destOrd="0" presId="urn:microsoft.com/office/officeart/2005/8/layout/vList2"/>
    <dgm:cxn modelId="{16BC3391-4AE4-47B6-8209-B895258091AB}" type="presOf" srcId="{209D0058-1A1E-470C-BF34-9996647F33E4}" destId="{E7870E06-C3CF-4E94-B64B-96A25B728826}" srcOrd="0" destOrd="0" presId="urn:microsoft.com/office/officeart/2005/8/layout/vList2"/>
    <dgm:cxn modelId="{2B778095-7E1C-44AE-9098-B85B2118805C}" srcId="{850E87C6-78E5-4C03-AECA-B4ACA1A455F2}" destId="{B50D1261-F589-4233-BE52-49B1F573CD64}" srcOrd="1" destOrd="0" parTransId="{4981493F-DDF5-478B-B27B-A4416AED04F3}" sibTransId="{B0FFB8ED-6D1C-48CB-866A-5FCE007B66B3}"/>
    <dgm:cxn modelId="{8C92559B-4C7B-4B9B-ACFE-4A85B8D18043}" srcId="{850E87C6-78E5-4C03-AECA-B4ACA1A455F2}" destId="{F7947981-EAF4-435D-9112-108ECE05F7F4}" srcOrd="3" destOrd="0" parTransId="{3DD9ACD7-BE43-4308-97C9-425299E3F7C6}" sibTransId="{3D3293D4-D82E-4E8E-A722-B0AE1FA9496C}"/>
    <dgm:cxn modelId="{B3FF1CA3-1304-4A1B-98EB-A7970C11E5E8}" type="presOf" srcId="{973A8E60-E6FE-4EBF-A100-F3514D9F43B2}" destId="{91977025-1CBD-4A29-AC27-1A5C98EB3D0A}" srcOrd="0" destOrd="0" presId="urn:microsoft.com/office/officeart/2005/8/layout/vList2"/>
    <dgm:cxn modelId="{AEDD5EB0-B473-4149-B868-E6F16EB2C722}" type="presOf" srcId="{FD1E67E7-A05A-44CB-B988-BA7BFE7B80C1}" destId="{29D0A64A-01FF-4208-8012-A54E4ECACBEB}" srcOrd="0" destOrd="0" presId="urn:microsoft.com/office/officeart/2005/8/layout/vList2"/>
    <dgm:cxn modelId="{A5F53CBD-27FD-461D-82DB-2B5E2CB18D0F}" type="presOf" srcId="{B50D1261-F589-4233-BE52-49B1F573CD64}" destId="{571280C5-4BD1-4ABE-B825-BB5F809E4BFB}" srcOrd="0" destOrd="0" presId="urn:microsoft.com/office/officeart/2005/8/layout/vList2"/>
    <dgm:cxn modelId="{61610CE9-8C44-4ADA-AAA7-D1877097BB34}" type="presOf" srcId="{A1A89DA4-8D43-43B9-A1F5-88E13EBEF3A7}" destId="{BCEDFDC6-5298-4A05-B85E-74EAADF995C6}" srcOrd="0" destOrd="0" presId="urn:microsoft.com/office/officeart/2005/8/layout/vList2"/>
    <dgm:cxn modelId="{97A93EEC-184A-4BDD-A4B9-58B2AAECACD1}" type="presOf" srcId="{F7947981-EAF4-435D-9112-108ECE05F7F4}" destId="{5650E590-37B1-461A-94C8-212A53C2039B}" srcOrd="0" destOrd="0" presId="urn:microsoft.com/office/officeart/2005/8/layout/vList2"/>
    <dgm:cxn modelId="{3813BEFC-7E3C-49FE-A5AE-DA6513541A57}" srcId="{850E87C6-78E5-4C03-AECA-B4ACA1A455F2}" destId="{FD1E67E7-A05A-44CB-B988-BA7BFE7B80C1}" srcOrd="5" destOrd="0" parTransId="{9EE037D4-F227-4B01-9907-E9703CC5A0A1}" sibTransId="{C07474C7-9E3E-4643-83BE-101688F68E91}"/>
    <dgm:cxn modelId="{007E90EF-5F3C-4AFD-8B84-31C858667BCF}" type="presParOf" srcId="{8F8180A5-5DCB-4DD8-8BEB-74185AF0F119}" destId="{BCEDFDC6-5298-4A05-B85E-74EAADF995C6}" srcOrd="0" destOrd="0" presId="urn:microsoft.com/office/officeart/2005/8/layout/vList2"/>
    <dgm:cxn modelId="{6F8085CA-B89C-4BD9-B62A-45ABEDC3EA64}" type="presParOf" srcId="{8F8180A5-5DCB-4DD8-8BEB-74185AF0F119}" destId="{B6279028-3D95-4895-A11F-033C8D0811A2}" srcOrd="1" destOrd="0" presId="urn:microsoft.com/office/officeart/2005/8/layout/vList2"/>
    <dgm:cxn modelId="{1443067E-7CEC-443E-AB48-6E1FD228557C}" type="presParOf" srcId="{8F8180A5-5DCB-4DD8-8BEB-74185AF0F119}" destId="{571280C5-4BD1-4ABE-B825-BB5F809E4BFB}" srcOrd="2" destOrd="0" presId="urn:microsoft.com/office/officeart/2005/8/layout/vList2"/>
    <dgm:cxn modelId="{A13D5418-E366-4E07-9106-FFA630570E1C}" type="presParOf" srcId="{8F8180A5-5DCB-4DD8-8BEB-74185AF0F119}" destId="{4A0D87B2-3A52-47E4-83C1-59693321CBFB}" srcOrd="3" destOrd="0" presId="urn:microsoft.com/office/officeart/2005/8/layout/vList2"/>
    <dgm:cxn modelId="{BA5E8A49-4422-4E33-8250-76F65224514D}" type="presParOf" srcId="{8F8180A5-5DCB-4DD8-8BEB-74185AF0F119}" destId="{E7870E06-C3CF-4E94-B64B-96A25B728826}" srcOrd="4" destOrd="0" presId="urn:microsoft.com/office/officeart/2005/8/layout/vList2"/>
    <dgm:cxn modelId="{50FF4C46-DBCD-4FBE-9DD9-E4BDF1B688F1}" type="presParOf" srcId="{8F8180A5-5DCB-4DD8-8BEB-74185AF0F119}" destId="{13B3F857-E5FB-4672-9371-0BE8DF85093D}" srcOrd="5" destOrd="0" presId="urn:microsoft.com/office/officeart/2005/8/layout/vList2"/>
    <dgm:cxn modelId="{2CE0FB80-29F0-4136-B7FD-A1681C27397D}" type="presParOf" srcId="{8F8180A5-5DCB-4DD8-8BEB-74185AF0F119}" destId="{5650E590-37B1-461A-94C8-212A53C2039B}" srcOrd="6" destOrd="0" presId="urn:microsoft.com/office/officeart/2005/8/layout/vList2"/>
    <dgm:cxn modelId="{2E8800AD-D3E7-445B-BDF6-9BA479D3A004}" type="presParOf" srcId="{8F8180A5-5DCB-4DD8-8BEB-74185AF0F119}" destId="{28712F24-3260-462E-82EA-9A2759002CC1}" srcOrd="7" destOrd="0" presId="urn:microsoft.com/office/officeart/2005/8/layout/vList2"/>
    <dgm:cxn modelId="{5810946F-32BE-4428-A6F2-EE7309710700}" type="presParOf" srcId="{8F8180A5-5DCB-4DD8-8BEB-74185AF0F119}" destId="{515C40DF-5D6D-429C-BF46-CE36CFA4670C}" srcOrd="8" destOrd="0" presId="urn:microsoft.com/office/officeart/2005/8/layout/vList2"/>
    <dgm:cxn modelId="{0D4511E7-9C4B-4BE5-A4E0-1EAB6167E5D9}" type="presParOf" srcId="{8F8180A5-5DCB-4DD8-8BEB-74185AF0F119}" destId="{C53AE2FF-9E8B-4447-AA65-AA5F4759FA4A}" srcOrd="9" destOrd="0" presId="urn:microsoft.com/office/officeart/2005/8/layout/vList2"/>
    <dgm:cxn modelId="{97B42872-1716-49C3-95B3-C37E5290E9A1}" type="presParOf" srcId="{8F8180A5-5DCB-4DD8-8BEB-74185AF0F119}" destId="{29D0A64A-01FF-4208-8012-A54E4ECACBEB}" srcOrd="10" destOrd="0" presId="urn:microsoft.com/office/officeart/2005/8/layout/vList2"/>
    <dgm:cxn modelId="{3CC18583-8D3E-482E-877C-D13F1597592D}" type="presParOf" srcId="{8F8180A5-5DCB-4DD8-8BEB-74185AF0F119}" destId="{ED048AFC-8FD3-4DA5-A15E-A60FB7C08144}" srcOrd="11" destOrd="0" presId="urn:microsoft.com/office/officeart/2005/8/layout/vList2"/>
    <dgm:cxn modelId="{B06024EB-8D39-42AF-B246-2FA84B5F8196}" type="presParOf" srcId="{8F8180A5-5DCB-4DD8-8BEB-74185AF0F119}" destId="{91977025-1CBD-4A29-AC27-1A5C98EB3D0A}" srcOrd="12" destOrd="0" presId="urn:microsoft.com/office/officeart/2005/8/layout/vList2"/>
    <dgm:cxn modelId="{165F5C2C-CD49-4558-8838-FD734B558412}" type="presParOf" srcId="{8F8180A5-5DCB-4DD8-8BEB-74185AF0F119}" destId="{D26977D3-57AE-4542-8106-825ED2E98BFC}" srcOrd="13" destOrd="0" presId="urn:microsoft.com/office/officeart/2005/8/layout/vList2"/>
    <dgm:cxn modelId="{768BA9E5-CD84-47DB-8FC8-82CEF664BDD9}" type="presParOf" srcId="{8F8180A5-5DCB-4DD8-8BEB-74185AF0F119}" destId="{A1009F6C-C0F0-498C-8B12-378FAA82889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D8AD0F-56DA-43FB-A286-DFE94C2586D1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849BC1F7-6E5A-4B16-85B7-8DE61BAD38D7}">
      <dgm:prSet/>
      <dgm:spPr/>
      <dgm:t>
        <a:bodyPr/>
        <a:lstStyle/>
        <a:p>
          <a:r>
            <a:rPr lang="en-US"/>
            <a:t>\tiny{tiny text}</a:t>
          </a:r>
        </a:p>
      </dgm:t>
    </dgm:pt>
    <dgm:pt modelId="{466010EB-B715-48C7-9039-B48E2A1A1299}" type="parTrans" cxnId="{69452BD7-AE5F-4698-A03D-E93E4C5141DB}">
      <dgm:prSet/>
      <dgm:spPr/>
      <dgm:t>
        <a:bodyPr/>
        <a:lstStyle/>
        <a:p>
          <a:endParaRPr lang="en-US"/>
        </a:p>
      </dgm:t>
    </dgm:pt>
    <dgm:pt modelId="{3E1AC032-0BEF-4F70-9904-AD98A379453E}" type="sibTrans" cxnId="{69452BD7-AE5F-4698-A03D-E93E4C5141DB}">
      <dgm:prSet/>
      <dgm:spPr/>
      <dgm:t>
        <a:bodyPr/>
        <a:lstStyle/>
        <a:p>
          <a:endParaRPr lang="en-US"/>
        </a:p>
      </dgm:t>
    </dgm:pt>
    <dgm:pt modelId="{60AE20D8-1B77-4992-AA10-F09232A3110A}">
      <dgm:prSet/>
      <dgm:spPr/>
      <dgm:t>
        <a:bodyPr/>
        <a:lstStyle/>
        <a:p>
          <a:r>
            <a:rPr lang="en-US"/>
            <a:t>\small{small text}</a:t>
          </a:r>
        </a:p>
      </dgm:t>
    </dgm:pt>
    <dgm:pt modelId="{98603039-BBEF-463B-AE20-31A1DD976AAC}" type="parTrans" cxnId="{606128FD-FB55-4015-BEB1-2CB3CE06B68F}">
      <dgm:prSet/>
      <dgm:spPr/>
      <dgm:t>
        <a:bodyPr/>
        <a:lstStyle/>
        <a:p>
          <a:endParaRPr lang="en-US"/>
        </a:p>
      </dgm:t>
    </dgm:pt>
    <dgm:pt modelId="{D2591130-D0CE-4504-ADAA-9465BAB2DD28}" type="sibTrans" cxnId="{606128FD-FB55-4015-BEB1-2CB3CE06B68F}">
      <dgm:prSet/>
      <dgm:spPr/>
      <dgm:t>
        <a:bodyPr/>
        <a:lstStyle/>
        <a:p>
          <a:endParaRPr lang="en-US"/>
        </a:p>
      </dgm:t>
    </dgm:pt>
    <dgm:pt modelId="{141A1776-ED6E-4541-A2DD-60F7511E4458}">
      <dgm:prSet/>
      <dgm:spPr/>
      <dgm:t>
        <a:bodyPr/>
        <a:lstStyle/>
        <a:p>
          <a:r>
            <a:rPr lang="en-US"/>
            <a:t>\large{large text}</a:t>
          </a:r>
        </a:p>
      </dgm:t>
    </dgm:pt>
    <dgm:pt modelId="{C6B7F00A-A8DE-4A50-8DD4-A6049755E9EA}" type="parTrans" cxnId="{41B61E70-2E0F-43D6-BD2F-DA84E934AF0D}">
      <dgm:prSet/>
      <dgm:spPr/>
      <dgm:t>
        <a:bodyPr/>
        <a:lstStyle/>
        <a:p>
          <a:endParaRPr lang="en-US"/>
        </a:p>
      </dgm:t>
    </dgm:pt>
    <dgm:pt modelId="{0AB114C7-F092-4A85-B4B9-A06EC1F969E4}" type="sibTrans" cxnId="{41B61E70-2E0F-43D6-BD2F-DA84E934AF0D}">
      <dgm:prSet/>
      <dgm:spPr/>
      <dgm:t>
        <a:bodyPr/>
        <a:lstStyle/>
        <a:p>
          <a:endParaRPr lang="en-US"/>
        </a:p>
      </dgm:t>
    </dgm:pt>
    <dgm:pt modelId="{229B6FEE-69E1-4084-889C-F5C24CBD31BF}">
      <dgm:prSet/>
      <dgm:spPr/>
      <dgm:t>
        <a:bodyPr/>
        <a:lstStyle/>
        <a:p>
          <a:r>
            <a:rPr lang="en-US"/>
            <a:t>\Large{larger text}</a:t>
          </a:r>
        </a:p>
      </dgm:t>
    </dgm:pt>
    <dgm:pt modelId="{00555482-44D0-4310-A7A2-5678D0316BCA}" type="parTrans" cxnId="{9BBA4C76-1DBF-482C-8ABE-08906DB2D3A4}">
      <dgm:prSet/>
      <dgm:spPr/>
      <dgm:t>
        <a:bodyPr/>
        <a:lstStyle/>
        <a:p>
          <a:endParaRPr lang="en-US"/>
        </a:p>
      </dgm:t>
    </dgm:pt>
    <dgm:pt modelId="{165EE635-4844-4452-B41A-547DB2296D69}" type="sibTrans" cxnId="{9BBA4C76-1DBF-482C-8ABE-08906DB2D3A4}">
      <dgm:prSet/>
      <dgm:spPr/>
      <dgm:t>
        <a:bodyPr/>
        <a:lstStyle/>
        <a:p>
          <a:endParaRPr lang="en-US"/>
        </a:p>
      </dgm:t>
    </dgm:pt>
    <dgm:pt modelId="{9D8388A5-E6E8-4AE4-9BFC-6DE03850CF72}">
      <dgm:prSet/>
      <dgm:spPr/>
      <dgm:t>
        <a:bodyPr/>
        <a:lstStyle/>
        <a:p>
          <a:r>
            <a:rPr lang="en-US"/>
            <a:t>\huge{huge text}</a:t>
          </a:r>
        </a:p>
      </dgm:t>
    </dgm:pt>
    <dgm:pt modelId="{4F71160D-C478-4C9E-BBB6-6AA5CB0BA1B8}" type="parTrans" cxnId="{5F0D02C1-5057-4F0B-829F-854AC31010FB}">
      <dgm:prSet/>
      <dgm:spPr/>
      <dgm:t>
        <a:bodyPr/>
        <a:lstStyle/>
        <a:p>
          <a:endParaRPr lang="en-US"/>
        </a:p>
      </dgm:t>
    </dgm:pt>
    <dgm:pt modelId="{932064FB-C1B1-4671-93A8-BED768E3244E}" type="sibTrans" cxnId="{5F0D02C1-5057-4F0B-829F-854AC31010FB}">
      <dgm:prSet/>
      <dgm:spPr/>
      <dgm:t>
        <a:bodyPr/>
        <a:lstStyle/>
        <a:p>
          <a:endParaRPr lang="en-US"/>
        </a:p>
      </dgm:t>
    </dgm:pt>
    <dgm:pt modelId="{1B494FFA-3AF2-4445-8B13-FA8B41217D43}">
      <dgm:prSet/>
      <dgm:spPr/>
      <dgm:t>
        <a:bodyPr/>
        <a:lstStyle/>
        <a:p>
          <a:r>
            <a:rPr lang="en-US"/>
            <a:t>\Huge{huge-er text}</a:t>
          </a:r>
        </a:p>
      </dgm:t>
    </dgm:pt>
    <dgm:pt modelId="{4704DB01-BD8C-4142-944D-2B439FCD5F01}" type="parTrans" cxnId="{44FC5603-B61D-40A4-913B-B67588976ABA}">
      <dgm:prSet/>
      <dgm:spPr/>
      <dgm:t>
        <a:bodyPr/>
        <a:lstStyle/>
        <a:p>
          <a:endParaRPr lang="en-US"/>
        </a:p>
      </dgm:t>
    </dgm:pt>
    <dgm:pt modelId="{CF7C08F0-3BBB-442A-B604-C873FE085F94}" type="sibTrans" cxnId="{44FC5603-B61D-40A4-913B-B67588976ABA}">
      <dgm:prSet/>
      <dgm:spPr/>
      <dgm:t>
        <a:bodyPr/>
        <a:lstStyle/>
        <a:p>
          <a:endParaRPr lang="en-US"/>
        </a:p>
      </dgm:t>
    </dgm:pt>
    <dgm:pt modelId="{CC6F95BE-9A19-4AC0-AA36-AF957200F403}" type="pres">
      <dgm:prSet presAssocID="{21D8AD0F-56DA-43FB-A286-DFE94C2586D1}" presName="linear" presStyleCnt="0">
        <dgm:presLayoutVars>
          <dgm:animLvl val="lvl"/>
          <dgm:resizeHandles val="exact"/>
        </dgm:presLayoutVars>
      </dgm:prSet>
      <dgm:spPr/>
    </dgm:pt>
    <dgm:pt modelId="{72C078BE-5632-47D8-93D3-D273D6ADD815}" type="pres">
      <dgm:prSet presAssocID="{849BC1F7-6E5A-4B16-85B7-8DE61BAD38D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944FAD-DA20-4BA1-AA6F-32FA792FB99A}" type="pres">
      <dgm:prSet presAssocID="{3E1AC032-0BEF-4F70-9904-AD98A379453E}" presName="spacer" presStyleCnt="0"/>
      <dgm:spPr/>
    </dgm:pt>
    <dgm:pt modelId="{A9C78423-1975-4732-B1DE-78BFD8AF355C}" type="pres">
      <dgm:prSet presAssocID="{60AE20D8-1B77-4992-AA10-F09232A3110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06BA109-48CF-4DFE-ADD5-7447A2096D3E}" type="pres">
      <dgm:prSet presAssocID="{D2591130-D0CE-4504-ADAA-9465BAB2DD28}" presName="spacer" presStyleCnt="0"/>
      <dgm:spPr/>
    </dgm:pt>
    <dgm:pt modelId="{AF5537C9-DE1D-4C61-98BD-32A12E7D51E6}" type="pres">
      <dgm:prSet presAssocID="{141A1776-ED6E-4541-A2DD-60F7511E445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3105C4-24AA-49FA-B197-7AB5AB199D82}" type="pres">
      <dgm:prSet presAssocID="{0AB114C7-F092-4A85-B4B9-A06EC1F969E4}" presName="spacer" presStyleCnt="0"/>
      <dgm:spPr/>
    </dgm:pt>
    <dgm:pt modelId="{9CF6FDC6-55D8-4466-8CF5-44F788434018}" type="pres">
      <dgm:prSet presAssocID="{229B6FEE-69E1-4084-889C-F5C24CBD31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46645DF-5C16-4430-939E-231D56E29398}" type="pres">
      <dgm:prSet presAssocID="{165EE635-4844-4452-B41A-547DB2296D69}" presName="spacer" presStyleCnt="0"/>
      <dgm:spPr/>
    </dgm:pt>
    <dgm:pt modelId="{91F5AE37-1F84-4E84-9928-76F186A7053F}" type="pres">
      <dgm:prSet presAssocID="{9D8388A5-E6E8-4AE4-9BFC-6DE03850CF7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24F221D-AEC8-441E-9A6E-751A4880C138}" type="pres">
      <dgm:prSet presAssocID="{932064FB-C1B1-4671-93A8-BED768E3244E}" presName="spacer" presStyleCnt="0"/>
      <dgm:spPr/>
    </dgm:pt>
    <dgm:pt modelId="{A582352A-5221-4965-94D4-583D5479176C}" type="pres">
      <dgm:prSet presAssocID="{1B494FFA-3AF2-4445-8B13-FA8B41217D4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4FC5603-B61D-40A4-913B-B67588976ABA}" srcId="{21D8AD0F-56DA-43FB-A286-DFE94C2586D1}" destId="{1B494FFA-3AF2-4445-8B13-FA8B41217D43}" srcOrd="5" destOrd="0" parTransId="{4704DB01-BD8C-4142-944D-2B439FCD5F01}" sibTransId="{CF7C08F0-3BBB-442A-B604-C873FE085F94}"/>
    <dgm:cxn modelId="{D2D62008-00F8-432A-B585-836B5E83797A}" type="presOf" srcId="{1B494FFA-3AF2-4445-8B13-FA8B41217D43}" destId="{A582352A-5221-4965-94D4-583D5479176C}" srcOrd="0" destOrd="0" presId="urn:microsoft.com/office/officeart/2005/8/layout/vList2"/>
    <dgm:cxn modelId="{41B61E70-2E0F-43D6-BD2F-DA84E934AF0D}" srcId="{21D8AD0F-56DA-43FB-A286-DFE94C2586D1}" destId="{141A1776-ED6E-4541-A2DD-60F7511E4458}" srcOrd="2" destOrd="0" parTransId="{C6B7F00A-A8DE-4A50-8DD4-A6049755E9EA}" sibTransId="{0AB114C7-F092-4A85-B4B9-A06EC1F969E4}"/>
    <dgm:cxn modelId="{9BBA4C76-1DBF-482C-8ABE-08906DB2D3A4}" srcId="{21D8AD0F-56DA-43FB-A286-DFE94C2586D1}" destId="{229B6FEE-69E1-4084-889C-F5C24CBD31BF}" srcOrd="3" destOrd="0" parTransId="{00555482-44D0-4310-A7A2-5678D0316BCA}" sibTransId="{165EE635-4844-4452-B41A-547DB2296D69}"/>
    <dgm:cxn modelId="{9E03C887-497C-4491-BE52-DD7EFA4C1FC7}" type="presOf" srcId="{141A1776-ED6E-4541-A2DD-60F7511E4458}" destId="{AF5537C9-DE1D-4C61-98BD-32A12E7D51E6}" srcOrd="0" destOrd="0" presId="urn:microsoft.com/office/officeart/2005/8/layout/vList2"/>
    <dgm:cxn modelId="{5F0D02C1-5057-4F0B-829F-854AC31010FB}" srcId="{21D8AD0F-56DA-43FB-A286-DFE94C2586D1}" destId="{9D8388A5-E6E8-4AE4-9BFC-6DE03850CF72}" srcOrd="4" destOrd="0" parTransId="{4F71160D-C478-4C9E-BBB6-6AA5CB0BA1B8}" sibTransId="{932064FB-C1B1-4671-93A8-BED768E3244E}"/>
    <dgm:cxn modelId="{54990EC6-F802-4D8F-AC34-7D01ADF4438E}" type="presOf" srcId="{229B6FEE-69E1-4084-889C-F5C24CBD31BF}" destId="{9CF6FDC6-55D8-4466-8CF5-44F788434018}" srcOrd="0" destOrd="0" presId="urn:microsoft.com/office/officeart/2005/8/layout/vList2"/>
    <dgm:cxn modelId="{FF6DACD4-A564-46A2-A491-990EEDBF8172}" type="presOf" srcId="{21D8AD0F-56DA-43FB-A286-DFE94C2586D1}" destId="{CC6F95BE-9A19-4AC0-AA36-AF957200F403}" srcOrd="0" destOrd="0" presId="urn:microsoft.com/office/officeart/2005/8/layout/vList2"/>
    <dgm:cxn modelId="{69452BD7-AE5F-4698-A03D-E93E4C5141DB}" srcId="{21D8AD0F-56DA-43FB-A286-DFE94C2586D1}" destId="{849BC1F7-6E5A-4B16-85B7-8DE61BAD38D7}" srcOrd="0" destOrd="0" parTransId="{466010EB-B715-48C7-9039-B48E2A1A1299}" sibTransId="{3E1AC032-0BEF-4F70-9904-AD98A379453E}"/>
    <dgm:cxn modelId="{505A8AE4-F4BA-44C9-B516-3F4D4D47FF90}" type="presOf" srcId="{9D8388A5-E6E8-4AE4-9BFC-6DE03850CF72}" destId="{91F5AE37-1F84-4E84-9928-76F186A7053F}" srcOrd="0" destOrd="0" presId="urn:microsoft.com/office/officeart/2005/8/layout/vList2"/>
    <dgm:cxn modelId="{BFD494E7-7A98-4090-977D-A9B7CD8826CB}" type="presOf" srcId="{849BC1F7-6E5A-4B16-85B7-8DE61BAD38D7}" destId="{72C078BE-5632-47D8-93D3-D273D6ADD815}" srcOrd="0" destOrd="0" presId="urn:microsoft.com/office/officeart/2005/8/layout/vList2"/>
    <dgm:cxn modelId="{3EEFBFEE-CF95-4C62-8B0D-119A6E52BE64}" type="presOf" srcId="{60AE20D8-1B77-4992-AA10-F09232A3110A}" destId="{A9C78423-1975-4732-B1DE-78BFD8AF355C}" srcOrd="0" destOrd="0" presId="urn:microsoft.com/office/officeart/2005/8/layout/vList2"/>
    <dgm:cxn modelId="{606128FD-FB55-4015-BEB1-2CB3CE06B68F}" srcId="{21D8AD0F-56DA-43FB-A286-DFE94C2586D1}" destId="{60AE20D8-1B77-4992-AA10-F09232A3110A}" srcOrd="1" destOrd="0" parTransId="{98603039-BBEF-463B-AE20-31A1DD976AAC}" sibTransId="{D2591130-D0CE-4504-ADAA-9465BAB2DD28}"/>
    <dgm:cxn modelId="{BB331E3F-491E-4AD6-BBDF-89110746D627}" type="presParOf" srcId="{CC6F95BE-9A19-4AC0-AA36-AF957200F403}" destId="{72C078BE-5632-47D8-93D3-D273D6ADD815}" srcOrd="0" destOrd="0" presId="urn:microsoft.com/office/officeart/2005/8/layout/vList2"/>
    <dgm:cxn modelId="{FD209805-FA79-485A-879D-F6CDF15A9075}" type="presParOf" srcId="{CC6F95BE-9A19-4AC0-AA36-AF957200F403}" destId="{E8944FAD-DA20-4BA1-AA6F-32FA792FB99A}" srcOrd="1" destOrd="0" presId="urn:microsoft.com/office/officeart/2005/8/layout/vList2"/>
    <dgm:cxn modelId="{DFDADE08-FF1B-4FD9-921D-0FD10AAD9EC1}" type="presParOf" srcId="{CC6F95BE-9A19-4AC0-AA36-AF957200F403}" destId="{A9C78423-1975-4732-B1DE-78BFD8AF355C}" srcOrd="2" destOrd="0" presId="urn:microsoft.com/office/officeart/2005/8/layout/vList2"/>
    <dgm:cxn modelId="{C25EAF1A-417D-4761-B2EA-6EED5D54AF00}" type="presParOf" srcId="{CC6F95BE-9A19-4AC0-AA36-AF957200F403}" destId="{C06BA109-48CF-4DFE-ADD5-7447A2096D3E}" srcOrd="3" destOrd="0" presId="urn:microsoft.com/office/officeart/2005/8/layout/vList2"/>
    <dgm:cxn modelId="{3179F48A-3F68-4A4D-A454-0BF8761BE138}" type="presParOf" srcId="{CC6F95BE-9A19-4AC0-AA36-AF957200F403}" destId="{AF5537C9-DE1D-4C61-98BD-32A12E7D51E6}" srcOrd="4" destOrd="0" presId="urn:microsoft.com/office/officeart/2005/8/layout/vList2"/>
    <dgm:cxn modelId="{AAFF8E39-E635-45EE-9082-CD95E4B562CA}" type="presParOf" srcId="{CC6F95BE-9A19-4AC0-AA36-AF957200F403}" destId="{113105C4-24AA-49FA-B197-7AB5AB199D82}" srcOrd="5" destOrd="0" presId="urn:microsoft.com/office/officeart/2005/8/layout/vList2"/>
    <dgm:cxn modelId="{A0A55551-AE1E-4A8A-809F-A4A1F28355B8}" type="presParOf" srcId="{CC6F95BE-9A19-4AC0-AA36-AF957200F403}" destId="{9CF6FDC6-55D8-4466-8CF5-44F788434018}" srcOrd="6" destOrd="0" presId="urn:microsoft.com/office/officeart/2005/8/layout/vList2"/>
    <dgm:cxn modelId="{A1E0AAD5-5880-44F1-BEFB-26924A688C0E}" type="presParOf" srcId="{CC6F95BE-9A19-4AC0-AA36-AF957200F403}" destId="{346645DF-5C16-4430-939E-231D56E29398}" srcOrd="7" destOrd="0" presId="urn:microsoft.com/office/officeart/2005/8/layout/vList2"/>
    <dgm:cxn modelId="{2A0F07F6-F883-455F-9787-1851CC16C4A5}" type="presParOf" srcId="{CC6F95BE-9A19-4AC0-AA36-AF957200F403}" destId="{91F5AE37-1F84-4E84-9928-76F186A7053F}" srcOrd="8" destOrd="0" presId="urn:microsoft.com/office/officeart/2005/8/layout/vList2"/>
    <dgm:cxn modelId="{99BD6B2F-6117-4C6D-9610-BA162F588AE7}" type="presParOf" srcId="{CC6F95BE-9A19-4AC0-AA36-AF957200F403}" destId="{324F221D-AEC8-441E-9A6E-751A4880C138}" srcOrd="9" destOrd="0" presId="urn:microsoft.com/office/officeart/2005/8/layout/vList2"/>
    <dgm:cxn modelId="{CB7BCF5C-6011-4D62-BF4B-997E9C120641}" type="presParOf" srcId="{CC6F95BE-9A19-4AC0-AA36-AF957200F403}" destId="{A582352A-5221-4965-94D4-583D5479176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BB746-1F63-4223-B13E-6E1EC307F9D3}">
      <dsp:nvSpPr>
        <dsp:cNvPr id="0" name=""/>
        <dsp:cNvSpPr/>
      </dsp:nvSpPr>
      <dsp:spPr>
        <a:xfrm>
          <a:off x="1325760" y="437"/>
          <a:ext cx="5303043" cy="24168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4" tIns="613879" rIns="102894" bIns="6138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Programming (Java, C)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Markup (HTML, Markdown)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Typesetting (LaTeX)</a:t>
          </a:r>
        </a:p>
      </dsp:txBody>
      <dsp:txXfrm>
        <a:off x="1325760" y="437"/>
        <a:ext cx="5303043" cy="2416847"/>
      </dsp:txXfrm>
    </dsp:sp>
    <dsp:sp modelId="{47641299-5E89-427B-9E56-1B8838CC34AF}">
      <dsp:nvSpPr>
        <dsp:cNvPr id="0" name=""/>
        <dsp:cNvSpPr/>
      </dsp:nvSpPr>
      <dsp:spPr>
        <a:xfrm>
          <a:off x="0" y="437"/>
          <a:ext cx="1325760" cy="241684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155" tIns="238731" rIns="70155" bIns="23873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 Types</a:t>
          </a:r>
        </a:p>
      </dsp:txBody>
      <dsp:txXfrm>
        <a:off x="0" y="437"/>
        <a:ext cx="1325760" cy="2416847"/>
      </dsp:txXfrm>
    </dsp:sp>
    <dsp:sp modelId="{C49C011A-A737-4EB1-B603-333123F2F32E}">
      <dsp:nvSpPr>
        <dsp:cNvPr id="0" name=""/>
        <dsp:cNvSpPr/>
      </dsp:nvSpPr>
      <dsp:spPr>
        <a:xfrm>
          <a:off x="1325760" y="2562295"/>
          <a:ext cx="5303043" cy="24168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4" tIns="613879" rIns="102894" bIns="6138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Separation of formatting and text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Templates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Easy bibliographies/citation management</a:t>
          </a:r>
        </a:p>
      </dsp:txBody>
      <dsp:txXfrm>
        <a:off x="1325760" y="2562295"/>
        <a:ext cx="5303043" cy="2416847"/>
      </dsp:txXfrm>
    </dsp:sp>
    <dsp:sp modelId="{A15D52D7-3BBD-4E7F-B7BC-9B6C692B766E}">
      <dsp:nvSpPr>
        <dsp:cNvPr id="0" name=""/>
        <dsp:cNvSpPr/>
      </dsp:nvSpPr>
      <dsp:spPr>
        <a:xfrm>
          <a:off x="0" y="2562295"/>
          <a:ext cx="1325760" cy="241684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51889"/>
                <a:satOff val="-24226"/>
                <a:lumOff val="30929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51889"/>
                <a:satOff val="-24226"/>
                <a:lumOff val="3092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80000"/>
              <a:hueOff val="451889"/>
              <a:satOff val="-24226"/>
              <a:lumOff val="3092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155" tIns="238731" rIns="70155" bIns="23873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use LaTeX?</a:t>
          </a:r>
        </a:p>
      </dsp:txBody>
      <dsp:txXfrm>
        <a:off x="0" y="2562295"/>
        <a:ext cx="1325760" cy="2416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DFDC6-5298-4A05-B85E-74EAADF995C6}">
      <dsp:nvSpPr>
        <dsp:cNvPr id="0" name=""/>
        <dsp:cNvSpPr/>
      </dsp:nvSpPr>
      <dsp:spPr>
        <a:xfrm>
          <a:off x="0" y="80130"/>
          <a:ext cx="6628804" cy="5469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\textbf{</a:t>
          </a:r>
          <a:r>
            <a:rPr lang="en-US" sz="2200" b="1" kern="1200"/>
            <a:t>bold-face text</a:t>
          </a:r>
          <a:r>
            <a:rPr lang="en-US" sz="2200" kern="1200"/>
            <a:t>}</a:t>
          </a:r>
        </a:p>
      </dsp:txBody>
      <dsp:txXfrm>
        <a:off x="26701" y="106831"/>
        <a:ext cx="6575402" cy="493573"/>
      </dsp:txXfrm>
    </dsp:sp>
    <dsp:sp modelId="{571280C5-4BD1-4ABE-B825-BB5F809E4BFB}">
      <dsp:nvSpPr>
        <dsp:cNvPr id="0" name=""/>
        <dsp:cNvSpPr/>
      </dsp:nvSpPr>
      <dsp:spPr>
        <a:xfrm>
          <a:off x="0" y="690465"/>
          <a:ext cx="6628804" cy="5469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\textit{</a:t>
          </a:r>
          <a:r>
            <a:rPr lang="en-US" sz="2200" i="1" kern="1200"/>
            <a:t>italicized text}</a:t>
          </a:r>
          <a:endParaRPr lang="en-US" sz="2200" kern="1200"/>
        </a:p>
      </dsp:txBody>
      <dsp:txXfrm>
        <a:off x="26701" y="717166"/>
        <a:ext cx="6575402" cy="493573"/>
      </dsp:txXfrm>
    </dsp:sp>
    <dsp:sp modelId="{E7870E06-C3CF-4E94-B64B-96A25B728826}">
      <dsp:nvSpPr>
        <dsp:cNvPr id="0" name=""/>
        <dsp:cNvSpPr/>
      </dsp:nvSpPr>
      <dsp:spPr>
        <a:xfrm>
          <a:off x="0" y="1300800"/>
          <a:ext cx="6628804" cy="5469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\underline{</a:t>
          </a:r>
          <a:r>
            <a:rPr lang="en-US" sz="2200" u="sng" kern="1200"/>
            <a:t>underlined text</a:t>
          </a:r>
          <a:r>
            <a:rPr lang="en-US" sz="2200" kern="1200"/>
            <a:t>}</a:t>
          </a:r>
        </a:p>
      </dsp:txBody>
      <dsp:txXfrm>
        <a:off x="26701" y="1327501"/>
        <a:ext cx="6575402" cy="493573"/>
      </dsp:txXfrm>
    </dsp:sp>
    <dsp:sp modelId="{5650E590-37B1-461A-94C8-212A53C2039B}">
      <dsp:nvSpPr>
        <dsp:cNvPr id="0" name=""/>
        <dsp:cNvSpPr/>
      </dsp:nvSpPr>
      <dsp:spPr>
        <a:xfrm>
          <a:off x="0" y="1911135"/>
          <a:ext cx="6628804" cy="5469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\textsc{SMALL CAPITAL TEXT}</a:t>
          </a:r>
        </a:p>
      </dsp:txBody>
      <dsp:txXfrm>
        <a:off x="26701" y="1937836"/>
        <a:ext cx="6575402" cy="493573"/>
      </dsp:txXfrm>
    </dsp:sp>
    <dsp:sp modelId="{515C40DF-5D6D-429C-BF46-CE36CFA4670C}">
      <dsp:nvSpPr>
        <dsp:cNvPr id="0" name=""/>
        <dsp:cNvSpPr/>
      </dsp:nvSpPr>
      <dsp:spPr>
        <a:xfrm>
          <a:off x="0" y="2521470"/>
          <a:ext cx="6628804" cy="5469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\emph{}</a:t>
          </a:r>
        </a:p>
      </dsp:txBody>
      <dsp:txXfrm>
        <a:off x="26701" y="2548171"/>
        <a:ext cx="6575402" cy="493573"/>
      </dsp:txXfrm>
    </dsp:sp>
    <dsp:sp modelId="{29D0A64A-01FF-4208-8012-A54E4ECACBEB}">
      <dsp:nvSpPr>
        <dsp:cNvPr id="0" name=""/>
        <dsp:cNvSpPr/>
      </dsp:nvSpPr>
      <dsp:spPr>
        <a:xfrm>
          <a:off x="0" y="3131805"/>
          <a:ext cx="6628804" cy="5469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\textsubscript{}</a:t>
          </a:r>
        </a:p>
      </dsp:txBody>
      <dsp:txXfrm>
        <a:off x="26701" y="3158506"/>
        <a:ext cx="6575402" cy="493573"/>
      </dsp:txXfrm>
    </dsp:sp>
    <dsp:sp modelId="{91977025-1CBD-4A29-AC27-1A5C98EB3D0A}">
      <dsp:nvSpPr>
        <dsp:cNvPr id="0" name=""/>
        <dsp:cNvSpPr/>
      </dsp:nvSpPr>
      <dsp:spPr>
        <a:xfrm>
          <a:off x="0" y="3742140"/>
          <a:ext cx="6628804" cy="5469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\textsuperscript{}</a:t>
          </a:r>
        </a:p>
      </dsp:txBody>
      <dsp:txXfrm>
        <a:off x="26701" y="3768841"/>
        <a:ext cx="6575402" cy="493573"/>
      </dsp:txXfrm>
    </dsp:sp>
    <dsp:sp modelId="{A1009F6C-C0F0-498C-8B12-378FAA82889F}">
      <dsp:nvSpPr>
        <dsp:cNvPr id="0" name=""/>
        <dsp:cNvSpPr/>
      </dsp:nvSpPr>
      <dsp:spPr>
        <a:xfrm>
          <a:off x="0" y="4352475"/>
          <a:ext cx="6628804" cy="5469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\</a:t>
          </a:r>
          <a:r>
            <a:rPr lang="en-US" sz="2200" kern="1200" dirty="0" err="1"/>
            <a:t>texttt</a:t>
          </a:r>
          <a:r>
            <a:rPr lang="en-US" sz="2200" kern="1200" dirty="0"/>
            <a:t>{</a:t>
          </a:r>
          <a:r>
            <a:rPr lang="en-US" sz="2200" kern="1200" dirty="0">
              <a:latin typeface="Courier New" panose="02070309020205020404" pitchFamily="49" charset="0"/>
              <a:cs typeface="Courier New" panose="02070309020205020404" pitchFamily="49" charset="0"/>
            </a:rPr>
            <a:t>type-writer style text</a:t>
          </a:r>
          <a:r>
            <a:rPr lang="en-US" sz="2200" kern="1200" dirty="0"/>
            <a:t>}</a:t>
          </a:r>
        </a:p>
      </dsp:txBody>
      <dsp:txXfrm>
        <a:off x="26701" y="4379176"/>
        <a:ext cx="6575402" cy="493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078BE-5632-47D8-93D3-D273D6ADD815}">
      <dsp:nvSpPr>
        <dsp:cNvPr id="0" name=""/>
        <dsp:cNvSpPr/>
      </dsp:nvSpPr>
      <dsp:spPr>
        <a:xfrm>
          <a:off x="0" y="12990"/>
          <a:ext cx="6628804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\tiny{tiny text}</a:t>
          </a:r>
        </a:p>
      </dsp:txBody>
      <dsp:txXfrm>
        <a:off x="36553" y="49543"/>
        <a:ext cx="6555698" cy="675694"/>
      </dsp:txXfrm>
    </dsp:sp>
    <dsp:sp modelId="{A9C78423-1975-4732-B1DE-78BFD8AF355C}">
      <dsp:nvSpPr>
        <dsp:cNvPr id="0" name=""/>
        <dsp:cNvSpPr/>
      </dsp:nvSpPr>
      <dsp:spPr>
        <a:xfrm>
          <a:off x="0" y="853950"/>
          <a:ext cx="6628804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\small{small text}</a:t>
          </a:r>
        </a:p>
      </dsp:txBody>
      <dsp:txXfrm>
        <a:off x="36553" y="890503"/>
        <a:ext cx="6555698" cy="675694"/>
      </dsp:txXfrm>
    </dsp:sp>
    <dsp:sp modelId="{AF5537C9-DE1D-4C61-98BD-32A12E7D51E6}">
      <dsp:nvSpPr>
        <dsp:cNvPr id="0" name=""/>
        <dsp:cNvSpPr/>
      </dsp:nvSpPr>
      <dsp:spPr>
        <a:xfrm>
          <a:off x="0" y="1694910"/>
          <a:ext cx="6628804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\large{large text}</a:t>
          </a:r>
        </a:p>
      </dsp:txBody>
      <dsp:txXfrm>
        <a:off x="36553" y="1731463"/>
        <a:ext cx="6555698" cy="675694"/>
      </dsp:txXfrm>
    </dsp:sp>
    <dsp:sp modelId="{9CF6FDC6-55D8-4466-8CF5-44F788434018}">
      <dsp:nvSpPr>
        <dsp:cNvPr id="0" name=""/>
        <dsp:cNvSpPr/>
      </dsp:nvSpPr>
      <dsp:spPr>
        <a:xfrm>
          <a:off x="0" y="2535870"/>
          <a:ext cx="6628804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\Large{larger text}</a:t>
          </a:r>
        </a:p>
      </dsp:txBody>
      <dsp:txXfrm>
        <a:off x="36553" y="2572423"/>
        <a:ext cx="6555698" cy="675694"/>
      </dsp:txXfrm>
    </dsp:sp>
    <dsp:sp modelId="{91F5AE37-1F84-4E84-9928-76F186A7053F}">
      <dsp:nvSpPr>
        <dsp:cNvPr id="0" name=""/>
        <dsp:cNvSpPr/>
      </dsp:nvSpPr>
      <dsp:spPr>
        <a:xfrm>
          <a:off x="0" y="3376830"/>
          <a:ext cx="6628804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\huge{huge text}</a:t>
          </a:r>
        </a:p>
      </dsp:txBody>
      <dsp:txXfrm>
        <a:off x="36553" y="3413383"/>
        <a:ext cx="6555698" cy="675694"/>
      </dsp:txXfrm>
    </dsp:sp>
    <dsp:sp modelId="{A582352A-5221-4965-94D4-583D5479176C}">
      <dsp:nvSpPr>
        <dsp:cNvPr id="0" name=""/>
        <dsp:cNvSpPr/>
      </dsp:nvSpPr>
      <dsp:spPr>
        <a:xfrm>
          <a:off x="0" y="4217790"/>
          <a:ext cx="6628804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\Huge{huge-er text}</a:t>
          </a:r>
        </a:p>
      </dsp:txBody>
      <dsp:txXfrm>
        <a:off x="36553" y="4254343"/>
        <a:ext cx="6555698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Pun by Samsara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79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\section{Math Demo}</a:t>
            </a:r>
          </a:p>
          <a:p>
            <a:r>
              <a:rPr lang="en-US" dirty="0"/>
              <a:t>3 + 3 = 4\\</a:t>
            </a:r>
          </a:p>
          <a:p>
            <a:r>
              <a:rPr lang="en-US" dirty="0"/>
              <a:t>$3 + 3 = 4$\\</a:t>
            </a:r>
          </a:p>
          <a:p>
            <a:r>
              <a:rPr lang="en-US" dirty="0"/>
              <a:t>The equation for force is: $F = \</a:t>
            </a:r>
            <a:r>
              <a:rPr lang="en-US" dirty="0" err="1"/>
              <a:t>frac</a:t>
            </a:r>
            <a:r>
              <a:rPr lang="en-US" dirty="0"/>
              <a:t>{M}{A}$\\</a:t>
            </a:r>
          </a:p>
          <a:p>
            <a:r>
              <a:rPr lang="en-US" dirty="0"/>
              <a:t>The area of a circle is: $$A = \pi r^2$$</a:t>
            </a:r>
          </a:p>
          <a:p>
            <a:r>
              <a:rPr lang="en-US" dirty="0"/>
              <a:t>Problem 1. Solve $x^2 - 5x + 6 = 0$</a:t>
            </a:r>
          </a:p>
          <a:p>
            <a:r>
              <a:rPr lang="en-US" dirty="0"/>
              <a:t>\begin{align}</a:t>
            </a:r>
          </a:p>
          <a:p>
            <a:r>
              <a:rPr lang="en-US" dirty="0"/>
              <a:t>x^2 - 5x + 6 &amp; =  0\\</a:t>
            </a:r>
          </a:p>
          <a:p>
            <a:r>
              <a:rPr lang="en-US" dirty="0"/>
              <a:t>(x - 3)(x - 2) &amp; =  0\\</a:t>
            </a:r>
          </a:p>
          <a:p>
            <a:r>
              <a:rPr lang="en-US" dirty="0"/>
              <a:t>x = 3, x = 2</a:t>
            </a:r>
          </a:p>
          <a:p>
            <a:r>
              <a:rPr lang="en-US" dirty="0"/>
              <a:t>\end{align}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https://www.overleaf.com/13490924tqxfzwgtgdhy#/52083750/</a:t>
            </a:r>
          </a:p>
          <a:p>
            <a:r>
              <a:rPr lang="en-US" dirty="0"/>
              <a:t>https://www.overleaf.com/13490936svhnhynyxfxk#/52083795/</a:t>
            </a:r>
          </a:p>
          <a:p>
            <a:r>
              <a:rPr lang="en-US" dirty="0"/>
              <a:t>https://www.overleaf.com/13490956qyvxsxnbgbzn#/52083864/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3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https://en.wikipedia.org/wiki/Leslie_Lamport</a:t>
            </a:r>
          </a:p>
          <a:p>
            <a:pPr algn="l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any document, have participants copy contents into word, and Overleaf, have participants find differences between the programs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differences: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-paragraphs (auto tabs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-Line breaks (When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chooses to make one?)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-Quotes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...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\section{Math Demo}</a:t>
            </a:r>
          </a:p>
          <a:p>
            <a:r>
              <a:rPr lang="en-US" dirty="0"/>
              <a:t>3 + 3 = 4\\</a:t>
            </a:r>
          </a:p>
          <a:p>
            <a:r>
              <a:rPr lang="en-US" dirty="0"/>
              <a:t>$3 + 3 = 4$\\</a:t>
            </a:r>
          </a:p>
          <a:p>
            <a:r>
              <a:rPr lang="en-US" dirty="0"/>
              <a:t>The equation for force is: $F = \</a:t>
            </a:r>
            <a:r>
              <a:rPr lang="en-US" dirty="0" err="1"/>
              <a:t>frac</a:t>
            </a:r>
            <a:r>
              <a:rPr lang="en-US" dirty="0"/>
              <a:t>{M}{A}$\\</a:t>
            </a:r>
          </a:p>
          <a:p>
            <a:r>
              <a:rPr lang="en-US" dirty="0"/>
              <a:t>The area of a circle is: $$A = \pi r^2$$</a:t>
            </a:r>
          </a:p>
          <a:p>
            <a:r>
              <a:rPr lang="en-US" dirty="0"/>
              <a:t>Problem 1. Solve $x^2 - 5x + 6 = 0$</a:t>
            </a:r>
          </a:p>
          <a:p>
            <a:r>
              <a:rPr lang="en-US" dirty="0"/>
              <a:t>\begin{align}</a:t>
            </a:r>
          </a:p>
          <a:p>
            <a:r>
              <a:rPr lang="en-US" dirty="0"/>
              <a:t>x^2 - 5x + 6 &amp; =  0\\</a:t>
            </a:r>
          </a:p>
          <a:p>
            <a:r>
              <a:rPr lang="en-US" dirty="0"/>
              <a:t>(x - 3)(x - 2) &amp; =  0\\</a:t>
            </a:r>
          </a:p>
          <a:p>
            <a:r>
              <a:rPr lang="en-US" dirty="0"/>
              <a:t>&amp; x = 3, x = 2</a:t>
            </a:r>
          </a:p>
          <a:p>
            <a:r>
              <a:rPr lang="en-US" dirty="0"/>
              <a:t>\end{align}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\section{Math Demo}</a:t>
            </a:r>
          </a:p>
          <a:p>
            <a:r>
              <a:rPr lang="en-US" dirty="0"/>
              <a:t>3 + 3 = 4\\</a:t>
            </a:r>
          </a:p>
          <a:p>
            <a:r>
              <a:rPr lang="en-US" dirty="0"/>
              <a:t>$3 + 3 = 4$\\</a:t>
            </a:r>
          </a:p>
          <a:p>
            <a:r>
              <a:rPr lang="en-US" dirty="0"/>
              <a:t>The equation for force is: $F = \</a:t>
            </a:r>
            <a:r>
              <a:rPr lang="en-US" dirty="0" err="1"/>
              <a:t>frac</a:t>
            </a:r>
            <a:r>
              <a:rPr lang="en-US" dirty="0"/>
              <a:t>{M}{A}$\\</a:t>
            </a:r>
          </a:p>
          <a:p>
            <a:r>
              <a:rPr lang="en-US" dirty="0"/>
              <a:t>The area of a circle is: $$A = \pi r^2$$</a:t>
            </a:r>
          </a:p>
          <a:p>
            <a:r>
              <a:rPr lang="en-US" dirty="0"/>
              <a:t>Problem 1. Solve $x^2 - 5x + 6 = 0$</a:t>
            </a:r>
          </a:p>
          <a:p>
            <a:r>
              <a:rPr lang="en-US" dirty="0"/>
              <a:t>\begin{align}</a:t>
            </a:r>
          </a:p>
          <a:p>
            <a:r>
              <a:rPr lang="en-US" dirty="0"/>
              <a:t>x^2 - 5x + 6 &amp; =  0\\</a:t>
            </a:r>
          </a:p>
          <a:p>
            <a:r>
              <a:rPr lang="en-US" dirty="0"/>
              <a:t>(x - 3)(x - 2) &amp; =  0\\</a:t>
            </a:r>
          </a:p>
          <a:p>
            <a:r>
              <a:rPr lang="en-US" dirty="0"/>
              <a:t>x = 3, x = 2</a:t>
            </a:r>
          </a:p>
          <a:p>
            <a:r>
              <a:rPr lang="en-US" dirty="0"/>
              <a:t>\end{align}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\section{Math Demo}</a:t>
            </a:r>
          </a:p>
          <a:p>
            <a:r>
              <a:rPr lang="en-US" dirty="0"/>
              <a:t>3 + 3 = 4\\</a:t>
            </a:r>
          </a:p>
          <a:p>
            <a:r>
              <a:rPr lang="en-US" dirty="0"/>
              <a:t>$3 + 3 = 4$\\</a:t>
            </a:r>
          </a:p>
          <a:p>
            <a:r>
              <a:rPr lang="en-US" dirty="0"/>
              <a:t>The equation for force is: $F = \</a:t>
            </a:r>
            <a:r>
              <a:rPr lang="en-US" dirty="0" err="1"/>
              <a:t>frac</a:t>
            </a:r>
            <a:r>
              <a:rPr lang="en-US" dirty="0"/>
              <a:t>{M}{A}$\\</a:t>
            </a:r>
          </a:p>
          <a:p>
            <a:r>
              <a:rPr lang="en-US" dirty="0"/>
              <a:t>The area of a circle is: $$A = \pi r^2$$</a:t>
            </a:r>
          </a:p>
          <a:p>
            <a:r>
              <a:rPr lang="en-US" dirty="0"/>
              <a:t>Problem 1. Solve $x^2 - 5x + 6 = 0$</a:t>
            </a:r>
          </a:p>
          <a:p>
            <a:r>
              <a:rPr lang="en-US" dirty="0"/>
              <a:t>\begin{align}</a:t>
            </a:r>
          </a:p>
          <a:p>
            <a:r>
              <a:rPr lang="en-US" dirty="0"/>
              <a:t>x^2 - 5x + 6 &amp; =  0\\</a:t>
            </a:r>
          </a:p>
          <a:p>
            <a:r>
              <a:rPr lang="en-US" dirty="0"/>
              <a:t>(x - 3)(x - 2) &amp; =  0\\</a:t>
            </a:r>
          </a:p>
          <a:p>
            <a:r>
              <a:rPr lang="en-US" dirty="0"/>
              <a:t>x = 3, x = 2</a:t>
            </a:r>
          </a:p>
          <a:p>
            <a:r>
              <a:rPr lang="en-US" dirty="0"/>
              <a:t>\end{align}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\section{Math Demo}</a:t>
            </a:r>
          </a:p>
          <a:p>
            <a:r>
              <a:rPr lang="en-US" dirty="0"/>
              <a:t>3 + 3 = 4\\</a:t>
            </a:r>
          </a:p>
          <a:p>
            <a:r>
              <a:rPr lang="en-US" dirty="0"/>
              <a:t>$3 + 3 = 4$\\</a:t>
            </a:r>
          </a:p>
          <a:p>
            <a:r>
              <a:rPr lang="en-US" dirty="0"/>
              <a:t>The equation for force is: $F = \</a:t>
            </a:r>
            <a:r>
              <a:rPr lang="en-US" dirty="0" err="1"/>
              <a:t>frac</a:t>
            </a:r>
            <a:r>
              <a:rPr lang="en-US" dirty="0"/>
              <a:t>{M}{A}$\\</a:t>
            </a:r>
          </a:p>
          <a:p>
            <a:r>
              <a:rPr lang="en-US" dirty="0"/>
              <a:t>The area of a circle is: $$A = \pi r^2$$</a:t>
            </a:r>
          </a:p>
          <a:p>
            <a:r>
              <a:rPr lang="en-US" dirty="0"/>
              <a:t>Problem 1. Solve $x^2 - 5x + 6 = 0$</a:t>
            </a:r>
          </a:p>
          <a:p>
            <a:r>
              <a:rPr lang="en-US" dirty="0"/>
              <a:t>\begin{align}</a:t>
            </a:r>
          </a:p>
          <a:p>
            <a:r>
              <a:rPr lang="en-US" dirty="0"/>
              <a:t>x^2 - 5x + 6 &amp; =  0\\</a:t>
            </a:r>
          </a:p>
          <a:p>
            <a:r>
              <a:rPr lang="en-US" dirty="0"/>
              <a:t>(x - 3)(x - 2) &amp; =  0\\</a:t>
            </a:r>
          </a:p>
          <a:p>
            <a:r>
              <a:rPr lang="en-US" dirty="0"/>
              <a:t>x = 3, x = 2</a:t>
            </a:r>
          </a:p>
          <a:p>
            <a:r>
              <a:rPr lang="en-US" dirty="0"/>
              <a:t>\end{align}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\section{Math Demo}</a:t>
            </a:r>
          </a:p>
          <a:p>
            <a:r>
              <a:rPr lang="en-US" dirty="0"/>
              <a:t>3 + 3 = 4\\</a:t>
            </a:r>
          </a:p>
          <a:p>
            <a:r>
              <a:rPr lang="en-US" dirty="0"/>
              <a:t>$3 + 3 = 4$\\</a:t>
            </a:r>
          </a:p>
          <a:p>
            <a:r>
              <a:rPr lang="en-US" dirty="0"/>
              <a:t>The equation for force is: $F = \</a:t>
            </a:r>
            <a:r>
              <a:rPr lang="en-US" dirty="0" err="1"/>
              <a:t>frac</a:t>
            </a:r>
            <a:r>
              <a:rPr lang="en-US" dirty="0"/>
              <a:t>{M}{A}$\\</a:t>
            </a:r>
          </a:p>
          <a:p>
            <a:r>
              <a:rPr lang="en-US" dirty="0"/>
              <a:t>The area of a circle is: $$A = \pi r^2$$</a:t>
            </a:r>
          </a:p>
          <a:p>
            <a:r>
              <a:rPr lang="en-US" dirty="0"/>
              <a:t>Problem 1. Solve $x^2 - 5x + 6 = 0$</a:t>
            </a:r>
          </a:p>
          <a:p>
            <a:r>
              <a:rPr lang="en-US" dirty="0"/>
              <a:t>\begin{align}</a:t>
            </a:r>
          </a:p>
          <a:p>
            <a:r>
              <a:rPr lang="en-US" dirty="0"/>
              <a:t>x^2 - 5x + 6 &amp; =  0\\</a:t>
            </a:r>
          </a:p>
          <a:p>
            <a:r>
              <a:rPr lang="en-US" dirty="0"/>
              <a:t>(x - 3)(x - 2) &amp; =  0\\</a:t>
            </a:r>
          </a:p>
          <a:p>
            <a:r>
              <a:rPr lang="en-US" dirty="0"/>
              <a:t>x = 3, x = 2</a:t>
            </a:r>
          </a:p>
          <a:p>
            <a:r>
              <a:rPr lang="en-US" dirty="0"/>
              <a:t>\end{align}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56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43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1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02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4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8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05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1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7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0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13490924tqxfzwgtgdhy#/5208375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verleaf.com/13490956qyvxsxnbgbzn#/52083864/" TargetMode="External"/><Relationship Id="rId4" Type="http://schemas.openxmlformats.org/officeDocument/2006/relationships/hyperlink" Target="https://www.overleaf.com/13490936svhnhynyxfxk#/52083795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i="0" dirty="0" err="1">
                <a:solidFill>
                  <a:srgbClr val="FFFFFF"/>
                </a:solidFill>
                <a:cs typeface="Segoe UI" panose="020B0502040204020203" pitchFamily="34" charset="0"/>
              </a:rPr>
              <a:t>GWTeX</a:t>
            </a:r>
            <a:r>
              <a:rPr lang="en-US" sz="2400" baseline="30000" dirty="0">
                <a:solidFill>
                  <a:srgbClr val="FFFFFF"/>
                </a:solidFill>
                <a:cs typeface="Segoe UI" panose="020B0502040204020203" pitchFamily="34" charset="0"/>
              </a:rPr>
              <a:t>[1]</a:t>
            </a:r>
            <a:r>
              <a:rPr lang="en-US" sz="6000" i="0" dirty="0">
                <a:solidFill>
                  <a:srgbClr val="FFFFFF"/>
                </a:solidFill>
                <a:cs typeface="Segoe UI" panose="020B0502040204020203" pitchFamily="34" charset="0"/>
              </a:rPr>
              <a:t> Collective</a:t>
            </a:r>
            <a:br>
              <a:rPr lang="en-US" sz="6000" i="0" dirty="0">
                <a:solidFill>
                  <a:srgbClr val="FFFFFF"/>
                </a:solidFill>
                <a:cs typeface="Segoe UI" panose="020B0502040204020203" pitchFamily="34" charset="0"/>
              </a:rPr>
            </a:br>
            <a:r>
              <a:rPr lang="en-US" sz="6000" i="0" dirty="0" err="1">
                <a:solidFill>
                  <a:srgbClr val="FFFFFF"/>
                </a:solidFill>
                <a:cs typeface="Segoe UI" panose="020B0502040204020203" pitchFamily="34" charset="0"/>
              </a:rPr>
              <a:t>LaTeX</a:t>
            </a:r>
            <a:r>
              <a:rPr lang="en-US" sz="6000" i="0" dirty="0">
                <a:solidFill>
                  <a:srgbClr val="FFFFFF"/>
                </a:solidFill>
                <a:cs typeface="Segoe UI" panose="020B0502040204020203" pitchFamily="34" charset="0"/>
              </a:rPr>
              <a:t>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>
                    <a:alpha val="70000"/>
                  </a:srgbClr>
                </a:solidFill>
              </a:rPr>
              <a:t>Brandon Waller</a:t>
            </a:r>
          </a:p>
        </p:txBody>
      </p:sp>
    </p:spTree>
    <p:extLst>
      <p:ext uri="{BB962C8B-B14F-4D97-AF65-F5344CB8AC3E}">
        <p14:creationId xmlns:p14="http://schemas.microsoft.com/office/powerpoint/2010/main" val="392546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49434-CF8B-46C7-B552-9544368B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700"/>
            </a:br>
            <a:br>
              <a:rPr lang="en-US" sz="3700"/>
            </a:br>
            <a:br>
              <a:rPr lang="en-US" sz="3700"/>
            </a:br>
            <a:br>
              <a:rPr lang="en-US" sz="3700"/>
            </a:br>
            <a:br>
              <a:rPr lang="en-US" sz="3700"/>
            </a:br>
            <a:r>
              <a:rPr lang="en-US" sz="3700"/>
              <a:t>Basic Modifiers</a:t>
            </a:r>
            <a:br>
              <a:rPr lang="en-US" sz="3700"/>
            </a:br>
            <a:r>
              <a:rPr lang="en-US" sz="3700"/>
              <a:t>Text Size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5031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BB8C9967-122F-413A-AF7B-19036C88E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0" b="90000" l="2000" r="96500">
                        <a14:foregroundMark x1="18500" y1="9500" x2="19500" y2="9500"/>
                        <a14:foregroundMark x1="9500" y1="43000" x2="2000" y2="42500"/>
                        <a14:foregroundMark x1="94000" y1="79000" x2="94000" y2="79000"/>
                        <a14:foregroundMark x1="96500" y1="76000" x2="96500" y2="7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232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Math </a:t>
            </a:r>
            <a:br>
              <a:rPr lang="en-US" dirty="0"/>
            </a:br>
            <a:r>
              <a:rPr lang="en-US" dirty="0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816638"/>
            <a:ext cx="4249073" cy="5224724"/>
          </a:xfrm>
        </p:spPr>
        <p:txBody>
          <a:bodyPr anchor="ctr">
            <a:norm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To enter Math Mode: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In line math: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New line and Centered: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$$ Math $$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Multi-step aligned equations: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\begin{align*}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&amp; 2\\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ABC &amp; 3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\end{align*}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4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r>
              <a:rPr lang="en-US" sz="3300">
                <a:solidFill>
                  <a:schemeClr val="bg1"/>
                </a:solidFill>
              </a:rPr>
              <a:t>Math</a:t>
            </a:r>
            <a:br>
              <a:rPr lang="en-US" sz="3300">
                <a:solidFill>
                  <a:schemeClr val="bg1"/>
                </a:solidFill>
              </a:rPr>
            </a:br>
            <a:r>
              <a:rPr lang="en-US" sz="3300">
                <a:solidFill>
                  <a:schemeClr val="bg1"/>
                </a:solidFill>
              </a:rPr>
              <a:t>Basic Commands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53067"/>
                <a:ext cx="6155266" cy="4351866"/>
              </a:xfrm>
            </p:spPr>
            <p:txBody>
              <a:bodyPr anchor="ctr">
                <a:normAutofit fontScale="70000" lnSpcReduction="20000"/>
              </a:bodyPr>
              <a:lstStyle/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\text{}</a:t>
                </a:r>
              </a:p>
              <a:p>
                <a:pPr lvl="1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Write normal text in math mode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frac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}{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denom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ar-AE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𝑛𝑢𝑚</m:t>
                        </m:r>
                      </m:num>
                      <m:den>
                        <m:r>
                          <a:rPr lang="ar-AE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𝑑𝑒𝑛𝑜𝑚</m:t>
                        </m:r>
                      </m:den>
                    </m:f>
                  </m:oMath>
                </a14:m>
                <a:endParaRPr lang="ar-AE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ar-AE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∫</m:t>
                    </m:r>
                  </m:oMath>
                </a14:m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iint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∬</m:t>
                    </m:r>
                  </m:oMath>
                </a14:m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</m:oMath>
                </a14:m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\Re e \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Im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</m:t>
                    </m:r>
                  </m:oMath>
                </a14:m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\partial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𝜕</m:t>
                    </m:r>
                  </m:oMath>
                </a14:m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lim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lim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\limits_{x \to \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infty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 adds a blank character</a:t>
                </a:r>
              </a:p>
              <a:p>
                <a:pPr marL="0" indent="0"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53067"/>
                <a:ext cx="6155266" cy="4351866"/>
              </a:xfrm>
              <a:blipFill>
                <a:blip r:embed="rId3"/>
                <a:stretch>
                  <a:fillRect l="-396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113943E-A9B6-4426-BFD6-6B6681F5F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0" b="90000" l="2000" r="96500">
                        <a14:foregroundMark x1="18500" y1="9500" x2="19500" y2="9500"/>
                        <a14:foregroundMark x1="9500" y1="43000" x2="2000" y2="42500"/>
                        <a14:foregroundMark x1="94000" y1="79000" x2="94000" y2="79000"/>
                        <a14:foregroundMark x1="96500" y1="76000" x2="96500" y2="7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232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br>
              <a:rPr lang="en-US" sz="3300">
                <a:solidFill>
                  <a:schemeClr val="bg1"/>
                </a:solidFill>
              </a:rPr>
            </a:br>
            <a:r>
              <a:rPr lang="en-US" sz="3300">
                <a:solidFill>
                  <a:schemeClr val="bg1"/>
                </a:solidFill>
              </a:rPr>
              <a:t>Math</a:t>
            </a:r>
            <a:br>
              <a:rPr lang="en-US" sz="3300">
                <a:solidFill>
                  <a:schemeClr val="bg1"/>
                </a:solidFill>
              </a:rPr>
            </a:br>
            <a:r>
              <a:rPr lang="en-US" sz="3300">
                <a:solidFill>
                  <a:schemeClr val="bg1"/>
                </a:solidFill>
              </a:rPr>
              <a:t>Symbols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253067"/>
                <a:ext cx="6505575" cy="435186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\alpha \Alpha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Α</m:t>
                    </m:r>
                  </m:oMath>
                </a14:m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Same for all Greek letters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infty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8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sz="28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arrow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\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Rightarrow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→⇒</m:t>
                    </m:r>
                  </m:oMath>
                </a14:m>
                <a:endParaRPr lang="en-US" sz="28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sz="24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Same for other directions</a:t>
                </a:r>
              </a:p>
              <a:p>
                <a:r>
                  <a:rPr lang="en-US" sz="28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sz="28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leq</a:t>
                </a:r>
                <a:r>
                  <a:rPr lang="en-US" sz="28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  </m:t>
                    </m:r>
                  </m:oMath>
                </a14:m>
                <a:endParaRPr lang="en-US" sz="28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\pm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±</m:t>
                    </m:r>
                  </m:oMath>
                </a14:m>
                <a:endParaRPr lang="en-US" sz="28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253067"/>
                <a:ext cx="6505575" cy="4351866"/>
              </a:xfrm>
              <a:blipFill>
                <a:blip r:embed="rId3"/>
                <a:stretch>
                  <a:fillRect l="-1125" t="-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07B1603-92CF-41E6-ACA7-F3704B561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0" b="90000" l="2000" r="96500">
                        <a14:foregroundMark x1="18500" y1="9500" x2="19500" y2="9500"/>
                        <a14:foregroundMark x1="9500" y1="43000" x2="2000" y2="42500"/>
                        <a14:foregroundMark x1="94000" y1="79000" x2="94000" y2="79000"/>
                        <a14:foregroundMark x1="96500" y1="76000" x2="96500" y2="7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232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9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Math</a:t>
            </a:r>
            <a:br>
              <a:rPr lang="en-US" dirty="0"/>
            </a:br>
            <a:r>
              <a:rPr lang="en-US" dirty="0"/>
              <a:t>Modifiers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4294" y="816638"/>
                <a:ext cx="4886747" cy="5224724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>
                    <a:cs typeface="Courier New" panose="02070309020205020404" pitchFamily="49" charset="0"/>
                  </a:rPr>
                  <a:t>^ next character is a superscript</a:t>
                </a:r>
              </a:p>
              <a:p>
                <a:pPr lvl="1"/>
                <a:r>
                  <a:rPr lang="en-US" sz="2000" b="0" dirty="0" err="1">
                    <a:cs typeface="Courier New" panose="02070309020205020404" pitchFamily="49" charset="0"/>
                  </a:rPr>
                  <a:t>A^bc</a:t>
                </a:r>
                <a:r>
                  <a:rPr lang="en-US" sz="2000" b="0" dirty="0">
                    <a:cs typeface="Courier New" panose="02070309020205020404" pitchFamily="49" charset="0"/>
                  </a:rPr>
                  <a:t>  </a:t>
                </a:r>
                <a:r>
                  <a:rPr lang="en-US" sz="2000" b="0" dirty="0" err="1">
                    <a:cs typeface="Courier New" panose="02070309020205020404" pitchFamily="49" charset="0"/>
                  </a:rPr>
                  <a:t>A</a:t>
                </a:r>
                <a:r>
                  <a:rPr lang="en-US" sz="2000" baseline="30000" dirty="0" err="1">
                    <a:cs typeface="Courier New" panose="02070309020205020404" pitchFamily="49" charset="0"/>
                  </a:rPr>
                  <a:t>b</a:t>
                </a:r>
                <a:r>
                  <a:rPr lang="en-US" sz="2000" b="0" dirty="0" err="1">
                    <a:cs typeface="Courier New" panose="02070309020205020404" pitchFamily="49" charset="0"/>
                  </a:rPr>
                  <a:t>c</a:t>
                </a:r>
                <a:r>
                  <a:rPr lang="en-US" sz="2000" b="0" dirty="0">
                    <a:cs typeface="Courier New" panose="02070309020205020404" pitchFamily="49" charset="0"/>
                  </a:rPr>
                  <a:t>    A^{</a:t>
                </a:r>
                <a:r>
                  <a:rPr lang="en-US" sz="2000" b="0" dirty="0" err="1">
                    <a:cs typeface="Courier New" panose="02070309020205020404" pitchFamily="49" charset="0"/>
                  </a:rPr>
                  <a:t>bc</a:t>
                </a:r>
                <a:r>
                  <a:rPr lang="en-US" sz="2000" b="0" dirty="0">
                    <a:cs typeface="Courier New" panose="02070309020205020404" pitchFamily="49" charset="0"/>
                  </a:rPr>
                  <a:t>} </a:t>
                </a:r>
                <a:r>
                  <a:rPr lang="en-US" sz="2000" b="0" dirty="0" err="1">
                    <a:cs typeface="Courier New" panose="02070309020205020404" pitchFamily="49" charset="0"/>
                  </a:rPr>
                  <a:t>A</a:t>
                </a:r>
                <a:r>
                  <a:rPr lang="en-US" sz="2000" baseline="30000" dirty="0" err="1">
                    <a:cs typeface="Courier New" panose="02070309020205020404" pitchFamily="49" charset="0"/>
                  </a:rPr>
                  <a:t>bc</a:t>
                </a:r>
                <a:r>
                  <a:rPr lang="en-US" sz="2000" baseline="-25000" dirty="0">
                    <a:cs typeface="Courier New" panose="02070309020205020404" pitchFamily="49" charset="0"/>
                  </a:rPr>
                  <a:t> </a:t>
                </a:r>
                <a:r>
                  <a:rPr lang="en-US" sz="2000" dirty="0">
                    <a:cs typeface="Courier New" panose="02070309020205020404" pitchFamily="49" charset="0"/>
                  </a:rPr>
                  <a:t>A^{b^{c}}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2000" baseline="30000" dirty="0">
                  <a:cs typeface="Courier New" panose="02070309020205020404" pitchFamily="49" charset="0"/>
                </a:endParaRPr>
              </a:p>
              <a:p>
                <a:pPr lvl="1"/>
                <a:r>
                  <a:rPr lang="en-US" sz="2400" dirty="0">
                    <a:cs typeface="Courier New" panose="02070309020205020404" pitchFamily="49" charset="0"/>
                  </a:rPr>
                  <a:t>_ next character is a subscript</a:t>
                </a: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\hat{text}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𝑡𝑒𝑥𝑡</m:t>
                        </m:r>
                      </m:e>
                    </m:ac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\bar{text}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𝑡𝑒𝑥𝑡</m:t>
                        </m:r>
                      </m:e>
                    </m:ac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Example: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+2</m:t>
                    </m:r>
                  </m:oMath>
                </a14:m>
                <a:endParaRPr lang="en-US" sz="2400" b="0" dirty="0">
                  <a:cs typeface="Courier New" panose="02070309020205020404" pitchFamily="49" charset="0"/>
                </a:endParaRPr>
              </a:p>
              <a:p>
                <a:pPr lvl="1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$\sum_{k=0}^N k+2$</a:t>
                </a:r>
                <a:endParaRPr lang="en-US" sz="20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4" y="816638"/>
                <a:ext cx="4886747" cy="5224724"/>
              </a:xfrm>
              <a:blipFill>
                <a:blip r:embed="rId3"/>
                <a:stretch>
                  <a:fillRect l="-873"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50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11">
            <a:extLst>
              <a:ext uri="{FF2B5EF4-FFF2-40B4-BE49-F238E27FC236}">
                <a16:creationId xmlns:a16="http://schemas.microsoft.com/office/drawing/2014/main" id="{F10FD715-4DCE-4779-B634-EC78315EA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Math</a:t>
            </a:r>
            <a:br>
              <a:rPr lang="en-US" sz="3300" dirty="0"/>
            </a:br>
            <a:r>
              <a:rPr lang="en-US" sz="3300" dirty="0"/>
              <a:t>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>
                    <a:cs typeface="Courier New" panose="02070309020205020404" pitchFamily="49" charset="0"/>
                  </a:rPr>
                  <a:t>In the previous example, the parameters of the summation appeared to the right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Σ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 </m:t>
                    </m:r>
                  </m:oMath>
                </a14:m>
                <a:r>
                  <a:rPr lang="en-US" sz="2400" b="0" dirty="0">
                    <a:cs typeface="Courier New" panose="02070309020205020404" pitchFamily="49" charset="0"/>
                  </a:rPr>
                  <a:t>To fix tha</a:t>
                </a:r>
                <a:r>
                  <a:rPr lang="en-US" sz="2400" dirty="0">
                    <a:cs typeface="Courier New" panose="02070309020205020404" pitchFamily="49" charset="0"/>
                  </a:rPr>
                  <a:t>t, add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\limits 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\sum\limits_{k=0}^{N}k+2</a:t>
                </a:r>
                <a:endParaRPr lang="en-US" sz="24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918" y="1109145"/>
                <a:ext cx="6341016" cy="4603900"/>
              </a:xfrm>
              <a:blipFill>
                <a:blip r:embed="rId3"/>
                <a:stretch>
                  <a:fillRect l="-769" r="-2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219F94A1-B888-4FFB-96A2-AB63C0C18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08" y="4293091"/>
            <a:ext cx="2065864" cy="14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66" y="643466"/>
            <a:ext cx="3839381" cy="5286594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551" y="643465"/>
            <a:ext cx="6890088" cy="5346161"/>
          </a:xfrm>
        </p:spPr>
        <p:txBody>
          <a:bodyPr>
            <a:normAutofit/>
          </a:bodyPr>
          <a:lstStyle/>
          <a:p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2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10FD715-4DCE-4779-B634-EC78315EA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B7FF8F-3A23-4088-B264-183C9211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35E1-2235-4C70-9967-6FFFDE56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\begin{figure}[float-option]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…contents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\end{figure}</a:t>
            </a:r>
          </a:p>
          <a:p>
            <a:r>
              <a:rPr lang="en-US" dirty="0">
                <a:cs typeface="Courier New" panose="02070309020205020404" pitchFamily="49" charset="0"/>
              </a:rPr>
              <a:t>Float-Options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h: Here. Same  [approximate] location as text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t: Top. Top of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b: Bottom. Bottom of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p: Special page for only figures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*!: Ignore other </a:t>
            </a:r>
            <a:r>
              <a:rPr lang="en-US" dirty="0" err="1">
                <a:cs typeface="Courier New" panose="02070309020205020404" pitchFamily="49" charset="0"/>
              </a:rPr>
              <a:t>LaTeX</a:t>
            </a:r>
            <a:r>
              <a:rPr lang="en-US" dirty="0">
                <a:cs typeface="Courier New" panose="02070309020205020404" pitchFamily="49" charset="0"/>
              </a:rPr>
              <a:t> auto formatting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H: Exactly at the location specified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B3955-2271-4D3E-BBF4-E41FC964D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00" b="90000" l="2000" r="96500">
                        <a14:foregroundMark x1="18500" y1="9500" x2="19500" y2="9500"/>
                        <a14:foregroundMark x1="9500" y1="43000" x2="2000" y2="42500"/>
                        <a14:foregroundMark x1="94000" y1="79000" x2="94000" y2="79000"/>
                        <a14:foregroundMark x1="96500" y1="76000" x2="96500" y2="7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232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7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A76D93-46B0-407B-BA59-2983B206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35" y="4048918"/>
            <a:ext cx="4977866" cy="1779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940CA-E649-4F69-8402-0771BF57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Figures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E569-1810-4524-BDFC-FEF9E56A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\begin{figure}[h]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\centering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\begin{tabular}{|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l|r|c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|}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Header1 &amp; Header2 &amp; Header3\\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Content1 &amp; Content2 &amp; Content3\\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\caption{This is a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table}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\end{figure}</a:t>
            </a:r>
          </a:p>
        </p:txBody>
      </p:sp>
    </p:spTree>
    <p:extLst>
      <p:ext uri="{BB962C8B-B14F-4D97-AF65-F5344CB8AC3E}">
        <p14:creationId xmlns:p14="http://schemas.microsoft.com/office/powerpoint/2010/main" val="204536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F940CA-E649-4F69-8402-0771BF57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Figures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E569-1810-4524-BDFC-FEF9E56A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\begin{figure}[h]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\centering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[parameters]{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\caption{caption}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\end{figure}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Parameters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 = 3in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.7\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66" y="643466"/>
            <a:ext cx="3839381" cy="5286594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551" y="643466"/>
            <a:ext cx="4799963" cy="496412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Goals</a:t>
            </a:r>
          </a:p>
          <a:p>
            <a:r>
              <a:rPr lang="en-US" sz="2400" dirty="0"/>
              <a:t>Getting Started</a:t>
            </a:r>
          </a:p>
          <a:p>
            <a:r>
              <a:rPr lang="en-US" sz="2400" dirty="0"/>
              <a:t>Math</a:t>
            </a:r>
          </a:p>
          <a:p>
            <a:r>
              <a:rPr lang="en-US" sz="2400" dirty="0"/>
              <a:t>Formatting</a:t>
            </a:r>
          </a:p>
          <a:p>
            <a:r>
              <a:rPr lang="en-US" sz="2400" dirty="0"/>
              <a:t>Images, Tables, and Figures</a:t>
            </a:r>
          </a:p>
          <a:p>
            <a:r>
              <a:rPr lang="en-US" sz="2400" dirty="0"/>
              <a:t>Exercises</a:t>
            </a:r>
          </a:p>
          <a:p>
            <a:r>
              <a:rPr lang="en-US" sz="2400" dirty="0"/>
              <a:t>Resumes</a:t>
            </a:r>
          </a:p>
          <a:p>
            <a:r>
              <a:rPr lang="en-US" sz="2400" dirty="0"/>
              <a:t>Upon Request</a:t>
            </a:r>
          </a:p>
          <a:p>
            <a:pPr lvl="1"/>
            <a:r>
              <a:rPr lang="en-US" sz="2200" dirty="0"/>
              <a:t>Inserting Code</a:t>
            </a:r>
          </a:p>
          <a:p>
            <a:pPr lvl="1"/>
            <a:r>
              <a:rPr lang="en-US" sz="2200" dirty="0"/>
              <a:t>Journal Formatting</a:t>
            </a:r>
          </a:p>
        </p:txBody>
      </p:sp>
    </p:spTree>
    <p:extLst>
      <p:ext uri="{BB962C8B-B14F-4D97-AF65-F5344CB8AC3E}">
        <p14:creationId xmlns:p14="http://schemas.microsoft.com/office/powerpoint/2010/main" val="386105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603AE127-802C-459A-A612-DB85B67F0D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323D83D-50D6-4040-A58B-FCEA340F88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FE6BB-DFB2-4080-9B5E-076EF5DDE6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E3D7F9-A81B-41F3-878E-DC179373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Subfigures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0D29-20DF-43F4-92B2-E9CE3789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%preamble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subcaption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\begin{figure}[h]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\begin{subfigure}[b]{.5\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[width=\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]{path}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\end{subfigure}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\begin{subfigure}[b]{.5\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[width=\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]{path}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\end{subfigure}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\end{figure}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6C9B7E-1B96-4C80-8776-BBCF0A0A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00" b="90000" l="2000" r="96500">
                        <a14:foregroundMark x1="18500" y1="9500" x2="19500" y2="9500"/>
                        <a14:foregroundMark x1="9500" y1="43000" x2="2000" y2="42500"/>
                        <a14:foregroundMark x1="94000" y1="79000" x2="94000" y2="79000"/>
                        <a14:foregroundMark x1="96500" y1="76000" x2="96500" y2="7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232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7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F65A0A-9713-41DA-B6F3-6879B024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Itemize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4578-E057-44F1-A483-52707BF1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\item First Item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\item Second Item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\end{itemize}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First Item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Second Item</a:t>
            </a:r>
          </a:p>
        </p:txBody>
      </p:sp>
    </p:spTree>
    <p:extLst>
      <p:ext uri="{BB962C8B-B14F-4D97-AF65-F5344CB8AC3E}">
        <p14:creationId xmlns:p14="http://schemas.microsoft.com/office/powerpoint/2010/main" val="48869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F65A0A-9713-41DA-B6F3-6879B024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Itemize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4578-E057-44F1-A483-52707BF1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First Item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\subitem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Second Item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\end{itemize}</a:t>
            </a:r>
          </a:p>
          <a:p>
            <a:r>
              <a:rPr lang="en-US" dirty="0">
                <a:cs typeface="Courier New" panose="02070309020205020404" pitchFamily="49" charset="0"/>
              </a:rPr>
              <a:t>First Item</a:t>
            </a:r>
          </a:p>
          <a:p>
            <a:pPr marL="402336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Subitem</a:t>
            </a:r>
          </a:p>
          <a:p>
            <a:pPr marL="402336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err="1">
                <a:cs typeface="Courier New" panose="02070309020205020404" pitchFamily="49" charset="0"/>
              </a:rPr>
              <a:t>Subsubitem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Second Item</a:t>
            </a:r>
          </a:p>
        </p:txBody>
      </p:sp>
    </p:spTree>
    <p:extLst>
      <p:ext uri="{BB962C8B-B14F-4D97-AF65-F5344CB8AC3E}">
        <p14:creationId xmlns:p14="http://schemas.microsoft.com/office/powerpoint/2010/main" val="2751924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10FD715-4DCE-4779-B634-EC78315EA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F65A0A-9713-41DA-B6F3-6879B024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Itemize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4578-E057-44F1-A483-52707BF1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First Item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 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\item Subitem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\end{itemize}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\item Second Item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\end{itemize}</a:t>
            </a:r>
          </a:p>
          <a:p>
            <a:r>
              <a:rPr lang="en-US" dirty="0">
                <a:cs typeface="Courier New" panose="02070309020205020404" pitchFamily="49" charset="0"/>
              </a:rPr>
              <a:t>First Item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Subitem</a:t>
            </a:r>
          </a:p>
          <a:p>
            <a:r>
              <a:rPr lang="en-US" dirty="0">
                <a:cs typeface="Courier New" panose="02070309020205020404" pitchFamily="49" charset="0"/>
              </a:rPr>
              <a:t>Second Item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2CA4A-395B-4823-BDBA-BA6BE6D5E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00" b="90000" l="2000" r="96500">
                        <a14:foregroundMark x1="18500" y1="9500" x2="19500" y2="9500"/>
                        <a14:foregroundMark x1="9500" y1="43000" x2="2000" y2="42500"/>
                        <a14:foregroundMark x1="94000" y1="79000" x2="94000" y2="79000"/>
                        <a14:foregroundMark x1="96500" y1="76000" x2="96500" y2="7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232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9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4142-FF84-4450-B4AC-28225DFF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More</a:t>
            </a:r>
            <a:br>
              <a:rPr lang="en-US" dirty="0"/>
            </a:br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0A65-8BF1-4E48-AA7F-4F1A1696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45239A-2CDD-4D03-A0FF-87817297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LaTeX</a:t>
            </a:r>
            <a:br>
              <a:rPr lang="en-US" dirty="0"/>
            </a:br>
            <a:r>
              <a:rPr lang="en-US" dirty="0"/>
              <a:t>Resumes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7CF1-1FAA-4050-8E82-313BED93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3"/>
              </a:rPr>
              <a:t>https://www.overleaf.com/13490924tqxfzwgtgdhy#/52083750/</a:t>
            </a:r>
            <a:endParaRPr lang="en-US" dirty="0"/>
          </a:p>
          <a:p>
            <a:r>
              <a:rPr lang="en-US" dirty="0">
                <a:hlinkClick r:id="rId4"/>
              </a:rPr>
              <a:t>https://www.overleaf.com/13490936svhnhynyxfxk#/52083795/</a:t>
            </a:r>
            <a:endParaRPr lang="en-US" dirty="0"/>
          </a:p>
          <a:p>
            <a:r>
              <a:rPr lang="en-US" dirty="0">
                <a:hlinkClick r:id="rId5"/>
              </a:rPr>
              <a:t>https://www.overleaf.com/13490956qyvxsxnbgbzn#/52083864/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74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4414A1-B6BE-4638-968F-455B201F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Some More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EAE3-EE57-4155-9834-C1118FA7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\</a:t>
            </a:r>
            <a:r>
              <a:rPr lang="en-US" dirty="0" err="1"/>
              <a:t>textsc</a:t>
            </a:r>
            <a:r>
              <a:rPr lang="en-US" dirty="0"/>
              <a:t>{Short capital letters}</a:t>
            </a:r>
          </a:p>
          <a:p>
            <a:r>
              <a:rPr lang="en-US" dirty="0"/>
              <a:t>\</a:t>
            </a:r>
            <a:r>
              <a:rPr lang="en-US" dirty="0" err="1"/>
              <a:t>clearpage</a:t>
            </a:r>
            <a:r>
              <a:rPr lang="en-US" dirty="0"/>
              <a:t> fill page</a:t>
            </a:r>
          </a:p>
          <a:p>
            <a:r>
              <a:rPr lang="en-US" dirty="0"/>
              <a:t>\</a:t>
            </a:r>
            <a:r>
              <a:rPr lang="en-US" dirty="0" err="1"/>
              <a:t>hfill</a:t>
            </a:r>
            <a:r>
              <a:rPr lang="en-US" dirty="0"/>
              <a:t> fill horizontally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3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0CAC4B-8300-4F24-B592-030F2353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New Command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331AB-40C1-49DF-AE9E-621D8E5E1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Useful for phrases or syntax that will be repeated often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newcommand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{\command_1}{Replacement Text}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newcommand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{\command_2}[3]{#3#2#1}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\command_1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Replacement Text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\command_2{a}{b}{c}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cab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331AB-40C1-49DF-AE9E-621D8E5E1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  <a:blipFill>
                <a:blip r:embed="rId2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29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172F9-FE50-41B0-8CB7-144B0ADC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Questions? </a:t>
            </a:r>
            <a:br>
              <a:rPr lang="en-US" sz="5400"/>
            </a:br>
            <a:r>
              <a:rPr lang="en-US" sz="540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195619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6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04" y="3962088"/>
            <a:ext cx="6112077" cy="1704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>
                    <a:alpha val="70000"/>
                  </a:srgbClr>
                </a:solidFill>
              </a:rPr>
              <a:t>What are the differences between the Word document and the </a:t>
            </a:r>
            <a:r>
              <a:rPr lang="en-US" sz="2800" dirty="0" err="1">
                <a:solidFill>
                  <a:srgbClr val="FFFFFF">
                    <a:alpha val="70000"/>
                  </a:srgbClr>
                </a:solidFill>
              </a:rPr>
              <a:t>TeX</a:t>
            </a:r>
            <a:r>
              <a:rPr lang="en-US" sz="2800" dirty="0">
                <a:solidFill>
                  <a:srgbClr val="FFFFFF">
                    <a:alpha val="70000"/>
                  </a:srgbClr>
                </a:solidFill>
              </a:rPr>
              <a:t> document?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F8348FF-9608-4328-859B-57A0807BE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00" b="90000" l="2000" r="96500">
                        <a14:foregroundMark x1="18500" y1="9500" x2="19500" y2="9500"/>
                        <a14:foregroundMark x1="9500" y1="43000" x2="2000" y2="42500"/>
                        <a14:foregroundMark x1="94000" y1="79000" x2="94000" y2="79000"/>
                        <a14:foregroundMark x1="96500" y1="76000" x2="96500" y2="7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232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Introduction</a:t>
            </a:r>
          </a:p>
        </p:txBody>
      </p:sp>
      <p:graphicFrame>
        <p:nvGraphicFramePr>
          <p:cNvPr id="4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56093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FC9F4A06-8C3B-4F5C-94DF-B1EF65FD8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00" b="90000" l="2000" r="96500">
                        <a14:foregroundMark x1="18500" y1="9500" x2="19500" y2="9500"/>
                        <a14:foregroundMark x1="9500" y1="43000" x2="2000" y2="42500"/>
                        <a14:foregroundMark x1="94000" y1="79000" x2="94000" y2="79000"/>
                        <a14:foregroundMark x1="96500" y1="76000" x2="96500" y2="7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232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9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4D9835-2D76-447F-85FC-EDEF52EC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8000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999B-2ECD-4BFF-9C5E-C212A974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922842" cy="522472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Understanding the capabilities of </a:t>
            </a:r>
            <a:r>
              <a:rPr lang="en-US" sz="2800" dirty="0" err="1"/>
              <a:t>LaTeX</a:t>
            </a:r>
            <a:endParaRPr lang="en-US" sz="2800" dirty="0"/>
          </a:p>
          <a:p>
            <a:r>
              <a:rPr lang="en-US" sz="2800" dirty="0"/>
              <a:t>Develop a foundation to be able to learn more independently</a:t>
            </a:r>
          </a:p>
          <a:p>
            <a:r>
              <a:rPr lang="en-US" sz="2800" dirty="0"/>
              <a:t>Learn how to use templates, and create a resume in </a:t>
            </a:r>
            <a:r>
              <a:rPr lang="en-US" sz="2800" dirty="0" err="1"/>
              <a:t>LaTeX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740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362" y="799877"/>
            <a:ext cx="7068059" cy="4964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{article}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[utf8]{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amsmath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quadequation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}{$\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{-b\pm \sqrt{b^2 -4ac}{2a}}$}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{\three}{3}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\title{New Document}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\author{me}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\section{Section 1}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\subsection{Sub 1}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\subsection{Sub 2}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  <a:p>
            <a:pPr marL="0" indent="0">
              <a:buNone/>
            </a:pPr>
            <a:endParaRPr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8C16123-EC21-494B-A12F-83BA7BCC3614}"/>
              </a:ext>
            </a:extLst>
          </p:cNvPr>
          <p:cNvSpPr/>
          <p:nvPr/>
        </p:nvSpPr>
        <p:spPr>
          <a:xfrm>
            <a:off x="1292594" y="799877"/>
            <a:ext cx="1251930" cy="3505087"/>
          </a:xfrm>
          <a:prstGeom prst="lef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64A60-9AF5-467C-A9D2-9181142C1FB0}"/>
              </a:ext>
            </a:extLst>
          </p:cNvPr>
          <p:cNvSpPr txBox="1"/>
          <p:nvPr/>
        </p:nvSpPr>
        <p:spPr>
          <a:xfrm>
            <a:off x="-95436" y="2367754"/>
            <a:ext cx="197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Preamble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C89E0FC-95A0-459B-9EBF-C29203715EB5}"/>
              </a:ext>
            </a:extLst>
          </p:cNvPr>
          <p:cNvSpPr/>
          <p:nvPr/>
        </p:nvSpPr>
        <p:spPr>
          <a:xfrm>
            <a:off x="5932100" y="4605673"/>
            <a:ext cx="767114" cy="212337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FA454-8A85-40AD-8A65-891911D68A83}"/>
              </a:ext>
            </a:extLst>
          </p:cNvPr>
          <p:cNvSpPr txBox="1"/>
          <p:nvPr/>
        </p:nvSpPr>
        <p:spPr>
          <a:xfrm>
            <a:off x="7128798" y="5394671"/>
            <a:ext cx="289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134863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Basic</a:t>
            </a:r>
            <a:br>
              <a:rPr lang="en-US"/>
            </a:br>
            <a:r>
              <a:rPr lang="en-US"/>
              <a:t>Formatting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Define Title Parameters in Preamble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\title{Document Title}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\author{Document Author}</a:t>
            </a:r>
          </a:p>
          <a:p>
            <a:r>
              <a:rPr lang="en-US" sz="2400" dirty="0"/>
              <a:t>After \begin{document}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Look into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titlepage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alibri" panose="020F0502020204030204" pitchFamily="34" charset="0"/>
              </a:rPr>
              <a:t>for more advance title options</a:t>
            </a:r>
          </a:p>
        </p:txBody>
      </p:sp>
    </p:spTree>
    <p:extLst>
      <p:ext uri="{BB962C8B-B14F-4D97-AF65-F5344CB8AC3E}">
        <p14:creationId xmlns:p14="http://schemas.microsoft.com/office/powerpoint/2010/main" val="351067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Formatting</a:t>
            </a:r>
            <a:br>
              <a:rPr lang="en-US" dirty="0"/>
            </a:br>
            <a:r>
              <a:rPr lang="en-US" dirty="0"/>
              <a:t>Paragraphs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816638"/>
            <a:ext cx="5199568" cy="522472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Paragraphs</a:t>
            </a:r>
          </a:p>
          <a:p>
            <a:pPr lvl="1"/>
            <a:r>
              <a:rPr lang="en-US" sz="2800" dirty="0"/>
              <a:t>1 Line Breaks: Noting</a:t>
            </a:r>
          </a:p>
          <a:p>
            <a:pPr lvl="1"/>
            <a:r>
              <a:rPr lang="en-US" sz="2800" dirty="0"/>
              <a:t>2 Line Breaks: Line Break + Indent</a:t>
            </a:r>
          </a:p>
          <a:p>
            <a:pPr lvl="2"/>
            <a:r>
              <a:rPr lang="en-US" sz="2600" dirty="0"/>
              <a:t>\</a:t>
            </a:r>
            <a:r>
              <a:rPr lang="en-US" sz="2600" dirty="0" err="1"/>
              <a:t>noindent</a:t>
            </a:r>
            <a:r>
              <a:rPr lang="en-US" sz="2600" dirty="0"/>
              <a:t> on next line </a:t>
            </a:r>
          </a:p>
          <a:p>
            <a:pPr lvl="1"/>
            <a:r>
              <a:rPr lang="en-US" sz="2800" dirty="0"/>
              <a:t>\\: Line Break </a:t>
            </a:r>
            <a:r>
              <a:rPr lang="en-US" sz="2800" b="1" dirty="0"/>
              <a:t>No </a:t>
            </a:r>
            <a:r>
              <a:rPr lang="en-US" sz="2800" dirty="0"/>
              <a:t>Indent</a:t>
            </a:r>
          </a:p>
          <a:p>
            <a:r>
              <a:rPr lang="en-US" sz="3200" dirty="0"/>
              <a:t>section</a:t>
            </a:r>
          </a:p>
          <a:p>
            <a:pPr lvl="1"/>
            <a:r>
              <a:rPr lang="en-US" sz="2800" dirty="0"/>
              <a:t>subsection</a:t>
            </a:r>
          </a:p>
          <a:p>
            <a:pPr lvl="2"/>
            <a:r>
              <a:rPr lang="en-US" sz="2400" dirty="0"/>
              <a:t>subsubsection</a:t>
            </a:r>
          </a:p>
        </p:txBody>
      </p:sp>
    </p:spTree>
    <p:extLst>
      <p:ext uri="{BB962C8B-B14F-4D97-AF65-F5344CB8AC3E}">
        <p14:creationId xmlns:p14="http://schemas.microsoft.com/office/powerpoint/2010/main" val="372310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r>
              <a:rPr lang="en-US" sz="2800"/>
              <a:t>Basic</a:t>
            </a:r>
            <a:br>
              <a:rPr lang="en-US" sz="2800"/>
            </a:br>
            <a:r>
              <a:rPr lang="en-US" sz="2800"/>
              <a:t>Formatting</a:t>
            </a:r>
            <a:br>
              <a:rPr lang="en-US" sz="2800"/>
            </a:br>
            <a:r>
              <a:rPr lang="en-US" sz="2800"/>
              <a:t>Text Modifiers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10542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D5CAF06-39A3-4279-A61E-5492884B7E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0" b="90000" l="2000" r="96500">
                        <a14:foregroundMark x1="18500" y1="9500" x2="19500" y2="9500"/>
                        <a14:foregroundMark x1="9500" y1="43000" x2="2000" y2="42500"/>
                        <a14:foregroundMark x1="94000" y1="79000" x2="94000" y2="79000"/>
                        <a14:foregroundMark x1="96500" y1="76000" x2="96500" y2="7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5232" y="5886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6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</TotalTime>
  <Words>1746</Words>
  <Application>Microsoft Office PowerPoint</Application>
  <PresentationFormat>Widescreen</PresentationFormat>
  <Paragraphs>300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Segoe UI</vt:lpstr>
      <vt:lpstr>Trebuchet MS</vt:lpstr>
      <vt:lpstr>Wingdings 3</vt:lpstr>
      <vt:lpstr>Facet</vt:lpstr>
      <vt:lpstr>GWTeX[1] Collective LaTeX Workshop</vt:lpstr>
      <vt:lpstr>Outline</vt:lpstr>
      <vt:lpstr>Introduction</vt:lpstr>
      <vt:lpstr>Introduction</vt:lpstr>
      <vt:lpstr>      Goals</vt:lpstr>
      <vt:lpstr>PowerPoint Presentation</vt:lpstr>
      <vt:lpstr>       Basic Formatting Title</vt:lpstr>
      <vt:lpstr>      Basic Formatting Paragraphs Sections</vt:lpstr>
      <vt:lpstr>       Basic Formatting Text Modifiers</vt:lpstr>
      <vt:lpstr>     Basic Modifiers Text Size</vt:lpstr>
      <vt:lpstr>       Math  Mode</vt:lpstr>
      <vt:lpstr>       Math Basic Commands</vt:lpstr>
      <vt:lpstr>       Math Symbols</vt:lpstr>
      <vt:lpstr>       Math Modifiers</vt:lpstr>
      <vt:lpstr>       Math limits</vt:lpstr>
      <vt:lpstr>        Exercises</vt:lpstr>
      <vt:lpstr>      Figures</vt:lpstr>
      <vt:lpstr>     Figures Table</vt:lpstr>
      <vt:lpstr>     Figures Images</vt:lpstr>
      <vt:lpstr>      Subfigures</vt:lpstr>
      <vt:lpstr>      Itemize</vt:lpstr>
      <vt:lpstr>      Itemize</vt:lpstr>
      <vt:lpstr>      Itemize</vt:lpstr>
      <vt:lpstr>     More Exercises</vt:lpstr>
      <vt:lpstr>     LaTeX Resumes</vt:lpstr>
      <vt:lpstr>Some More Commands</vt:lpstr>
      <vt:lpstr>New Command</vt:lpstr>
      <vt:lpstr>Questions?  Anything Else?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Waller, Brandon D</dc:creator>
  <cp:lastModifiedBy>Waller, Brandon D</cp:lastModifiedBy>
  <cp:revision>14</cp:revision>
  <cp:lastPrinted>2018-02-01T03:03:31Z</cp:lastPrinted>
  <dcterms:created xsi:type="dcterms:W3CDTF">2018-01-29T00:23:05Z</dcterms:created>
  <dcterms:modified xsi:type="dcterms:W3CDTF">2018-02-03T17:01:49Z</dcterms:modified>
</cp:coreProperties>
</file>