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29D5C-868E-7EE2-26E6-95A8378D588E}" v="849" dt="2021-03-19T02:31:36.807"/>
    <p1510:client id="{8F7F2060-8E3D-4B2E-84D5-9E3C308683B9}" v="909" dt="2021-03-18T20:38:19.259"/>
    <p1510:client id="{CF32A071-A40D-697B-6CAB-B9A86FE15590}" v="29" dt="2021-03-19T02:48:20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3/19/2021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7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0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3/19/2021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9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3/19/2021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45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3/19/2021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4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1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3/19/2021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8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gif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gif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wendel26/PB_INFNET_Python_redes_SO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476" y="886980"/>
            <a:ext cx="6047297" cy="3066706"/>
          </a:xfrm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US" sz="3500" err="1">
                <a:latin typeface="Contoso University"/>
                <a:ea typeface="Meiryo"/>
              </a:rPr>
              <a:t>Projeto</a:t>
            </a:r>
            <a:r>
              <a:rPr lang="en-US" sz="3500">
                <a:latin typeface="Contoso University"/>
                <a:ea typeface="Meiryo"/>
              </a:rPr>
              <a:t> de </a:t>
            </a:r>
            <a:r>
              <a:rPr lang="en-US" sz="3500" err="1">
                <a:latin typeface="Contoso University"/>
                <a:ea typeface="Meiryo"/>
              </a:rPr>
              <a:t>Bloco</a:t>
            </a:r>
            <a:r>
              <a:rPr lang="en-US" sz="3500">
                <a:latin typeface="Contoso University"/>
                <a:ea typeface="Meiryo"/>
              </a:rPr>
              <a:t>: </a:t>
            </a:r>
            <a:r>
              <a:rPr lang="en-US" sz="3500" err="1">
                <a:latin typeface="Contoso University"/>
                <a:ea typeface="Meiryo"/>
              </a:rPr>
              <a:t>Arquitetura</a:t>
            </a:r>
            <a:r>
              <a:rPr lang="en-US" sz="3500">
                <a:latin typeface="Contoso University"/>
                <a:ea typeface="Meiryo"/>
              </a:rPr>
              <a:t> de Computadores, Sistemas </a:t>
            </a:r>
            <a:r>
              <a:rPr lang="en-US" sz="3500" err="1">
                <a:latin typeface="Contoso University"/>
                <a:ea typeface="Meiryo"/>
              </a:rPr>
              <a:t>Operacionais</a:t>
            </a:r>
            <a:r>
              <a:rPr lang="en-US" sz="3500">
                <a:latin typeface="Contoso University"/>
                <a:ea typeface="Meiryo"/>
              </a:rPr>
              <a:t> 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281" y="4256399"/>
            <a:ext cx="6048022" cy="1576188"/>
          </a:xfrm>
        </p:spPr>
        <p:txBody>
          <a:bodyPr vert="horz" lIns="109728" tIns="109728" rIns="109728" bIns="91440" rtlCol="0" anchor="t">
            <a:noAutofit/>
          </a:bodyPr>
          <a:lstStyle/>
          <a:p>
            <a:r>
              <a:rPr lang="en-US" sz="2000" err="1">
                <a:ea typeface="Meiryo"/>
              </a:rPr>
              <a:t>Aluno</a:t>
            </a:r>
            <a:r>
              <a:rPr lang="en-US" sz="2000">
                <a:ea typeface="Meiryo"/>
              </a:rPr>
              <a:t>: Bruno Fernandes</a:t>
            </a:r>
          </a:p>
          <a:p>
            <a:r>
              <a:rPr lang="en-US" sz="2000">
                <a:ea typeface="Meiryo"/>
              </a:rPr>
              <a:t>Email: bruno.fernandes@al.infnet.edu.br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digital globe">
            <a:extLst>
              <a:ext uri="{FF2B5EF4-FFF2-40B4-BE49-F238E27FC236}">
                <a16:creationId xmlns:a16="http://schemas.microsoft.com/office/drawing/2014/main" id="{47AD31BF-C614-4804-969A-233450033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3" r="39293" b="-2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DE1D5B-FFA8-44EF-865B-FA77691881A5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5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0D4F56B-06F2-4D73-833A-5E5568E5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4" y="1300511"/>
            <a:ext cx="2309928" cy="1701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F7836-DB8E-40C9-9926-647AFDC16E18}"/>
              </a:ext>
            </a:extLst>
          </p:cNvPr>
          <p:cNvSpPr txBox="1"/>
          <p:nvPr/>
        </p:nvSpPr>
        <p:spPr>
          <a:xfrm>
            <a:off x="310376" y="9608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toso"/>
              </a:rPr>
              <a:t>Estrutura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F85F03C-5871-41E0-B0E8-9D667B29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450" y="905487"/>
            <a:ext cx="4276491" cy="5307221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84781053-62C6-40D3-B62D-633270397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644" y="901367"/>
            <a:ext cx="3551663" cy="5315461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77631E08-58C6-42D2-91EC-1D08E7838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75" y="3431825"/>
            <a:ext cx="3077736" cy="30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0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E4661-B12F-4489-8BEF-48B64C367348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5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A02E873-0BD3-49DF-9E15-0FE8981D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2076"/>
            <a:ext cx="5586760" cy="4685360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3677CB-086B-4BB3-B627-90A0E4D3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473" y="1141603"/>
            <a:ext cx="5224346" cy="46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E4661-B12F-4489-8BEF-48B64C367348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6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E0CF99-9006-4573-BBE6-16B29529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06" y="1374388"/>
            <a:ext cx="2066925" cy="838200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7F9817A-CA12-4172-B092-732776D2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815" y="699422"/>
            <a:ext cx="5057077" cy="6053886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01995E38-DCF8-4852-9412-BC0B10D63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132" y="4864225"/>
            <a:ext cx="3328639" cy="1887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E0069-FC10-4EF3-BB69-495881C1F163}"/>
              </a:ext>
            </a:extLst>
          </p:cNvPr>
          <p:cNvSpPr txBox="1"/>
          <p:nvPr/>
        </p:nvSpPr>
        <p:spPr>
          <a:xfrm>
            <a:off x="310376" y="9608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toso"/>
              </a:rPr>
              <a:t>Estrutura</a:t>
            </a:r>
          </a:p>
        </p:txBody>
      </p:sp>
    </p:spTree>
    <p:extLst>
      <p:ext uri="{BB962C8B-B14F-4D97-AF65-F5344CB8AC3E}">
        <p14:creationId xmlns:p14="http://schemas.microsoft.com/office/powerpoint/2010/main" val="386344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E4661-B12F-4489-8BEF-48B64C367348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6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9E696C0-87CD-4469-8AA3-E9D4CEB4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12" y="900166"/>
            <a:ext cx="5187175" cy="5828960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E6CDA6E-D476-4470-8F24-96ACCBF6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59" y="254069"/>
            <a:ext cx="4508810" cy="3933763"/>
          </a:xfrm>
          <a:prstGeom prst="rect">
            <a:avLst/>
          </a:prstGeom>
        </p:spPr>
      </p:pic>
      <p:pic>
        <p:nvPicPr>
          <p:cNvPr id="4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8A74CB-3964-49FF-B732-FAC3BB5B1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864" y="4253494"/>
            <a:ext cx="2743200" cy="26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E4661-B12F-4489-8BEF-48B64C367348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7</a:t>
            </a:r>
            <a:endParaRPr lang="en-US" sz="2000">
              <a:latin typeface="Contoso University"/>
              <a:ea typeface="Meiry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34E2C-094D-4E64-990A-E850580425B4}"/>
              </a:ext>
            </a:extLst>
          </p:cNvPr>
          <p:cNvSpPr txBox="1"/>
          <p:nvPr/>
        </p:nvSpPr>
        <p:spPr>
          <a:xfrm>
            <a:off x="74468" y="11002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toso"/>
              </a:rPr>
              <a:t>Estrutura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0E894096-169A-4BC4-9090-E8A7906B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355" y="1475682"/>
            <a:ext cx="3600450" cy="5136226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C1837E-084B-4A8C-9FA7-D5738FC6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8" y="1555172"/>
            <a:ext cx="2095500" cy="1219200"/>
          </a:xfrm>
          <a:prstGeom prst="rect">
            <a:avLst/>
          </a:prstGeom>
        </p:spPr>
      </p:pic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5E8DF9-A8DC-4B88-9A76-80136A45C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54" y="3245496"/>
            <a:ext cx="2743200" cy="16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8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E4661-B12F-4489-8BEF-48B64C367348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7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2DF45B0-AD27-423C-ABA0-2A754CF0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4" y="1036103"/>
            <a:ext cx="3730336" cy="5426566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C31EE09-9958-4F78-A240-D8A709708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338" y="4248293"/>
            <a:ext cx="2325030" cy="2206050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5BCAE446-FC04-423B-9CF8-6575EE614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218" y="1037063"/>
            <a:ext cx="3550444" cy="5434360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723DD26-62D1-4243-8262-39B7B8912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3058" y="3749393"/>
            <a:ext cx="2585223" cy="27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2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E4661-B12F-4489-8BEF-48B64C367348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7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C0ECD80-4805-4244-86EE-D4B89A33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8" y="1485109"/>
            <a:ext cx="6423102" cy="430595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BAF4543-91E0-407C-8786-4ED9613C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75" y="1486983"/>
            <a:ext cx="5242930" cy="433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3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E4661-B12F-4489-8BEF-48B64C367348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8</a:t>
            </a:r>
            <a:endParaRPr lang="en-US" sz="2000">
              <a:latin typeface="Contoso University"/>
              <a:ea typeface="Meiry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FEE78-3C71-43AD-8412-18841FC61A20}"/>
              </a:ext>
            </a:extLst>
          </p:cNvPr>
          <p:cNvSpPr txBox="1"/>
          <p:nvPr/>
        </p:nvSpPr>
        <p:spPr>
          <a:xfrm>
            <a:off x="241736" y="11467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toso"/>
              </a:rPr>
              <a:t>Estrutura</a:t>
            </a: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4B4E1B-E2A3-4265-A7AA-48F00D11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9" y="1516218"/>
            <a:ext cx="2152650" cy="1019175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24BD3DBD-D0EF-444C-9C81-14E49942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668" y="1067344"/>
            <a:ext cx="4248614" cy="5438849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8F870C8F-029D-4AA6-AFB6-6DCBA034C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034" y="1064030"/>
            <a:ext cx="4295078" cy="54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4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E4661-B12F-4489-8BEF-48B64C367348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8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4877750-C1B9-480F-AFA0-1B5D0005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29" y="220945"/>
            <a:ext cx="4545978" cy="6555500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1F116C8-30A0-4BDC-AE9E-B9AE6DB4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12" y="899983"/>
            <a:ext cx="6135029" cy="58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0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0384D-02B3-4419-B32C-D9B00FD0C87A}"/>
              </a:ext>
            </a:extLst>
          </p:cNvPr>
          <p:cNvSpPr txBox="1"/>
          <p:nvPr/>
        </p:nvSpPr>
        <p:spPr>
          <a:xfrm>
            <a:off x="4724400" y="2995961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>
                <a:latin typeface="Arabic Typesetting"/>
                <a:ea typeface="Meiryo"/>
                <a:cs typeface="Arabic Typesetting"/>
              </a:rPr>
              <a:t>Obrigado!</a:t>
            </a:r>
            <a:endParaRPr lang="en-US" sz="50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87936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2DA69-4603-4FC4-91FE-2D66263C6E7A}"/>
              </a:ext>
            </a:extLst>
          </p:cNvPr>
          <p:cNvSpPr txBox="1"/>
          <p:nvPr/>
        </p:nvSpPr>
        <p:spPr>
          <a:xfrm>
            <a:off x="628650" y="466725"/>
            <a:ext cx="665797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err="1">
                <a:latin typeface="Contoso University"/>
                <a:ea typeface="Meiryo"/>
              </a:rPr>
              <a:t>Repositório</a:t>
            </a:r>
            <a:r>
              <a:rPr lang="en-US" sz="1900">
                <a:latin typeface="Contoso University"/>
                <a:ea typeface="Meiryo"/>
              </a:rPr>
              <a:t> do </a:t>
            </a:r>
            <a:r>
              <a:rPr lang="en-US" sz="1900" err="1">
                <a:latin typeface="Contoso University"/>
                <a:ea typeface="Meiryo"/>
              </a:rPr>
              <a:t>projeto</a:t>
            </a:r>
            <a:r>
              <a:rPr lang="en-US" sz="1900">
                <a:latin typeface="Contoso University"/>
                <a:ea typeface="Meiryo"/>
              </a:rPr>
              <a:t>: </a:t>
            </a:r>
            <a:r>
              <a:rPr lang="en-US" sz="1900">
                <a:latin typeface="Contoso University"/>
                <a:ea typeface="Meiryo"/>
                <a:hlinkClick r:id="rId2"/>
              </a:rPr>
              <a:t>GitHub-Bwendel26-PB</a:t>
            </a:r>
            <a:endParaRPr lang="en-US" sz="1900">
              <a:latin typeface="Contoso University"/>
              <a:ea typeface="Meiryo"/>
            </a:endParaRPr>
          </a:p>
          <a:p>
            <a:endParaRPr lang="en-US" sz="1900">
              <a:latin typeface="Contoso University"/>
              <a:ea typeface="Meiry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D95CC-508E-4948-920A-C610D96093D0}"/>
              </a:ext>
            </a:extLst>
          </p:cNvPr>
          <p:cNvSpPr txBox="1"/>
          <p:nvPr/>
        </p:nvSpPr>
        <p:spPr>
          <a:xfrm>
            <a:off x="628650" y="1143000"/>
            <a:ext cx="93345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>
                <a:latin typeface="Contoso University"/>
                <a:ea typeface="+mn-lt"/>
                <a:cs typeface="+mn-lt"/>
              </a:rPr>
              <a:t>Um </a:t>
            </a:r>
            <a:r>
              <a:rPr lang="en-US" sz="1700" err="1">
                <a:latin typeface="Contoso University"/>
                <a:ea typeface="+mn-lt"/>
                <a:cs typeface="+mn-lt"/>
              </a:rPr>
              <a:t>aplicativo</a:t>
            </a:r>
            <a:r>
              <a:rPr lang="en-US" sz="1700">
                <a:latin typeface="Contoso University"/>
                <a:ea typeface="+mn-lt"/>
                <a:cs typeface="+mn-lt"/>
              </a:rPr>
              <a:t> simples de </a:t>
            </a:r>
            <a:r>
              <a:rPr lang="en-US" sz="1700" err="1">
                <a:latin typeface="Contoso University"/>
                <a:ea typeface="+mn-lt"/>
                <a:cs typeface="+mn-lt"/>
              </a:rPr>
              <a:t>apresentação</a:t>
            </a:r>
            <a:r>
              <a:rPr lang="en-US" sz="1700">
                <a:latin typeface="Contoso University"/>
                <a:ea typeface="+mn-lt"/>
                <a:cs typeface="+mn-lt"/>
              </a:rPr>
              <a:t> textual do </a:t>
            </a:r>
            <a:r>
              <a:rPr lang="en-US" sz="1700" err="1">
                <a:latin typeface="Contoso University"/>
                <a:ea typeface="+mn-lt"/>
                <a:cs typeface="+mn-lt"/>
              </a:rPr>
              <a:t>monitoramento</a:t>
            </a:r>
            <a:r>
              <a:rPr lang="en-US" sz="1700">
                <a:latin typeface="Contoso University"/>
                <a:ea typeface="+mn-lt"/>
                <a:cs typeface="+mn-lt"/>
              </a:rPr>
              <a:t> e </a:t>
            </a:r>
            <a:r>
              <a:rPr lang="en-US" sz="1700" err="1">
                <a:latin typeface="Contoso University"/>
                <a:ea typeface="+mn-lt"/>
                <a:cs typeface="+mn-lt"/>
              </a:rPr>
              <a:t>análise</a:t>
            </a:r>
            <a:r>
              <a:rPr lang="en-US" sz="1700">
                <a:latin typeface="Contoso University"/>
                <a:ea typeface="+mn-lt"/>
                <a:cs typeface="+mn-lt"/>
              </a:rPr>
              <a:t> de </a:t>
            </a:r>
            <a:r>
              <a:rPr lang="en-US" sz="1700" err="1">
                <a:latin typeface="Contoso University"/>
                <a:ea typeface="+mn-lt"/>
                <a:cs typeface="+mn-lt"/>
              </a:rPr>
              <a:t>computadores</a:t>
            </a:r>
            <a:r>
              <a:rPr lang="en-US" sz="1700">
                <a:latin typeface="Contoso University"/>
                <a:ea typeface="+mn-lt"/>
                <a:cs typeface="+mn-lt"/>
              </a:rPr>
              <a:t> </a:t>
            </a:r>
            <a:r>
              <a:rPr lang="en-US" sz="1700" err="1">
                <a:latin typeface="Contoso University"/>
                <a:ea typeface="+mn-lt"/>
                <a:cs typeface="+mn-lt"/>
              </a:rPr>
              <a:t>em</a:t>
            </a:r>
            <a:r>
              <a:rPr lang="en-US" sz="1700">
                <a:latin typeface="Contoso University"/>
                <a:ea typeface="+mn-lt"/>
                <a:cs typeface="+mn-lt"/>
              </a:rPr>
              <a:t> rede.</a:t>
            </a:r>
            <a:endParaRPr lang="en-US" sz="1700">
              <a:latin typeface="Contoso University"/>
              <a:ea typeface="Meiry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723B4-A136-4083-A940-04ED4840EABF}"/>
              </a:ext>
            </a:extLst>
          </p:cNvPr>
          <p:cNvSpPr txBox="1"/>
          <p:nvPr/>
        </p:nvSpPr>
        <p:spPr>
          <a:xfrm>
            <a:off x="628650" y="1876425"/>
            <a:ext cx="4543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Estrutura do </a:t>
            </a:r>
            <a:r>
              <a:rPr lang="en-US" err="1"/>
              <a:t>projeto</a:t>
            </a:r>
            <a:r>
              <a:rPr lang="en-US"/>
              <a:t> no GitHub: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E22D55B-0AFB-4AB7-84BD-E695AEF32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351927"/>
            <a:ext cx="9172575" cy="44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EDDC23-17C4-4B6B-B8B4-5F610F1BCEFA}"/>
              </a:ext>
            </a:extLst>
          </p:cNvPr>
          <p:cNvSpPr txBox="1"/>
          <p:nvPr/>
        </p:nvSpPr>
        <p:spPr>
          <a:xfrm>
            <a:off x="983673" y="614218"/>
            <a:ext cx="511290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Contoso University"/>
              </a:rPr>
              <a:t>Linguagem</a:t>
            </a:r>
            <a:r>
              <a:rPr lang="en-US" sz="2000">
                <a:latin typeface="Contoso University"/>
              </a:rPr>
              <a:t>: 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Contoso University"/>
              </a:rPr>
              <a:t>Python 3.9</a:t>
            </a:r>
          </a:p>
          <a:p>
            <a:endParaRPr lang="en-US" sz="2000">
              <a:latin typeface="Contoso University"/>
            </a:endParaRPr>
          </a:p>
          <a:p>
            <a:r>
              <a:rPr lang="en-US" sz="2000">
                <a:latin typeface="Contoso University"/>
              </a:rPr>
              <a:t>IDE:</a:t>
            </a:r>
            <a:endParaRPr lang="en-US" sz="2000">
              <a:latin typeface="Contoso University"/>
              <a:ea typeface="Meiryo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Contoso University"/>
              </a:rPr>
              <a:t>PyCharm Community Edition 64 bits </a:t>
            </a:r>
            <a:endParaRPr lang="en-US" sz="2000">
              <a:latin typeface="Contoso University"/>
              <a:ea typeface="Meiryo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Contoso University"/>
              </a:rPr>
              <a:t>Visual Studio Code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Contoso University"/>
            </a:endParaRPr>
          </a:p>
          <a:p>
            <a:endParaRPr lang="en-US" sz="2000" dirty="0">
              <a:latin typeface="Contoso Universit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EF7B6-7A15-4550-B645-8B4D72E7B372}"/>
              </a:ext>
            </a:extLst>
          </p:cNvPr>
          <p:cNvSpPr txBox="1"/>
          <p:nvPr/>
        </p:nvSpPr>
        <p:spPr>
          <a:xfrm>
            <a:off x="6092536" y="611332"/>
            <a:ext cx="5488131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toso University"/>
              </a:rPr>
              <a:t>Bibliotecas utilizadas:​</a:t>
            </a: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pygame​</a:t>
            </a: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psutil​</a:t>
            </a: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py-cpuinfo​</a:t>
            </a: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os​</a:t>
            </a: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platform​</a:t>
            </a: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socket​</a:t>
            </a: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tkinter​</a:t>
            </a: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datetime</a:t>
            </a:r>
            <a:endParaRPr lang="en-US" dirty="0">
              <a:latin typeface="Contoso University"/>
              <a:cs typeface="Arial"/>
            </a:endParaRP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sched</a:t>
            </a:r>
            <a:endParaRPr lang="en-US" dirty="0">
              <a:latin typeface="Contoso University"/>
              <a:cs typeface="Arial"/>
            </a:endParaRP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time</a:t>
            </a:r>
            <a:endParaRPr lang="en-US" dirty="0">
              <a:latin typeface="Contoso University"/>
              <a:cs typeface="Arial"/>
            </a:endParaRP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nmap</a:t>
            </a:r>
            <a:endParaRPr lang="en-US" dirty="0">
              <a:latin typeface="Contoso University"/>
              <a:cs typeface="Arial"/>
            </a:endParaRP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subprocess</a:t>
            </a:r>
            <a:endParaRPr lang="en-US" dirty="0">
              <a:latin typeface="Contoso University"/>
              <a:cs typeface="Arial"/>
            </a:endParaRP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pickle</a:t>
            </a:r>
            <a:endParaRPr lang="en-US" dirty="0">
              <a:latin typeface="Contoso University"/>
              <a:cs typeface="Arial"/>
            </a:endParaRPr>
          </a:p>
          <a:p>
            <a:pPr>
              <a:buChar char="•"/>
            </a:pPr>
            <a:endParaRPr lang="en-US" dirty="0">
              <a:latin typeface="Contoso University"/>
              <a:cs typeface="Arial"/>
            </a:endParaRPr>
          </a:p>
          <a:p>
            <a:r>
              <a:rPr lang="en-US">
                <a:latin typeface="Contoso University"/>
              </a:rPr>
              <a:t>Ferramentas:​</a:t>
            </a: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Notion​</a:t>
            </a:r>
          </a:p>
          <a:p>
            <a:pPr>
              <a:buChar char="•"/>
            </a:pPr>
            <a:r>
              <a:rPr lang="en-US">
                <a:latin typeface="Contoso University"/>
                <a:cs typeface="Arial"/>
              </a:rPr>
              <a:t>Git</a:t>
            </a:r>
          </a:p>
          <a:p>
            <a:endParaRPr lang="en-US"/>
          </a:p>
        </p:txBody>
      </p:sp>
      <p:pic>
        <p:nvPicPr>
          <p:cNvPr id="2" name="Picture 4" descr="Icon&#10;&#10;Description automatically generated">
            <a:extLst>
              <a:ext uri="{FF2B5EF4-FFF2-40B4-BE49-F238E27FC236}">
                <a16:creationId xmlns:a16="http://schemas.microsoft.com/office/drawing/2014/main" id="{0118C1F2-FF68-4D46-A279-D6557AE4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991291"/>
            <a:ext cx="474520" cy="268779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561EA65D-32AE-469F-AB75-B8FABD5E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41" y="5321877"/>
            <a:ext cx="266701" cy="266701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6249E11-94A3-43CC-9690-DA2085BAB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127" y="5044786"/>
            <a:ext cx="284019" cy="284019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27F1A3B5-8915-47C4-A7AD-F1373B593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695" y="2230581"/>
            <a:ext cx="232064" cy="23206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DDAD44A-52F4-4383-9F80-7AAE59EA1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355" y="1892876"/>
            <a:ext cx="284019" cy="28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1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30B19-E439-4D6C-ABAF-461367F841AA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2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DEF2624-566E-4699-9896-6BB9611B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74" y="2109444"/>
            <a:ext cx="5029199" cy="2823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9BB2B5-1ACB-48B0-B4E9-02EB2943B584}"/>
              </a:ext>
            </a:extLst>
          </p:cNvPr>
          <p:cNvSpPr txBox="1"/>
          <p:nvPr/>
        </p:nvSpPr>
        <p:spPr>
          <a:xfrm>
            <a:off x="2116570" y="11813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toso University"/>
                <a:ea typeface="Meiryo"/>
              </a:rPr>
              <a:t>Estrutura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E0D92-C945-4E9E-A84C-D06166CC3344}"/>
              </a:ext>
            </a:extLst>
          </p:cNvPr>
          <p:cNvSpPr txBox="1"/>
          <p:nvPr/>
        </p:nvSpPr>
        <p:spPr>
          <a:xfrm>
            <a:off x="8097115" y="17355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toso University"/>
                <a:ea typeface="Meiryo"/>
              </a:rPr>
              <a:t>main.py</a:t>
            </a: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34599F9E-C8E1-42E9-93EC-CA83AE74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6" y="1656475"/>
            <a:ext cx="6645562" cy="3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30B19-E439-4D6C-ABAF-461367F841AA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3</a:t>
            </a:r>
            <a:endParaRPr lang="en-US" sz="2000">
              <a:latin typeface="Contoso University"/>
              <a:ea typeface="Meiry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669EF9-D461-4DD2-B856-9AEDDB7CC853}"/>
              </a:ext>
            </a:extLst>
          </p:cNvPr>
          <p:cNvSpPr txBox="1"/>
          <p:nvPr/>
        </p:nvSpPr>
        <p:spPr>
          <a:xfrm>
            <a:off x="2392219" y="1168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toso University"/>
                <a:ea typeface="Meiryo"/>
              </a:rPr>
              <a:t>Estrutura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E66D85EF-75AA-455D-9F69-CCF59215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" y="1591039"/>
            <a:ext cx="7292108" cy="4368648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433E89C-FB07-4B5C-8BE9-39640DA1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2234575"/>
            <a:ext cx="4562475" cy="3084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EB630-FF50-4B6B-AD93-304A57A5C188}"/>
              </a:ext>
            </a:extLst>
          </p:cNvPr>
          <p:cNvSpPr txBox="1"/>
          <p:nvPr/>
        </p:nvSpPr>
        <p:spPr>
          <a:xfrm>
            <a:off x="8402493" y="18732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toso University"/>
                <a:ea typeface="Meiryo"/>
              </a:rPr>
              <a:t>main.py - </a:t>
            </a:r>
            <a:r>
              <a:rPr lang="en-US" err="1">
                <a:latin typeface="Contoso University"/>
                <a:ea typeface="Meiryo"/>
              </a:rPr>
              <a:t>tela</a:t>
            </a:r>
            <a:r>
              <a:rPr lang="en-US">
                <a:latin typeface="Contoso University"/>
                <a:ea typeface="Meiryo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715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30B19-E439-4D6C-ABAF-461367F841AA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3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32030F86-B8EF-4D41-9228-B51301F0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34" y="1149173"/>
            <a:ext cx="7147930" cy="55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8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30B19-E439-4D6C-ABAF-461367F841AA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4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FB93B44-A250-4533-8C4D-C518E6D7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40" y="1336985"/>
            <a:ext cx="2459540" cy="18422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A2951-A8CD-406A-B499-BC632AAD294B}"/>
              </a:ext>
            </a:extLst>
          </p:cNvPr>
          <p:cNvSpPr txBox="1"/>
          <p:nvPr/>
        </p:nvSpPr>
        <p:spPr>
          <a:xfrm>
            <a:off x="4157546" y="700669"/>
            <a:ext cx="7147931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ea typeface="+mn-lt"/>
                <a:cs typeface="+mn-lt"/>
              </a:rPr>
              <a:t>Criar uma ou mais funções que retornem ou apresentem informações sobre processos do sistema. As informações podem ser: PID, nome do executável, consumo de processamento, consumo de memória, entre outras disponíveis no módulo ‘psutil’ de Python.</a:t>
            </a:r>
            <a:endParaRPr lang="en-US" sz="1300">
              <a:ea typeface="Meiryo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850D01D-B038-41C8-A684-DE9B78306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75" y="2008538"/>
            <a:ext cx="6042101" cy="473663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B49A64E-1F6C-4E11-8D1D-61B2A3FA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78" y="3467279"/>
            <a:ext cx="4843346" cy="2720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BB5D8-92E9-49B7-934F-FE07B3C7F50A}"/>
              </a:ext>
            </a:extLst>
          </p:cNvPr>
          <p:cNvSpPr txBox="1"/>
          <p:nvPr/>
        </p:nvSpPr>
        <p:spPr>
          <a:xfrm>
            <a:off x="384718" y="9608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toso"/>
                <a:ea typeface="Meiryo"/>
              </a:rPr>
              <a:t>Estrutura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0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A6FAE0-06A2-4F1D-8B59-DB130FFA6171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4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2FF6EDD-C883-4EEE-A9B7-92805810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313201"/>
            <a:ext cx="4016297" cy="4296648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3D9680C-3506-4BF6-BD94-D4B26F9A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61" y="1279045"/>
            <a:ext cx="3923370" cy="4309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F0F15-D0E9-492E-9EFF-CC61A61DD47B}"/>
              </a:ext>
            </a:extLst>
          </p:cNvPr>
          <p:cNvSpPr txBox="1"/>
          <p:nvPr/>
        </p:nvSpPr>
        <p:spPr>
          <a:xfrm>
            <a:off x="7326351" y="477644"/>
            <a:ext cx="350520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Meiryo"/>
              </a:rPr>
              <a:t>O Tkinter não está </a:t>
            </a:r>
            <a:r>
              <a:rPr lang="en-US" sz="1600" dirty="0">
                <a:ea typeface="Meiryo"/>
              </a:rPr>
              <a:t>rodando a </a:t>
            </a:r>
            <a:r>
              <a:rPr lang="en-US" sz="1600">
                <a:ea typeface="Meiryo"/>
              </a:rPr>
              <a:t>função de informações sobre o diretório digitado.</a:t>
            </a:r>
            <a:endParaRPr lang="en-US" sz="1600" dirty="0">
              <a:ea typeface="Meiryo"/>
            </a:endParaRP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350309C5-F381-465D-A7B0-64D9CE3AC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547" y="5618919"/>
            <a:ext cx="3124200" cy="106567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52F6CEF-06D2-499F-8DE0-D22E88805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523" y="5645274"/>
            <a:ext cx="2956931" cy="9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3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B71EE0-7591-4AF1-ACAA-C3DAB59A977C}"/>
              </a:ext>
            </a:extLst>
          </p:cNvPr>
          <p:cNvSpPr txBox="1"/>
          <p:nvPr/>
        </p:nvSpPr>
        <p:spPr>
          <a:xfrm>
            <a:off x="533400" y="498764"/>
            <a:ext cx="4140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toso University"/>
              </a:rPr>
              <a:t>Teste de performance 4</a:t>
            </a:r>
            <a:endParaRPr lang="en-US" sz="2000">
              <a:latin typeface="Contoso University"/>
              <a:ea typeface="Meiryo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0245D3A-287A-4025-90FC-F4766B88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7" y="950349"/>
            <a:ext cx="6488151" cy="5747178"/>
          </a:xfrm>
          <a:prstGeom prst="rect">
            <a:avLst/>
          </a:prstGeom>
        </p:spPr>
      </p:pic>
      <p:pic>
        <p:nvPicPr>
          <p:cNvPr id="7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52BAC792-F68A-40F9-AEE5-8BF62A82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61" y="1832364"/>
            <a:ext cx="5177881" cy="31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7039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231B30"/>
      </a:dk2>
      <a:lt2>
        <a:srgbClr val="F1F0F3"/>
      </a:lt2>
      <a:accent1>
        <a:srgbClr val="94AA3C"/>
      </a:accent1>
      <a:accent2>
        <a:srgbClr val="B79B35"/>
      </a:accent2>
      <a:accent3>
        <a:srgbClr val="C97747"/>
      </a:accent3>
      <a:accent4>
        <a:srgbClr val="B7353B"/>
      </a:accent4>
      <a:accent5>
        <a:srgbClr val="C94783"/>
      </a:accent5>
      <a:accent6>
        <a:srgbClr val="B735A8"/>
      </a:accent6>
      <a:hlink>
        <a:srgbClr val="6F59C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SketchLinesVTI</vt:lpstr>
      <vt:lpstr>Projeto de Bloco: Arquitetura de Computadores, Sistemas Operacionais e Redes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283</cp:revision>
  <dcterms:created xsi:type="dcterms:W3CDTF">2021-03-18T19:19:07Z</dcterms:created>
  <dcterms:modified xsi:type="dcterms:W3CDTF">2021-03-19T11:01:45Z</dcterms:modified>
</cp:coreProperties>
</file>