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1498" r:id="rId2"/>
    <p:sldId id="1477" r:id="rId3"/>
    <p:sldId id="1524" r:id="rId4"/>
    <p:sldId id="1479" r:id="rId5"/>
    <p:sldId id="1481" r:id="rId6"/>
    <p:sldId id="1526" r:id="rId7"/>
    <p:sldId id="1488" r:id="rId8"/>
    <p:sldId id="1505" r:id="rId9"/>
    <p:sldId id="1504" r:id="rId10"/>
    <p:sldId id="1506" r:id="rId11"/>
    <p:sldId id="1508" r:id="rId12"/>
    <p:sldId id="1487" r:id="rId13"/>
    <p:sldId id="1516" r:id="rId14"/>
    <p:sldId id="1513" r:id="rId15"/>
    <p:sldId id="274" r:id="rId16"/>
    <p:sldId id="1525" r:id="rId17"/>
    <p:sldId id="270" r:id="rId18"/>
    <p:sldId id="334" r:id="rId19"/>
    <p:sldId id="1527" r:id="rId20"/>
    <p:sldId id="147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pos="1077">
          <p15:clr>
            <a:srgbClr val="A4A3A4"/>
          </p15:clr>
        </p15:guide>
        <p15:guide id="4" pos="140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364D65"/>
    <a:srgbClr val="FBB62B"/>
    <a:srgbClr val="FF2600"/>
    <a:srgbClr val="19232E"/>
    <a:srgbClr val="009193"/>
    <a:srgbClr val="FF7E79"/>
    <a:srgbClr val="FF8246"/>
    <a:srgbClr val="445469"/>
    <a:srgbClr val="2C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1" autoAdjust="0"/>
    <p:restoredTop sz="95748" autoAdjust="0"/>
  </p:normalViewPr>
  <p:slideViewPr>
    <p:cSldViewPr snapToGrid="0" snapToObjects="1">
      <p:cViewPr>
        <p:scale>
          <a:sx n="55" d="100"/>
          <a:sy n="55" d="100"/>
        </p:scale>
        <p:origin x="1014" y="42"/>
      </p:cViewPr>
      <p:guideLst>
        <p:guide orient="horz" pos="8140"/>
        <p:guide orient="horz" pos="501"/>
        <p:guide pos="1077"/>
        <p:guide pos="140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5493"/>
              </a:solidFill>
            </c:spPr>
            <c:extLst>
              <c:ext xmlns:c16="http://schemas.microsoft.com/office/drawing/2014/chart" uri="{C3380CC4-5D6E-409C-BE32-E72D297353CC}">
                <c16:uniqueId val="{00000001-9180-B042-8E7A-35ED0EC3465F}"/>
              </c:ext>
            </c:extLst>
          </c:dPt>
          <c:dPt>
            <c:idx val="1"/>
            <c:bubble3D val="0"/>
            <c:spPr>
              <a:solidFill>
                <a:srgbClr val="005493"/>
              </a:solidFill>
              <a:effectLst>
                <a:outerShdw blurRad="50800" dist="50800" dir="5400000" algn="ctr" rotWithShape="0">
                  <a:srgbClr val="364D65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80-B042-8E7A-35ED0EC3465F}"/>
              </c:ext>
            </c:extLst>
          </c:dPt>
          <c:dPt>
            <c:idx val="2"/>
            <c:bubble3D val="0"/>
            <c:spPr>
              <a:effectLst>
                <a:outerShdw blurRad="50800" dist="508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80-B042-8E7A-35ED0EC3465F}"/>
              </c:ext>
            </c:extLst>
          </c:dPt>
          <c:dPt>
            <c:idx val="3"/>
            <c:bubble3D val="0"/>
            <c:spPr>
              <a:effectLst>
                <a:outerShdw blurRad="50800" dist="50800" dir="5400000" sx="29000" sy="29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9180-B042-8E7A-35ED0EC3465F}"/>
              </c:ext>
            </c:extLst>
          </c:dPt>
          <c:dPt>
            <c:idx val="4"/>
            <c:bubble3D val="0"/>
            <c:explosion val="27"/>
            <c:extLst>
              <c:ext xmlns:c16="http://schemas.microsoft.com/office/drawing/2014/chart" uri="{C3380CC4-5D6E-409C-BE32-E72D297353CC}">
                <c16:uniqueId val="{00000009-9180-B042-8E7A-35ED0EC3465F}"/>
              </c:ext>
            </c:extLst>
          </c:dPt>
          <c:dLbls>
            <c:dLbl>
              <c:idx val="0"/>
              <c:layout>
                <c:manualLayout>
                  <c:x val="7.7514551434911774E-2"/>
                  <c:y val="-0.1301028140015320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65%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80-B042-8E7A-35ED0EC3465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80-B042-8E7A-35ED0EC3465F}"/>
                </c:ext>
              </c:extLst>
            </c:dLbl>
            <c:dLbl>
              <c:idx val="2"/>
              <c:layout>
                <c:manualLayout>
                  <c:x val="0.18929424185875737"/>
                  <c:y val="-0.3837735214624534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80-B042-8E7A-35ED0EC3465F}"/>
                </c:ext>
              </c:extLst>
            </c:dLbl>
            <c:dLbl>
              <c:idx val="3"/>
              <c:layout>
                <c:manualLayout>
                  <c:x val="-0.10910053698334522"/>
                  <c:y val="0.61241032338611767"/>
                </c:manualLayout>
              </c:layout>
              <c:tx>
                <c:rich>
                  <a:bodyPr/>
                  <a:lstStyle/>
                  <a:p>
                    <a:r>
                      <a:rPr lang="en-US" sz="4000" dirty="0"/>
                      <a:t>10%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80-B042-8E7A-35ED0EC3465F}"/>
                </c:ext>
              </c:extLst>
            </c:dLbl>
            <c:dLbl>
              <c:idx val="4"/>
              <c:layout>
                <c:manualLayout>
                  <c:x val="-0.14103317983497049"/>
                  <c:y val="3.530743493497986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80-B042-8E7A-35ED0EC34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80-B042-8E7A-35ED0EC3465F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97"/>
        <c:splitType val="pos"/>
        <c:splitPos val="2"/>
        <c:secondPieSize val="151"/>
        <c:serLines/>
      </c:ofPieChart>
    </c:plotArea>
    <c:plotVisOnly val="1"/>
    <c:dispBlanksAs val="gap"/>
    <c:showDLblsOverMax val="0"/>
  </c:chart>
  <c:txPr>
    <a:bodyPr/>
    <a:lstStyle/>
    <a:p>
      <a:pPr>
        <a:defRPr sz="2800">
          <a:latin typeface="Lato Regular"/>
          <a:cs typeface="Lato Regular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3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1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5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5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23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7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4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19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3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71317" y="12333248"/>
            <a:ext cx="9121698" cy="1382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2000" dirty="0" err="1">
                <a:solidFill>
                  <a:schemeClr val="tx2"/>
                </a:solidFill>
                <a:latin typeface="Lato Light"/>
                <a:cs typeface="Lato Light"/>
              </a:rPr>
              <a:t>Jetfabrik</a:t>
            </a:r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200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2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50" r:id="rId4"/>
    <p:sldLayoutId id="2147483801" r:id="rId5"/>
    <p:sldLayoutId id="2147483657" r:id="rId6"/>
    <p:sldLayoutId id="2147483849" r:id="rId7"/>
    <p:sldLayoutId id="2147483752" r:id="rId8"/>
    <p:sldLayoutId id="2147483819" r:id="rId9"/>
    <p:sldLayoutId id="2147483694" r:id="rId10"/>
    <p:sldLayoutId id="2147483818" r:id="rId11"/>
    <p:sldLayoutId id="2147483821" r:id="rId12"/>
    <p:sldLayoutId id="2147483780" r:id="rId13"/>
    <p:sldLayoutId id="2147483793" r:id="rId14"/>
    <p:sldLayoutId id="2147483809" r:id="rId15"/>
    <p:sldLayoutId id="2147483820" r:id="rId16"/>
    <p:sldLayoutId id="2147483822" r:id="rId17"/>
    <p:sldLayoutId id="2147483823" r:id="rId18"/>
    <p:sldLayoutId id="2147483844" r:id="rId19"/>
    <p:sldLayoutId id="2147483848" r:id="rId20"/>
    <p:sldLayoutId id="2147483852" r:id="rId21"/>
  </p:sldLayoutIdLst>
  <p:hf hd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21C7BD-DAED-4342-854E-DB98E8DB07A6}"/>
              </a:ext>
            </a:extLst>
          </p:cNvPr>
          <p:cNvGrpSpPr/>
          <p:nvPr/>
        </p:nvGrpSpPr>
        <p:grpSpPr>
          <a:xfrm>
            <a:off x="7792330" y="635938"/>
            <a:ext cx="8457692" cy="8659936"/>
            <a:chOff x="14098679" y="3578729"/>
            <a:chExt cx="7338186" cy="7513660"/>
          </a:xfrm>
        </p:grpSpPr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7EEEAA4C-4B96-574D-A73B-D4321875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176" y="10248857"/>
              <a:ext cx="2028890" cy="620244"/>
            </a:xfrm>
            <a:custGeom>
              <a:avLst/>
              <a:gdLst>
                <a:gd name="T0" fmla="*/ 1623 w 3247"/>
                <a:gd name="T1" fmla="*/ 0 h 992"/>
                <a:gd name="T2" fmla="*/ 1623 w 3247"/>
                <a:gd name="T3" fmla="*/ 0 h 992"/>
                <a:gd name="T4" fmla="*/ 0 w 3247"/>
                <a:gd name="T5" fmla="*/ 497 h 992"/>
                <a:gd name="T6" fmla="*/ 1623 w 3247"/>
                <a:gd name="T7" fmla="*/ 991 h 992"/>
                <a:gd name="T8" fmla="*/ 3246 w 3247"/>
                <a:gd name="T9" fmla="*/ 497 h 992"/>
                <a:gd name="T10" fmla="*/ 1623 w 3247"/>
                <a:gd name="T11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7" h="992">
                  <a:moveTo>
                    <a:pt x="1623" y="0"/>
                  </a:moveTo>
                  <a:lnTo>
                    <a:pt x="1623" y="0"/>
                  </a:lnTo>
                  <a:cubicBezTo>
                    <a:pt x="725" y="0"/>
                    <a:pt x="0" y="223"/>
                    <a:pt x="0" y="497"/>
                  </a:cubicBezTo>
                  <a:cubicBezTo>
                    <a:pt x="0" y="771"/>
                    <a:pt x="725" y="991"/>
                    <a:pt x="1623" y="991"/>
                  </a:cubicBezTo>
                  <a:cubicBezTo>
                    <a:pt x="2517" y="991"/>
                    <a:pt x="3246" y="771"/>
                    <a:pt x="3246" y="497"/>
                  </a:cubicBezTo>
                  <a:cubicBezTo>
                    <a:pt x="3246" y="223"/>
                    <a:pt x="2517" y="0"/>
                    <a:pt x="1623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C6301147-9EF7-894C-AEF3-C75CF0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4504" y="10221289"/>
              <a:ext cx="3693902" cy="871100"/>
            </a:xfrm>
            <a:custGeom>
              <a:avLst/>
              <a:gdLst>
                <a:gd name="T0" fmla="*/ 4286 w 5910"/>
                <a:gd name="T1" fmla="*/ 0 h 1392"/>
                <a:gd name="T2" fmla="*/ 4286 w 5910"/>
                <a:gd name="T3" fmla="*/ 0 h 1392"/>
                <a:gd name="T4" fmla="*/ 2664 w 5910"/>
                <a:gd name="T5" fmla="*/ 493 h 1392"/>
                <a:gd name="T6" fmla="*/ 2668 w 5910"/>
                <a:gd name="T7" fmla="*/ 514 h 1392"/>
                <a:gd name="T8" fmla="*/ 1622 w 5910"/>
                <a:gd name="T9" fmla="*/ 400 h 1392"/>
                <a:gd name="T10" fmla="*/ 0 w 5910"/>
                <a:gd name="T11" fmla="*/ 893 h 1392"/>
                <a:gd name="T12" fmla="*/ 1622 w 5910"/>
                <a:gd name="T13" fmla="*/ 1391 h 1392"/>
                <a:gd name="T14" fmla="*/ 3245 w 5910"/>
                <a:gd name="T15" fmla="*/ 893 h 1392"/>
                <a:gd name="T16" fmla="*/ 3245 w 5910"/>
                <a:gd name="T17" fmla="*/ 872 h 1392"/>
                <a:gd name="T18" fmla="*/ 4286 w 5910"/>
                <a:gd name="T19" fmla="*/ 986 h 1392"/>
                <a:gd name="T20" fmla="*/ 5909 w 5910"/>
                <a:gd name="T21" fmla="*/ 493 h 1392"/>
                <a:gd name="T22" fmla="*/ 4286 w 5910"/>
                <a:gd name="T23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10" h="1392">
                  <a:moveTo>
                    <a:pt x="4286" y="0"/>
                  </a:moveTo>
                  <a:lnTo>
                    <a:pt x="4286" y="0"/>
                  </a:lnTo>
                  <a:cubicBezTo>
                    <a:pt x="3393" y="0"/>
                    <a:pt x="2664" y="219"/>
                    <a:pt x="2664" y="493"/>
                  </a:cubicBezTo>
                  <a:cubicBezTo>
                    <a:pt x="2664" y="501"/>
                    <a:pt x="2668" y="509"/>
                    <a:pt x="2668" y="514"/>
                  </a:cubicBezTo>
                  <a:cubicBezTo>
                    <a:pt x="2385" y="442"/>
                    <a:pt x="2023" y="400"/>
                    <a:pt x="1622" y="400"/>
                  </a:cubicBezTo>
                  <a:cubicBezTo>
                    <a:pt x="729" y="400"/>
                    <a:pt x="0" y="619"/>
                    <a:pt x="0" y="893"/>
                  </a:cubicBezTo>
                  <a:cubicBezTo>
                    <a:pt x="0" y="1167"/>
                    <a:pt x="729" y="1391"/>
                    <a:pt x="1622" y="1391"/>
                  </a:cubicBezTo>
                  <a:cubicBezTo>
                    <a:pt x="2520" y="1391"/>
                    <a:pt x="3245" y="1167"/>
                    <a:pt x="3245" y="893"/>
                  </a:cubicBezTo>
                  <a:cubicBezTo>
                    <a:pt x="3245" y="884"/>
                    <a:pt x="3245" y="880"/>
                    <a:pt x="3245" y="872"/>
                  </a:cubicBezTo>
                  <a:cubicBezTo>
                    <a:pt x="3527" y="944"/>
                    <a:pt x="3890" y="986"/>
                    <a:pt x="4286" y="986"/>
                  </a:cubicBezTo>
                  <a:cubicBezTo>
                    <a:pt x="5184" y="986"/>
                    <a:pt x="5909" y="766"/>
                    <a:pt x="5909" y="493"/>
                  </a:cubicBezTo>
                  <a:cubicBezTo>
                    <a:pt x="5909" y="219"/>
                    <a:pt x="5184" y="0"/>
                    <a:pt x="4286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72766735-17B1-374C-AB5B-C500310B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2175" y="8739167"/>
              <a:ext cx="328041" cy="485170"/>
            </a:xfrm>
            <a:custGeom>
              <a:avLst/>
              <a:gdLst>
                <a:gd name="T0" fmla="*/ 283 w 524"/>
                <a:gd name="T1" fmla="*/ 68 h 777"/>
                <a:gd name="T2" fmla="*/ 283 w 524"/>
                <a:gd name="T3" fmla="*/ 68 h 777"/>
                <a:gd name="T4" fmla="*/ 312 w 524"/>
                <a:gd name="T5" fmla="*/ 367 h 777"/>
                <a:gd name="T6" fmla="*/ 519 w 524"/>
                <a:gd name="T7" fmla="*/ 469 h 777"/>
                <a:gd name="T8" fmla="*/ 308 w 524"/>
                <a:gd name="T9" fmla="*/ 692 h 777"/>
                <a:gd name="T10" fmla="*/ 139 w 524"/>
                <a:gd name="T11" fmla="*/ 763 h 777"/>
                <a:gd name="T12" fmla="*/ 0 w 524"/>
                <a:gd name="T13" fmla="*/ 0 h 777"/>
                <a:gd name="T14" fmla="*/ 283 w 524"/>
                <a:gd name="T15" fmla="*/ 68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777">
                  <a:moveTo>
                    <a:pt x="283" y="68"/>
                  </a:moveTo>
                  <a:lnTo>
                    <a:pt x="283" y="68"/>
                  </a:lnTo>
                  <a:cubicBezTo>
                    <a:pt x="350" y="165"/>
                    <a:pt x="338" y="300"/>
                    <a:pt x="312" y="367"/>
                  </a:cubicBezTo>
                  <a:cubicBezTo>
                    <a:pt x="392" y="283"/>
                    <a:pt x="523" y="350"/>
                    <a:pt x="519" y="469"/>
                  </a:cubicBezTo>
                  <a:cubicBezTo>
                    <a:pt x="514" y="591"/>
                    <a:pt x="409" y="608"/>
                    <a:pt x="308" y="692"/>
                  </a:cubicBezTo>
                  <a:cubicBezTo>
                    <a:pt x="211" y="776"/>
                    <a:pt x="139" y="763"/>
                    <a:pt x="139" y="7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3" y="68"/>
                    <a:pt x="283" y="68"/>
                    <a:pt x="283" y="68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1FAC2EB-0C9B-5440-869E-274ACD75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4974" y="10282889"/>
              <a:ext cx="645055" cy="212261"/>
            </a:xfrm>
            <a:custGeom>
              <a:avLst/>
              <a:gdLst>
                <a:gd name="T0" fmla="*/ 1012 w 1034"/>
                <a:gd name="T1" fmla="*/ 236 h 338"/>
                <a:gd name="T2" fmla="*/ 1012 w 1034"/>
                <a:gd name="T3" fmla="*/ 236 h 338"/>
                <a:gd name="T4" fmla="*/ 1029 w 1034"/>
                <a:gd name="T5" fmla="*/ 337 h 338"/>
                <a:gd name="T6" fmla="*/ 0 w 1034"/>
                <a:gd name="T7" fmla="*/ 337 h 338"/>
                <a:gd name="T8" fmla="*/ 164 w 1034"/>
                <a:gd name="T9" fmla="*/ 130 h 338"/>
                <a:gd name="T10" fmla="*/ 426 w 1034"/>
                <a:gd name="T11" fmla="*/ 4 h 338"/>
                <a:gd name="T12" fmla="*/ 1012 w 1034"/>
                <a:gd name="T13" fmla="*/ 23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4" h="338">
                  <a:moveTo>
                    <a:pt x="1012" y="236"/>
                  </a:moveTo>
                  <a:lnTo>
                    <a:pt x="1012" y="236"/>
                  </a:lnTo>
                  <a:cubicBezTo>
                    <a:pt x="1033" y="265"/>
                    <a:pt x="1029" y="337"/>
                    <a:pt x="1029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21" y="223"/>
                    <a:pt x="55" y="211"/>
                    <a:pt x="164" y="130"/>
                  </a:cubicBezTo>
                  <a:cubicBezTo>
                    <a:pt x="274" y="50"/>
                    <a:pt x="274" y="0"/>
                    <a:pt x="426" y="4"/>
                  </a:cubicBezTo>
                  <a:cubicBezTo>
                    <a:pt x="1012" y="236"/>
                    <a:pt x="1012" y="236"/>
                    <a:pt x="1012" y="236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CB5B390-2FB4-0B43-96C8-8257B364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6703" y="8821867"/>
              <a:ext cx="1364539" cy="1623663"/>
            </a:xfrm>
            <a:custGeom>
              <a:avLst/>
              <a:gdLst>
                <a:gd name="T0" fmla="*/ 114 w 2184"/>
                <a:gd name="T1" fmla="*/ 75 h 2597"/>
                <a:gd name="T2" fmla="*/ 114 w 2184"/>
                <a:gd name="T3" fmla="*/ 75 h 2597"/>
                <a:gd name="T4" fmla="*/ 345 w 2184"/>
                <a:gd name="T5" fmla="*/ 2343 h 2597"/>
                <a:gd name="T6" fmla="*/ 1058 w 2184"/>
                <a:gd name="T7" fmla="*/ 2596 h 2597"/>
                <a:gd name="T8" fmla="*/ 834 w 2184"/>
                <a:gd name="T9" fmla="*/ 712 h 2597"/>
                <a:gd name="T10" fmla="*/ 940 w 2184"/>
                <a:gd name="T11" fmla="*/ 695 h 2597"/>
                <a:gd name="T12" fmla="*/ 1433 w 2184"/>
                <a:gd name="T13" fmla="*/ 2507 h 2597"/>
                <a:gd name="T14" fmla="*/ 2132 w 2184"/>
                <a:gd name="T15" fmla="*/ 2507 h 2597"/>
                <a:gd name="T16" fmla="*/ 2183 w 2184"/>
                <a:gd name="T17" fmla="*/ 2322 h 2597"/>
                <a:gd name="T18" fmla="*/ 1766 w 2184"/>
                <a:gd name="T19" fmla="*/ 155 h 2597"/>
                <a:gd name="T20" fmla="*/ 1058 w 2184"/>
                <a:gd name="T21" fmla="*/ 0 h 2597"/>
                <a:gd name="T22" fmla="*/ 114 w 2184"/>
                <a:gd name="T23" fmla="*/ 75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84" h="2597">
                  <a:moveTo>
                    <a:pt x="114" y="75"/>
                  </a:moveTo>
                  <a:lnTo>
                    <a:pt x="114" y="75"/>
                  </a:lnTo>
                  <a:cubicBezTo>
                    <a:pt x="0" y="695"/>
                    <a:pt x="122" y="1812"/>
                    <a:pt x="345" y="2343"/>
                  </a:cubicBezTo>
                  <a:cubicBezTo>
                    <a:pt x="560" y="2419"/>
                    <a:pt x="720" y="2567"/>
                    <a:pt x="1058" y="2596"/>
                  </a:cubicBezTo>
                  <a:cubicBezTo>
                    <a:pt x="826" y="1563"/>
                    <a:pt x="826" y="935"/>
                    <a:pt x="834" y="712"/>
                  </a:cubicBezTo>
                  <a:cubicBezTo>
                    <a:pt x="859" y="716"/>
                    <a:pt x="940" y="695"/>
                    <a:pt x="940" y="695"/>
                  </a:cubicBezTo>
                  <a:cubicBezTo>
                    <a:pt x="973" y="973"/>
                    <a:pt x="1327" y="2347"/>
                    <a:pt x="1433" y="2507"/>
                  </a:cubicBezTo>
                  <a:cubicBezTo>
                    <a:pt x="2132" y="2507"/>
                    <a:pt x="2132" y="2507"/>
                    <a:pt x="2132" y="2507"/>
                  </a:cubicBezTo>
                  <a:cubicBezTo>
                    <a:pt x="2149" y="2377"/>
                    <a:pt x="2183" y="2322"/>
                    <a:pt x="2183" y="2322"/>
                  </a:cubicBezTo>
                  <a:cubicBezTo>
                    <a:pt x="1922" y="1449"/>
                    <a:pt x="1787" y="421"/>
                    <a:pt x="1766" y="155"/>
                  </a:cubicBezTo>
                  <a:cubicBezTo>
                    <a:pt x="1058" y="0"/>
                    <a:pt x="1058" y="0"/>
                    <a:pt x="1058" y="0"/>
                  </a:cubicBezTo>
                  <a:cubicBezTo>
                    <a:pt x="114" y="75"/>
                    <a:pt x="114" y="75"/>
                    <a:pt x="114" y="75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BFC20B12-1311-7E41-8221-6F225622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708" y="9257416"/>
              <a:ext cx="140588" cy="1188113"/>
            </a:xfrm>
            <a:custGeom>
              <a:avLst/>
              <a:gdLst>
                <a:gd name="T0" fmla="*/ 224 w 225"/>
                <a:gd name="T1" fmla="*/ 1901 h 1902"/>
                <a:gd name="T2" fmla="*/ 219 w 225"/>
                <a:gd name="T3" fmla="*/ 1901 h 1902"/>
                <a:gd name="T4" fmla="*/ 219 w 225"/>
                <a:gd name="T5" fmla="*/ 1901 h 1902"/>
                <a:gd name="T6" fmla="*/ 219 w 225"/>
                <a:gd name="T7" fmla="*/ 1901 h 1902"/>
                <a:gd name="T8" fmla="*/ 219 w 225"/>
                <a:gd name="T9" fmla="*/ 1901 h 1902"/>
                <a:gd name="T10" fmla="*/ 215 w 225"/>
                <a:gd name="T11" fmla="*/ 1901 h 1902"/>
                <a:gd name="T12" fmla="*/ 215 w 225"/>
                <a:gd name="T13" fmla="*/ 1901 h 1902"/>
                <a:gd name="T14" fmla="*/ 215 w 225"/>
                <a:gd name="T15" fmla="*/ 1901 h 1902"/>
                <a:gd name="T16" fmla="*/ 215 w 225"/>
                <a:gd name="T17" fmla="*/ 1901 h 1902"/>
                <a:gd name="T18" fmla="*/ 207 w 225"/>
                <a:gd name="T19" fmla="*/ 1901 h 1902"/>
                <a:gd name="T20" fmla="*/ 203 w 225"/>
                <a:gd name="T21" fmla="*/ 1901 h 1902"/>
                <a:gd name="T22" fmla="*/ 203 w 225"/>
                <a:gd name="T23" fmla="*/ 1901 h 1902"/>
                <a:gd name="T24" fmla="*/ 203 w 225"/>
                <a:gd name="T25" fmla="*/ 1901 h 1902"/>
                <a:gd name="T26" fmla="*/ 0 w 225"/>
                <a:gd name="T27" fmla="*/ 17 h 1902"/>
                <a:gd name="T28" fmla="*/ 0 w 225"/>
                <a:gd name="T29" fmla="*/ 17 h 1902"/>
                <a:gd name="T30" fmla="*/ 110 w 225"/>
                <a:gd name="T31" fmla="*/ 13 h 1902"/>
                <a:gd name="T32" fmla="*/ 110 w 225"/>
                <a:gd name="T33" fmla="*/ 13 h 1902"/>
                <a:gd name="T34" fmla="*/ 110 w 225"/>
                <a:gd name="T35" fmla="*/ 8 h 1902"/>
                <a:gd name="T36" fmla="*/ 110 w 225"/>
                <a:gd name="T37" fmla="*/ 8 h 1902"/>
                <a:gd name="T38" fmla="*/ 110 w 225"/>
                <a:gd name="T39" fmla="*/ 8 h 1902"/>
                <a:gd name="T40" fmla="*/ 110 w 225"/>
                <a:gd name="T41" fmla="*/ 8 h 1902"/>
                <a:gd name="T42" fmla="*/ 110 w 225"/>
                <a:gd name="T43" fmla="*/ 8 h 1902"/>
                <a:gd name="T44" fmla="*/ 110 w 225"/>
                <a:gd name="T45" fmla="*/ 8 h 1902"/>
                <a:gd name="T46" fmla="*/ 110 w 225"/>
                <a:gd name="T47" fmla="*/ 8 h 1902"/>
                <a:gd name="T48" fmla="*/ 110 w 225"/>
                <a:gd name="T49" fmla="*/ 8 h 1902"/>
                <a:gd name="T50" fmla="*/ 110 w 225"/>
                <a:gd name="T51" fmla="*/ 8 h 1902"/>
                <a:gd name="T52" fmla="*/ 110 w 225"/>
                <a:gd name="T53" fmla="*/ 8 h 1902"/>
                <a:gd name="T54" fmla="*/ 110 w 225"/>
                <a:gd name="T55" fmla="*/ 8 h 1902"/>
                <a:gd name="T56" fmla="*/ 110 w 225"/>
                <a:gd name="T57" fmla="*/ 8 h 1902"/>
                <a:gd name="T58" fmla="*/ 106 w 225"/>
                <a:gd name="T59" fmla="*/ 4 h 1902"/>
                <a:gd name="T60" fmla="*/ 106 w 225"/>
                <a:gd name="T61" fmla="*/ 4 h 1902"/>
                <a:gd name="T62" fmla="*/ 106 w 225"/>
                <a:gd name="T63" fmla="*/ 4 h 1902"/>
                <a:gd name="T64" fmla="*/ 106 w 225"/>
                <a:gd name="T65" fmla="*/ 4 h 1902"/>
                <a:gd name="T66" fmla="*/ 106 w 225"/>
                <a:gd name="T67" fmla="*/ 4 h 1902"/>
                <a:gd name="T68" fmla="*/ 106 w 225"/>
                <a:gd name="T69" fmla="*/ 4 h 1902"/>
                <a:gd name="T70" fmla="*/ 106 w 225"/>
                <a:gd name="T71" fmla="*/ 4 h 1902"/>
                <a:gd name="T72" fmla="*/ 106 w 225"/>
                <a:gd name="T73" fmla="*/ 4 h 1902"/>
                <a:gd name="T74" fmla="*/ 106 w 225"/>
                <a:gd name="T75" fmla="*/ 4 h 1902"/>
                <a:gd name="T76" fmla="*/ 106 w 225"/>
                <a:gd name="T77" fmla="*/ 4 h 1902"/>
                <a:gd name="T78" fmla="*/ 106 w 225"/>
                <a:gd name="T79" fmla="*/ 4 h 1902"/>
                <a:gd name="T80" fmla="*/ 106 w 225"/>
                <a:gd name="T81" fmla="*/ 4 h 1902"/>
                <a:gd name="T82" fmla="*/ 106 w 225"/>
                <a:gd name="T83" fmla="*/ 0 h 1902"/>
                <a:gd name="T84" fmla="*/ 106 w 225"/>
                <a:gd name="T85" fmla="*/ 0 h 1902"/>
                <a:gd name="T86" fmla="*/ 9 w 225"/>
                <a:gd name="T87" fmla="*/ 17 h 1902"/>
                <a:gd name="T88" fmla="*/ 219 w 225"/>
                <a:gd name="T8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" h="1902">
                  <a:moveTo>
                    <a:pt x="219" y="1901"/>
                  </a:moveTo>
                  <a:lnTo>
                    <a:pt x="219" y="1901"/>
                  </a:lnTo>
                  <a:lnTo>
                    <a:pt x="224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9" y="1901"/>
                  </a:lnTo>
                  <a:lnTo>
                    <a:pt x="215" y="1901"/>
                  </a:lnTo>
                  <a:lnTo>
                    <a:pt x="215" y="1901"/>
                  </a:lnTo>
                  <a:cubicBezTo>
                    <a:pt x="215" y="1901"/>
                    <a:pt x="215" y="1901"/>
                    <a:pt x="219" y="1901"/>
                  </a:cubicBezTo>
                  <a:cubicBezTo>
                    <a:pt x="215" y="1901"/>
                    <a:pt x="215" y="1901"/>
                    <a:pt x="215" y="1901"/>
                  </a:cubicBez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5" y="1901"/>
                  </a:lnTo>
                  <a:lnTo>
                    <a:pt x="211" y="1901"/>
                  </a:lnTo>
                  <a:lnTo>
                    <a:pt x="211" y="1901"/>
                  </a:lnTo>
                  <a:cubicBezTo>
                    <a:pt x="211" y="1901"/>
                    <a:pt x="211" y="1901"/>
                    <a:pt x="215" y="1901"/>
                  </a:cubicBezTo>
                  <a:cubicBezTo>
                    <a:pt x="211" y="1901"/>
                    <a:pt x="211" y="1901"/>
                    <a:pt x="211" y="1901"/>
                  </a:cubicBezTo>
                  <a:lnTo>
                    <a:pt x="207" y="1901"/>
                  </a:lnTo>
                  <a:lnTo>
                    <a:pt x="207" y="1901"/>
                  </a:lnTo>
                  <a:lnTo>
                    <a:pt x="211" y="1901"/>
                  </a:lnTo>
                  <a:lnTo>
                    <a:pt x="207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207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203" y="1901"/>
                  </a:lnTo>
                  <a:lnTo>
                    <a:pt x="0" y="17"/>
                  </a:lnTo>
                  <a:lnTo>
                    <a:pt x="0" y="17"/>
                  </a:lnTo>
                  <a:cubicBezTo>
                    <a:pt x="4" y="17"/>
                    <a:pt x="4" y="17"/>
                    <a:pt x="9" y="17"/>
                  </a:cubicBezTo>
                  <a:cubicBezTo>
                    <a:pt x="4" y="17"/>
                    <a:pt x="4" y="17"/>
                    <a:pt x="0" y="17"/>
                  </a:cubicBez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cubicBezTo>
                    <a:pt x="106" y="0"/>
                    <a:pt x="38" y="17"/>
                    <a:pt x="9" y="17"/>
                  </a:cubicBezTo>
                  <a:lnTo>
                    <a:pt x="9" y="17"/>
                  </a:lnTo>
                  <a:cubicBezTo>
                    <a:pt x="38" y="17"/>
                    <a:pt x="106" y="0"/>
                    <a:pt x="106" y="0"/>
                  </a:cubicBezTo>
                  <a:lnTo>
                    <a:pt x="219" y="1901"/>
                  </a:lnTo>
                </a:path>
              </a:pathLst>
            </a:custGeom>
            <a:solidFill>
              <a:srgbClr val="D8D4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A052B8BB-628F-4841-B773-A25609E1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3487" y="10442775"/>
              <a:ext cx="11027" cy="2756"/>
            </a:xfrm>
            <a:custGeom>
              <a:avLst/>
              <a:gdLst>
                <a:gd name="T0" fmla="*/ 13 w 18"/>
                <a:gd name="T1" fmla="*/ 4 h 5"/>
                <a:gd name="T2" fmla="*/ 13 w 18"/>
                <a:gd name="T3" fmla="*/ 4 h 5"/>
                <a:gd name="T4" fmla="*/ 17 w 18"/>
                <a:gd name="T5" fmla="*/ 4 h 5"/>
                <a:gd name="T6" fmla="*/ 17 w 18"/>
                <a:gd name="T7" fmla="*/ 4 h 5"/>
                <a:gd name="T8" fmla="*/ 13 w 18"/>
                <a:gd name="T9" fmla="*/ 4 h 5"/>
                <a:gd name="T10" fmla="*/ 13 w 18"/>
                <a:gd name="T11" fmla="*/ 4 h 5"/>
                <a:gd name="T12" fmla="*/ 13 w 18"/>
                <a:gd name="T13" fmla="*/ 4 h 5"/>
                <a:gd name="T14" fmla="*/ 13 w 18"/>
                <a:gd name="T15" fmla="*/ 4 h 5"/>
                <a:gd name="T16" fmla="*/ 13 w 18"/>
                <a:gd name="T17" fmla="*/ 4 h 5"/>
                <a:gd name="T18" fmla="*/ 8 w 18"/>
                <a:gd name="T19" fmla="*/ 4 h 5"/>
                <a:gd name="T20" fmla="*/ 8 w 18"/>
                <a:gd name="T21" fmla="*/ 4 h 5"/>
                <a:gd name="T22" fmla="*/ 13 w 18"/>
                <a:gd name="T23" fmla="*/ 4 h 5"/>
                <a:gd name="T24" fmla="*/ 8 w 18"/>
                <a:gd name="T25" fmla="*/ 4 h 5"/>
                <a:gd name="T26" fmla="*/ 8 w 18"/>
                <a:gd name="T27" fmla="*/ 4 h 5"/>
                <a:gd name="T28" fmla="*/ 8 w 18"/>
                <a:gd name="T29" fmla="*/ 4 h 5"/>
                <a:gd name="T30" fmla="*/ 8 w 18"/>
                <a:gd name="T31" fmla="*/ 4 h 5"/>
                <a:gd name="T32" fmla="*/ 8 w 18"/>
                <a:gd name="T33" fmla="*/ 4 h 5"/>
                <a:gd name="T34" fmla="*/ 8 w 18"/>
                <a:gd name="T35" fmla="*/ 4 h 5"/>
                <a:gd name="T36" fmla="*/ 8 w 18"/>
                <a:gd name="T37" fmla="*/ 4 h 5"/>
                <a:gd name="T38" fmla="*/ 8 w 18"/>
                <a:gd name="T39" fmla="*/ 4 h 5"/>
                <a:gd name="T40" fmla="*/ 8 w 18"/>
                <a:gd name="T41" fmla="*/ 4 h 5"/>
                <a:gd name="T42" fmla="*/ 4 w 18"/>
                <a:gd name="T43" fmla="*/ 4 h 5"/>
                <a:gd name="T44" fmla="*/ 4 w 18"/>
                <a:gd name="T45" fmla="*/ 4 h 5"/>
                <a:gd name="T46" fmla="*/ 8 w 18"/>
                <a:gd name="T47" fmla="*/ 4 h 5"/>
                <a:gd name="T48" fmla="*/ 4 w 18"/>
                <a:gd name="T49" fmla="*/ 4 h 5"/>
                <a:gd name="T50" fmla="*/ 4 w 18"/>
                <a:gd name="T51" fmla="*/ 4 h 5"/>
                <a:gd name="T52" fmla="*/ 4 w 18"/>
                <a:gd name="T53" fmla="*/ 4 h 5"/>
                <a:gd name="T54" fmla="*/ 4 w 18"/>
                <a:gd name="T55" fmla="*/ 4 h 5"/>
                <a:gd name="T56" fmla="*/ 4 w 18"/>
                <a:gd name="T57" fmla="*/ 4 h 5"/>
                <a:gd name="T58" fmla="*/ 4 w 18"/>
                <a:gd name="T59" fmla="*/ 0 h 5"/>
                <a:gd name="T60" fmla="*/ 4 w 18"/>
                <a:gd name="T61" fmla="*/ 0 h 5"/>
                <a:gd name="T62" fmla="*/ 4 w 18"/>
                <a:gd name="T63" fmla="*/ 0 h 5"/>
                <a:gd name="T64" fmla="*/ 4 w 18"/>
                <a:gd name="T65" fmla="*/ 0 h 5"/>
                <a:gd name="T66" fmla="*/ 0 w 18"/>
                <a:gd name="T67" fmla="*/ 0 h 5"/>
                <a:gd name="T68" fmla="*/ 0 w 18"/>
                <a:gd name="T69" fmla="*/ 0 h 5"/>
                <a:gd name="T70" fmla="*/ 4 w 18"/>
                <a:gd name="T71" fmla="*/ 0 h 5"/>
                <a:gd name="T72" fmla="*/ 0 w 18"/>
                <a:gd name="T73" fmla="*/ 0 h 5"/>
                <a:gd name="T74" fmla="*/ 0 w 18"/>
                <a:gd name="T75" fmla="*/ 0 h 5"/>
                <a:gd name="T76" fmla="*/ 0 w 18"/>
                <a:gd name="T77" fmla="*/ 0 h 5"/>
                <a:gd name="T78" fmla="*/ 0 w 18"/>
                <a:gd name="T79" fmla="*/ 0 h 5"/>
                <a:gd name="T80" fmla="*/ 0 w 18"/>
                <a:gd name="T81" fmla="*/ 0 h 5"/>
                <a:gd name="T82" fmla="*/ 0 w 18"/>
                <a:gd name="T83" fmla="*/ 0 h 5"/>
                <a:gd name="T84" fmla="*/ 0 w 18"/>
                <a:gd name="T85" fmla="*/ 0 h 5"/>
                <a:gd name="T86" fmla="*/ 0 w 18"/>
                <a:gd name="T87" fmla="*/ 0 h 5"/>
                <a:gd name="T88" fmla="*/ 0 w 18"/>
                <a:gd name="T89" fmla="*/ 0 h 5"/>
                <a:gd name="T90" fmla="*/ 13 w 18"/>
                <a:gd name="T9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" h="5">
                  <a:moveTo>
                    <a:pt x="13" y="4"/>
                  </a:moveTo>
                  <a:lnTo>
                    <a:pt x="13" y="4"/>
                  </a:lnTo>
                  <a:cubicBezTo>
                    <a:pt x="13" y="4"/>
                    <a:pt x="13" y="4"/>
                    <a:pt x="17" y="4"/>
                  </a:cubicBezTo>
                  <a:lnTo>
                    <a:pt x="17" y="4"/>
                  </a:lnTo>
                  <a:cubicBezTo>
                    <a:pt x="13" y="4"/>
                    <a:pt x="13" y="4"/>
                    <a:pt x="13" y="4"/>
                  </a:cubicBez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4"/>
                  </a:lnTo>
                  <a:lnTo>
                    <a:pt x="8" y="4"/>
                  </a:lnTo>
                  <a:cubicBezTo>
                    <a:pt x="13" y="4"/>
                    <a:pt x="13" y="4"/>
                    <a:pt x="13" y="4"/>
                  </a:cubicBez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4"/>
                  </a:lnTo>
                </a:path>
              </a:pathLst>
            </a:custGeom>
            <a:solidFill>
              <a:srgbClr val="2B2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233E5BE1-330C-EC41-B4E1-7CE77129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421" y="9125098"/>
              <a:ext cx="435550" cy="1320432"/>
            </a:xfrm>
            <a:custGeom>
              <a:avLst/>
              <a:gdLst>
                <a:gd name="T0" fmla="*/ 0 w 696"/>
                <a:gd name="T1" fmla="*/ 0 h 2113"/>
                <a:gd name="T2" fmla="*/ 261 w 696"/>
                <a:gd name="T3" fmla="*/ 2036 h 2113"/>
                <a:gd name="T4" fmla="*/ 544 w 696"/>
                <a:gd name="T5" fmla="*/ 2108 h 2113"/>
                <a:gd name="T6" fmla="*/ 544 w 696"/>
                <a:gd name="T7" fmla="*/ 2108 h 2113"/>
                <a:gd name="T8" fmla="*/ 548 w 696"/>
                <a:gd name="T9" fmla="*/ 2108 h 2113"/>
                <a:gd name="T10" fmla="*/ 548 w 696"/>
                <a:gd name="T11" fmla="*/ 2108 h 2113"/>
                <a:gd name="T12" fmla="*/ 548 w 696"/>
                <a:gd name="T13" fmla="*/ 2112 h 2113"/>
                <a:gd name="T14" fmla="*/ 552 w 696"/>
                <a:gd name="T15" fmla="*/ 2112 h 2113"/>
                <a:gd name="T16" fmla="*/ 552 w 696"/>
                <a:gd name="T17" fmla="*/ 2112 h 2113"/>
                <a:gd name="T18" fmla="*/ 552 w 696"/>
                <a:gd name="T19" fmla="*/ 2112 h 2113"/>
                <a:gd name="T20" fmla="*/ 557 w 696"/>
                <a:gd name="T21" fmla="*/ 2112 h 2113"/>
                <a:gd name="T22" fmla="*/ 557 w 696"/>
                <a:gd name="T23" fmla="*/ 2112 h 2113"/>
                <a:gd name="T24" fmla="*/ 561 w 696"/>
                <a:gd name="T25" fmla="*/ 2112 h 2113"/>
                <a:gd name="T26" fmla="*/ 561 w 696"/>
                <a:gd name="T27" fmla="*/ 2112 h 2113"/>
                <a:gd name="T28" fmla="*/ 565 w 696"/>
                <a:gd name="T29" fmla="*/ 2112 h 2113"/>
                <a:gd name="T30" fmla="*/ 569 w 696"/>
                <a:gd name="T31" fmla="*/ 2112 h 2113"/>
                <a:gd name="T32" fmla="*/ 573 w 696"/>
                <a:gd name="T33" fmla="*/ 2112 h 2113"/>
                <a:gd name="T34" fmla="*/ 573 w 696"/>
                <a:gd name="T35" fmla="*/ 2112 h 2113"/>
                <a:gd name="T36" fmla="*/ 573 w 696"/>
                <a:gd name="T37" fmla="*/ 2112 h 2113"/>
                <a:gd name="T38" fmla="*/ 577 w 696"/>
                <a:gd name="T39" fmla="*/ 2112 h 2113"/>
                <a:gd name="T40" fmla="*/ 577 w 696"/>
                <a:gd name="T41" fmla="*/ 2112 h 2113"/>
                <a:gd name="T42" fmla="*/ 577 w 696"/>
                <a:gd name="T43" fmla="*/ 2112 h 2113"/>
                <a:gd name="T44" fmla="*/ 582 w 696"/>
                <a:gd name="T45" fmla="*/ 2112 h 2113"/>
                <a:gd name="T46" fmla="*/ 358 w 696"/>
                <a:gd name="T47" fmla="*/ 228 h 2113"/>
                <a:gd name="T48" fmla="*/ 367 w 696"/>
                <a:gd name="T49" fmla="*/ 228 h 2113"/>
                <a:gd name="T50" fmla="*/ 464 w 696"/>
                <a:gd name="T51" fmla="*/ 211 h 2113"/>
                <a:gd name="T52" fmla="*/ 464 w 696"/>
                <a:gd name="T53" fmla="*/ 211 h 2113"/>
                <a:gd name="T54" fmla="*/ 464 w 696"/>
                <a:gd name="T55" fmla="*/ 215 h 2113"/>
                <a:gd name="T56" fmla="*/ 464 w 696"/>
                <a:gd name="T57" fmla="*/ 215 h 2113"/>
                <a:gd name="T58" fmla="*/ 464 w 696"/>
                <a:gd name="T59" fmla="*/ 215 h 2113"/>
                <a:gd name="T60" fmla="*/ 464 w 696"/>
                <a:gd name="T61" fmla="*/ 215 h 2113"/>
                <a:gd name="T62" fmla="*/ 464 w 696"/>
                <a:gd name="T63" fmla="*/ 215 h 2113"/>
                <a:gd name="T64" fmla="*/ 464 w 696"/>
                <a:gd name="T65" fmla="*/ 215 h 2113"/>
                <a:gd name="T66" fmla="*/ 464 w 696"/>
                <a:gd name="T67" fmla="*/ 215 h 2113"/>
                <a:gd name="T68" fmla="*/ 464 w 696"/>
                <a:gd name="T69" fmla="*/ 215 h 2113"/>
                <a:gd name="T70" fmla="*/ 464 w 696"/>
                <a:gd name="T71" fmla="*/ 215 h 2113"/>
                <a:gd name="T72" fmla="*/ 468 w 696"/>
                <a:gd name="T73" fmla="*/ 219 h 2113"/>
                <a:gd name="T74" fmla="*/ 468 w 696"/>
                <a:gd name="T75" fmla="*/ 219 h 2113"/>
                <a:gd name="T76" fmla="*/ 468 w 696"/>
                <a:gd name="T77" fmla="*/ 219 h 2113"/>
                <a:gd name="T78" fmla="*/ 468 w 696"/>
                <a:gd name="T79" fmla="*/ 219 h 2113"/>
                <a:gd name="T80" fmla="*/ 468 w 696"/>
                <a:gd name="T81" fmla="*/ 219 h 2113"/>
                <a:gd name="T82" fmla="*/ 468 w 696"/>
                <a:gd name="T83" fmla="*/ 219 h 2113"/>
                <a:gd name="T84" fmla="*/ 468 w 696"/>
                <a:gd name="T85" fmla="*/ 219 h 2113"/>
                <a:gd name="T86" fmla="*/ 468 w 696"/>
                <a:gd name="T87" fmla="*/ 219 h 2113"/>
                <a:gd name="T88" fmla="*/ 468 w 696"/>
                <a:gd name="T89" fmla="*/ 219 h 2113"/>
                <a:gd name="T90" fmla="*/ 468 w 696"/>
                <a:gd name="T91" fmla="*/ 224 h 2113"/>
                <a:gd name="T92" fmla="*/ 468 w 696"/>
                <a:gd name="T93" fmla="*/ 224 h 2113"/>
                <a:gd name="T94" fmla="*/ 695 w 696"/>
                <a:gd name="T95" fmla="*/ 1206 h 2113"/>
                <a:gd name="T96" fmla="*/ 430 w 696"/>
                <a:gd name="T97" fmla="*/ 93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6" h="2113">
                  <a:moveTo>
                    <a:pt x="0" y="0"/>
                  </a:moveTo>
                  <a:lnTo>
                    <a:pt x="0" y="0"/>
                  </a:lnTo>
                  <a:cubicBezTo>
                    <a:pt x="13" y="9"/>
                    <a:pt x="46" y="25"/>
                    <a:pt x="101" y="76"/>
                  </a:cubicBezTo>
                  <a:cubicBezTo>
                    <a:pt x="101" y="76"/>
                    <a:pt x="63" y="1416"/>
                    <a:pt x="261" y="2036"/>
                  </a:cubicBezTo>
                  <a:cubicBezTo>
                    <a:pt x="341" y="2070"/>
                    <a:pt x="434" y="2095"/>
                    <a:pt x="544" y="2108"/>
                  </a:cubicBezTo>
                  <a:lnTo>
                    <a:pt x="544" y="2108"/>
                  </a:lnTo>
                  <a:lnTo>
                    <a:pt x="544" y="2108"/>
                  </a:lnTo>
                  <a:lnTo>
                    <a:pt x="544" y="2108"/>
                  </a:lnTo>
                  <a:lnTo>
                    <a:pt x="544" y="2108"/>
                  </a:lnTo>
                  <a:cubicBezTo>
                    <a:pt x="544" y="2108"/>
                    <a:pt x="544" y="2108"/>
                    <a:pt x="548" y="2108"/>
                  </a:cubicBezTo>
                  <a:lnTo>
                    <a:pt x="548" y="2108"/>
                  </a:lnTo>
                  <a:lnTo>
                    <a:pt x="548" y="2108"/>
                  </a:lnTo>
                  <a:cubicBezTo>
                    <a:pt x="548" y="2108"/>
                    <a:pt x="548" y="2108"/>
                    <a:pt x="548" y="2112"/>
                  </a:cubicBezTo>
                  <a:lnTo>
                    <a:pt x="548" y="2112"/>
                  </a:lnTo>
                  <a:lnTo>
                    <a:pt x="548" y="2112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7" y="2112"/>
                  </a:lnTo>
                  <a:lnTo>
                    <a:pt x="557" y="2112"/>
                  </a:lnTo>
                  <a:lnTo>
                    <a:pt x="557" y="2112"/>
                  </a:lnTo>
                  <a:lnTo>
                    <a:pt x="557" y="2112"/>
                  </a:lnTo>
                  <a:cubicBezTo>
                    <a:pt x="557" y="2112"/>
                    <a:pt x="557" y="2112"/>
                    <a:pt x="561" y="2112"/>
                  </a:cubicBezTo>
                  <a:lnTo>
                    <a:pt x="561" y="2112"/>
                  </a:lnTo>
                  <a:lnTo>
                    <a:pt x="561" y="2112"/>
                  </a:lnTo>
                  <a:lnTo>
                    <a:pt x="565" y="2112"/>
                  </a:lnTo>
                  <a:lnTo>
                    <a:pt x="565" y="2112"/>
                  </a:lnTo>
                  <a:lnTo>
                    <a:pt x="569" y="2112"/>
                  </a:lnTo>
                  <a:lnTo>
                    <a:pt x="569" y="2112"/>
                  </a:lnTo>
                  <a:cubicBezTo>
                    <a:pt x="569" y="2112"/>
                    <a:pt x="569" y="2112"/>
                    <a:pt x="573" y="2112"/>
                  </a:cubicBezTo>
                  <a:lnTo>
                    <a:pt x="573" y="2112"/>
                  </a:lnTo>
                  <a:lnTo>
                    <a:pt x="573" y="2112"/>
                  </a:lnTo>
                  <a:lnTo>
                    <a:pt x="573" y="2112"/>
                  </a:lnTo>
                  <a:lnTo>
                    <a:pt x="573" y="2112"/>
                  </a:lnTo>
                  <a:lnTo>
                    <a:pt x="573" y="2112"/>
                  </a:lnTo>
                  <a:cubicBezTo>
                    <a:pt x="573" y="2112"/>
                    <a:pt x="573" y="2112"/>
                    <a:pt x="577" y="2112"/>
                  </a:cubicBezTo>
                  <a:lnTo>
                    <a:pt x="577" y="2112"/>
                  </a:lnTo>
                  <a:lnTo>
                    <a:pt x="577" y="2112"/>
                  </a:lnTo>
                  <a:lnTo>
                    <a:pt x="577" y="2112"/>
                  </a:lnTo>
                  <a:lnTo>
                    <a:pt x="577" y="2112"/>
                  </a:lnTo>
                  <a:lnTo>
                    <a:pt x="577" y="2112"/>
                  </a:lnTo>
                  <a:lnTo>
                    <a:pt x="582" y="2112"/>
                  </a:lnTo>
                  <a:lnTo>
                    <a:pt x="582" y="2112"/>
                  </a:lnTo>
                  <a:cubicBezTo>
                    <a:pt x="388" y="1252"/>
                    <a:pt x="354" y="671"/>
                    <a:pt x="354" y="375"/>
                  </a:cubicBezTo>
                  <a:cubicBezTo>
                    <a:pt x="354" y="312"/>
                    <a:pt x="358" y="266"/>
                    <a:pt x="358" y="228"/>
                  </a:cubicBezTo>
                  <a:lnTo>
                    <a:pt x="358" y="228"/>
                  </a:lnTo>
                  <a:cubicBezTo>
                    <a:pt x="362" y="228"/>
                    <a:pt x="362" y="228"/>
                    <a:pt x="367" y="228"/>
                  </a:cubicBezTo>
                  <a:lnTo>
                    <a:pt x="367" y="228"/>
                  </a:lnTo>
                  <a:cubicBezTo>
                    <a:pt x="396" y="228"/>
                    <a:pt x="464" y="211"/>
                    <a:pt x="464" y="211"/>
                  </a:cubicBezTo>
                  <a:lnTo>
                    <a:pt x="464" y="211"/>
                  </a:lnTo>
                  <a:lnTo>
                    <a:pt x="464" y="211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lnTo>
                    <a:pt x="464" y="215"/>
                  </a:lnTo>
                  <a:cubicBezTo>
                    <a:pt x="468" y="215"/>
                    <a:pt x="468" y="215"/>
                    <a:pt x="468" y="219"/>
                  </a:cubicBez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19"/>
                  </a:lnTo>
                  <a:lnTo>
                    <a:pt x="468" y="224"/>
                  </a:lnTo>
                  <a:lnTo>
                    <a:pt x="468" y="224"/>
                  </a:lnTo>
                  <a:lnTo>
                    <a:pt x="468" y="224"/>
                  </a:lnTo>
                  <a:lnTo>
                    <a:pt x="468" y="224"/>
                  </a:lnTo>
                  <a:cubicBezTo>
                    <a:pt x="485" y="379"/>
                    <a:pt x="586" y="805"/>
                    <a:pt x="695" y="1206"/>
                  </a:cubicBezTo>
                  <a:cubicBezTo>
                    <a:pt x="628" y="725"/>
                    <a:pt x="590" y="101"/>
                    <a:pt x="632" y="55"/>
                  </a:cubicBezTo>
                  <a:cubicBezTo>
                    <a:pt x="582" y="80"/>
                    <a:pt x="510" y="93"/>
                    <a:pt x="430" y="93"/>
                  </a:cubicBezTo>
                  <a:cubicBezTo>
                    <a:pt x="295" y="93"/>
                    <a:pt x="135" y="55"/>
                    <a:pt x="0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98DC25F3-2CCA-0944-8DE6-A99A48173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509" y="8854946"/>
              <a:ext cx="148859" cy="11027"/>
            </a:xfrm>
            <a:custGeom>
              <a:avLst/>
              <a:gdLst>
                <a:gd name="T0" fmla="*/ 236 w 237"/>
                <a:gd name="T1" fmla="*/ 0 h 18"/>
                <a:gd name="T2" fmla="*/ 0 w 237"/>
                <a:gd name="T3" fmla="*/ 17 h 18"/>
                <a:gd name="T4" fmla="*/ 236 w 23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18">
                  <a:moveTo>
                    <a:pt x="236" y="0"/>
                  </a:moveTo>
                  <a:lnTo>
                    <a:pt x="0" y="17"/>
                  </a:lnTo>
                  <a:lnTo>
                    <a:pt x="236" y="0"/>
                  </a:lnTo>
                </a:path>
              </a:pathLst>
            </a:custGeom>
            <a:solidFill>
              <a:srgbClr val="D8D4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3238DB28-796F-5445-A30B-706216C4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509" y="8854946"/>
              <a:ext cx="148859" cy="11027"/>
            </a:xfrm>
            <a:custGeom>
              <a:avLst/>
              <a:gdLst>
                <a:gd name="T0" fmla="*/ 236 w 237"/>
                <a:gd name="T1" fmla="*/ 0 h 18"/>
                <a:gd name="T2" fmla="*/ 0 w 237"/>
                <a:gd name="T3" fmla="*/ 17 h 18"/>
                <a:gd name="T4" fmla="*/ 236 w 23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18">
                  <a:moveTo>
                    <a:pt x="236" y="0"/>
                  </a:moveTo>
                  <a:lnTo>
                    <a:pt x="0" y="17"/>
                  </a:lnTo>
                  <a:lnTo>
                    <a:pt x="236" y="0"/>
                  </a:lnTo>
                </a:path>
              </a:pathLst>
            </a:custGeom>
            <a:solidFill>
              <a:srgbClr val="D8D4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FF0C0A47-561F-D04E-9357-A6BCA4DB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481" y="8854947"/>
              <a:ext cx="1248760" cy="1535450"/>
            </a:xfrm>
            <a:custGeom>
              <a:avLst/>
              <a:gdLst>
                <a:gd name="T0" fmla="*/ 1589 w 1999"/>
                <a:gd name="T1" fmla="*/ 186 h 2458"/>
                <a:gd name="T2" fmla="*/ 1589 w 1999"/>
                <a:gd name="T3" fmla="*/ 186 h 2458"/>
                <a:gd name="T4" fmla="*/ 1307 w 1999"/>
                <a:gd name="T5" fmla="*/ 371 h 2458"/>
                <a:gd name="T6" fmla="*/ 1817 w 1999"/>
                <a:gd name="T7" fmla="*/ 2457 h 2458"/>
                <a:gd name="T8" fmla="*/ 1947 w 1999"/>
                <a:gd name="T9" fmla="*/ 2457 h 2458"/>
                <a:gd name="T10" fmla="*/ 1998 w 1999"/>
                <a:gd name="T11" fmla="*/ 2272 h 2458"/>
                <a:gd name="T12" fmla="*/ 1589 w 1999"/>
                <a:gd name="T13" fmla="*/ 186 h 2458"/>
                <a:gd name="T14" fmla="*/ 253 w 1999"/>
                <a:gd name="T15" fmla="*/ 0 h 2458"/>
                <a:gd name="T16" fmla="*/ 253 w 1999"/>
                <a:gd name="T17" fmla="*/ 0 h 2458"/>
                <a:gd name="T18" fmla="*/ 17 w 1999"/>
                <a:gd name="T19" fmla="*/ 17 h 2458"/>
                <a:gd name="T20" fmla="*/ 0 w 1999"/>
                <a:gd name="T21" fmla="*/ 139 h 2458"/>
                <a:gd name="T22" fmla="*/ 704 w 1999"/>
                <a:gd name="T23" fmla="*/ 249 h 2458"/>
                <a:gd name="T24" fmla="*/ 1050 w 1999"/>
                <a:gd name="T25" fmla="*/ 219 h 2458"/>
                <a:gd name="T26" fmla="*/ 1033 w 1999"/>
                <a:gd name="T27" fmla="*/ 151 h 2458"/>
                <a:gd name="T28" fmla="*/ 729 w 1999"/>
                <a:gd name="T29" fmla="*/ 186 h 2458"/>
                <a:gd name="T30" fmla="*/ 245 w 1999"/>
                <a:gd name="T31" fmla="*/ 97 h 2458"/>
                <a:gd name="T32" fmla="*/ 245 w 1999"/>
                <a:gd name="T33" fmla="*/ 97 h 2458"/>
                <a:gd name="T34" fmla="*/ 245 w 1999"/>
                <a:gd name="T35" fmla="*/ 97 h 2458"/>
                <a:gd name="T36" fmla="*/ 253 w 1999"/>
                <a:gd name="T37" fmla="*/ 0 h 2458"/>
                <a:gd name="T38" fmla="*/ 1589 w 1999"/>
                <a:gd name="T39" fmla="*/ 18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9" h="2458">
                  <a:moveTo>
                    <a:pt x="1589" y="186"/>
                  </a:moveTo>
                  <a:lnTo>
                    <a:pt x="1589" y="186"/>
                  </a:lnTo>
                  <a:cubicBezTo>
                    <a:pt x="1505" y="215"/>
                    <a:pt x="1400" y="295"/>
                    <a:pt x="1307" y="371"/>
                  </a:cubicBezTo>
                  <a:cubicBezTo>
                    <a:pt x="1332" y="894"/>
                    <a:pt x="1492" y="1922"/>
                    <a:pt x="1817" y="2457"/>
                  </a:cubicBezTo>
                  <a:cubicBezTo>
                    <a:pt x="1947" y="2457"/>
                    <a:pt x="1947" y="2457"/>
                    <a:pt x="1947" y="2457"/>
                  </a:cubicBezTo>
                  <a:cubicBezTo>
                    <a:pt x="1964" y="2327"/>
                    <a:pt x="1998" y="2272"/>
                    <a:pt x="1998" y="2272"/>
                  </a:cubicBezTo>
                  <a:cubicBezTo>
                    <a:pt x="1758" y="1471"/>
                    <a:pt x="1627" y="540"/>
                    <a:pt x="1589" y="186"/>
                  </a:cubicBezTo>
                  <a:lnTo>
                    <a:pt x="253" y="0"/>
                  </a:lnTo>
                  <a:lnTo>
                    <a:pt x="253" y="0"/>
                  </a:lnTo>
                  <a:cubicBezTo>
                    <a:pt x="17" y="17"/>
                    <a:pt x="17" y="17"/>
                    <a:pt x="17" y="1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97" y="194"/>
                    <a:pt x="401" y="249"/>
                    <a:pt x="704" y="249"/>
                  </a:cubicBezTo>
                  <a:cubicBezTo>
                    <a:pt x="822" y="249"/>
                    <a:pt x="940" y="240"/>
                    <a:pt x="1050" y="219"/>
                  </a:cubicBezTo>
                  <a:cubicBezTo>
                    <a:pt x="1041" y="194"/>
                    <a:pt x="1037" y="172"/>
                    <a:pt x="1033" y="151"/>
                  </a:cubicBezTo>
                  <a:cubicBezTo>
                    <a:pt x="945" y="172"/>
                    <a:pt x="839" y="186"/>
                    <a:pt x="729" y="186"/>
                  </a:cubicBezTo>
                  <a:cubicBezTo>
                    <a:pt x="569" y="186"/>
                    <a:pt x="401" y="160"/>
                    <a:pt x="245" y="97"/>
                  </a:cubicBezTo>
                  <a:lnTo>
                    <a:pt x="245" y="97"/>
                  </a:lnTo>
                  <a:lnTo>
                    <a:pt x="245" y="97"/>
                  </a:lnTo>
                  <a:cubicBezTo>
                    <a:pt x="253" y="0"/>
                    <a:pt x="253" y="0"/>
                    <a:pt x="253" y="0"/>
                  </a:cubicBezTo>
                  <a:lnTo>
                    <a:pt x="1589" y="186"/>
                  </a:lnTo>
                </a:path>
              </a:pathLst>
            </a:custGeom>
            <a:solidFill>
              <a:srgbClr val="4545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D125707-9D5E-1547-97F7-3E64C7F0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4019" y="10304942"/>
              <a:ext cx="496196" cy="179181"/>
            </a:xfrm>
            <a:custGeom>
              <a:avLst/>
              <a:gdLst>
                <a:gd name="T0" fmla="*/ 0 w 794"/>
                <a:gd name="T1" fmla="*/ 287 h 288"/>
                <a:gd name="T2" fmla="*/ 0 w 794"/>
                <a:gd name="T3" fmla="*/ 287 h 288"/>
                <a:gd name="T4" fmla="*/ 346 w 794"/>
                <a:gd name="T5" fmla="*/ 0 h 288"/>
                <a:gd name="T6" fmla="*/ 750 w 794"/>
                <a:gd name="T7" fmla="*/ 127 h 288"/>
                <a:gd name="T8" fmla="*/ 793 w 794"/>
                <a:gd name="T9" fmla="*/ 287 h 288"/>
                <a:gd name="T10" fmla="*/ 0 w 794"/>
                <a:gd name="T11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88">
                  <a:moveTo>
                    <a:pt x="0" y="287"/>
                  </a:moveTo>
                  <a:lnTo>
                    <a:pt x="0" y="287"/>
                  </a:lnTo>
                  <a:cubicBezTo>
                    <a:pt x="38" y="123"/>
                    <a:pt x="152" y="0"/>
                    <a:pt x="346" y="0"/>
                  </a:cubicBezTo>
                  <a:cubicBezTo>
                    <a:pt x="543" y="0"/>
                    <a:pt x="594" y="93"/>
                    <a:pt x="750" y="127"/>
                  </a:cubicBezTo>
                  <a:cubicBezTo>
                    <a:pt x="779" y="169"/>
                    <a:pt x="793" y="287"/>
                    <a:pt x="793" y="287"/>
                  </a:cubicBezTo>
                  <a:lnTo>
                    <a:pt x="0" y="287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73ACDC56-5DED-DD4E-ADB7-0BD1588E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4099" y="7675103"/>
              <a:ext cx="708456" cy="1336972"/>
            </a:xfrm>
            <a:custGeom>
              <a:avLst/>
              <a:gdLst>
                <a:gd name="T0" fmla="*/ 0 w 1134"/>
                <a:gd name="T1" fmla="*/ 1985 h 2138"/>
                <a:gd name="T2" fmla="*/ 0 w 1134"/>
                <a:gd name="T3" fmla="*/ 1985 h 2138"/>
                <a:gd name="T4" fmla="*/ 973 w 1134"/>
                <a:gd name="T5" fmla="*/ 1964 h 2138"/>
                <a:gd name="T6" fmla="*/ 1083 w 1134"/>
                <a:gd name="T7" fmla="*/ 0 h 2138"/>
                <a:gd name="T8" fmla="*/ 118 w 1134"/>
                <a:gd name="T9" fmla="*/ 42 h 2138"/>
                <a:gd name="T10" fmla="*/ 0 w 1134"/>
                <a:gd name="T11" fmla="*/ 1985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4" h="2138">
                  <a:moveTo>
                    <a:pt x="0" y="1985"/>
                  </a:moveTo>
                  <a:lnTo>
                    <a:pt x="0" y="1985"/>
                  </a:lnTo>
                  <a:cubicBezTo>
                    <a:pt x="358" y="2137"/>
                    <a:pt x="818" y="2074"/>
                    <a:pt x="973" y="1964"/>
                  </a:cubicBezTo>
                  <a:cubicBezTo>
                    <a:pt x="1133" y="1854"/>
                    <a:pt x="1083" y="0"/>
                    <a:pt x="1083" y="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0" y="1985"/>
                    <a:pt x="0" y="1985"/>
                    <a:pt x="0" y="1985"/>
                  </a:cubicBezTo>
                </a:path>
              </a:pathLst>
            </a:custGeom>
            <a:solidFill>
              <a:srgbClr val="BED8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A6B8F73F-DCDE-1E43-B231-24C68BF70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4098" y="7697157"/>
              <a:ext cx="600949" cy="1273570"/>
            </a:xfrm>
            <a:custGeom>
              <a:avLst/>
              <a:gdLst>
                <a:gd name="T0" fmla="*/ 96 w 962"/>
                <a:gd name="T1" fmla="*/ 359 h 2038"/>
                <a:gd name="T2" fmla="*/ 96 w 962"/>
                <a:gd name="T3" fmla="*/ 359 h 2038"/>
                <a:gd name="T4" fmla="*/ 92 w 962"/>
                <a:gd name="T5" fmla="*/ 375 h 2038"/>
                <a:gd name="T6" fmla="*/ 101 w 962"/>
                <a:gd name="T7" fmla="*/ 371 h 2038"/>
                <a:gd name="T8" fmla="*/ 96 w 962"/>
                <a:gd name="T9" fmla="*/ 359 h 2038"/>
                <a:gd name="T10" fmla="*/ 244 w 962"/>
                <a:gd name="T11" fmla="*/ 0 h 2038"/>
                <a:gd name="T12" fmla="*/ 244 w 962"/>
                <a:gd name="T13" fmla="*/ 0 h 2038"/>
                <a:gd name="T14" fmla="*/ 122 w 962"/>
                <a:gd name="T15" fmla="*/ 1729 h 2038"/>
                <a:gd name="T16" fmla="*/ 46 w 962"/>
                <a:gd name="T17" fmla="*/ 1219 h 2038"/>
                <a:gd name="T18" fmla="*/ 0 w 962"/>
                <a:gd name="T19" fmla="*/ 1948 h 2038"/>
                <a:gd name="T20" fmla="*/ 484 w 962"/>
                <a:gd name="T21" fmla="*/ 2037 h 2038"/>
                <a:gd name="T22" fmla="*/ 788 w 962"/>
                <a:gd name="T23" fmla="*/ 2002 h 2038"/>
                <a:gd name="T24" fmla="*/ 741 w 962"/>
                <a:gd name="T25" fmla="*/ 1704 h 2038"/>
                <a:gd name="T26" fmla="*/ 741 w 962"/>
                <a:gd name="T27" fmla="*/ 1729 h 2038"/>
                <a:gd name="T28" fmla="*/ 961 w 962"/>
                <a:gd name="T29" fmla="*/ 68 h 2038"/>
                <a:gd name="T30" fmla="*/ 783 w 962"/>
                <a:gd name="T31" fmla="*/ 257 h 2038"/>
                <a:gd name="T32" fmla="*/ 661 w 962"/>
                <a:gd name="T33" fmla="*/ 160 h 2038"/>
                <a:gd name="T34" fmla="*/ 636 w 962"/>
                <a:gd name="T35" fmla="*/ 1265 h 2038"/>
                <a:gd name="T36" fmla="*/ 387 w 962"/>
                <a:gd name="T37" fmla="*/ 1598 h 2038"/>
                <a:gd name="T38" fmla="*/ 156 w 962"/>
                <a:gd name="T39" fmla="*/ 1294 h 2038"/>
                <a:gd name="T40" fmla="*/ 434 w 962"/>
                <a:gd name="T41" fmla="*/ 114 h 2038"/>
                <a:gd name="T42" fmla="*/ 299 w 962"/>
                <a:gd name="T43" fmla="*/ 199 h 2038"/>
                <a:gd name="T44" fmla="*/ 244 w 962"/>
                <a:gd name="T45" fmla="*/ 0 h 2038"/>
                <a:gd name="T46" fmla="*/ 96 w 962"/>
                <a:gd name="T47" fmla="*/ 359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2" h="2038">
                  <a:moveTo>
                    <a:pt x="96" y="359"/>
                  </a:moveTo>
                  <a:lnTo>
                    <a:pt x="96" y="359"/>
                  </a:lnTo>
                  <a:cubicBezTo>
                    <a:pt x="92" y="375"/>
                    <a:pt x="92" y="375"/>
                    <a:pt x="92" y="375"/>
                  </a:cubicBezTo>
                  <a:cubicBezTo>
                    <a:pt x="96" y="375"/>
                    <a:pt x="96" y="375"/>
                    <a:pt x="101" y="371"/>
                  </a:cubicBezTo>
                  <a:cubicBezTo>
                    <a:pt x="96" y="367"/>
                    <a:pt x="96" y="363"/>
                    <a:pt x="96" y="359"/>
                  </a:cubicBezTo>
                  <a:lnTo>
                    <a:pt x="244" y="0"/>
                  </a:lnTo>
                  <a:lnTo>
                    <a:pt x="244" y="0"/>
                  </a:lnTo>
                  <a:cubicBezTo>
                    <a:pt x="156" y="410"/>
                    <a:pt x="130" y="1050"/>
                    <a:pt x="122" y="1729"/>
                  </a:cubicBezTo>
                  <a:cubicBezTo>
                    <a:pt x="118" y="1526"/>
                    <a:pt x="84" y="1366"/>
                    <a:pt x="46" y="1219"/>
                  </a:cubicBezTo>
                  <a:cubicBezTo>
                    <a:pt x="0" y="1948"/>
                    <a:pt x="0" y="1948"/>
                    <a:pt x="0" y="1948"/>
                  </a:cubicBezTo>
                  <a:cubicBezTo>
                    <a:pt x="156" y="2011"/>
                    <a:pt x="324" y="2037"/>
                    <a:pt x="484" y="2037"/>
                  </a:cubicBezTo>
                  <a:cubicBezTo>
                    <a:pt x="594" y="2037"/>
                    <a:pt x="700" y="2023"/>
                    <a:pt x="788" y="2002"/>
                  </a:cubicBezTo>
                  <a:cubicBezTo>
                    <a:pt x="758" y="1838"/>
                    <a:pt x="746" y="1741"/>
                    <a:pt x="741" y="1704"/>
                  </a:cubicBezTo>
                  <a:cubicBezTo>
                    <a:pt x="741" y="1712"/>
                    <a:pt x="741" y="1720"/>
                    <a:pt x="741" y="1729"/>
                  </a:cubicBezTo>
                  <a:cubicBezTo>
                    <a:pt x="712" y="1176"/>
                    <a:pt x="762" y="611"/>
                    <a:pt x="961" y="68"/>
                  </a:cubicBezTo>
                  <a:cubicBezTo>
                    <a:pt x="910" y="131"/>
                    <a:pt x="847" y="199"/>
                    <a:pt x="783" y="257"/>
                  </a:cubicBezTo>
                  <a:cubicBezTo>
                    <a:pt x="783" y="257"/>
                    <a:pt x="725" y="215"/>
                    <a:pt x="661" y="160"/>
                  </a:cubicBezTo>
                  <a:cubicBezTo>
                    <a:pt x="683" y="637"/>
                    <a:pt x="636" y="1265"/>
                    <a:pt x="636" y="1265"/>
                  </a:cubicBezTo>
                  <a:cubicBezTo>
                    <a:pt x="539" y="1400"/>
                    <a:pt x="387" y="1598"/>
                    <a:pt x="387" y="1598"/>
                  </a:cubicBezTo>
                  <a:cubicBezTo>
                    <a:pt x="316" y="1417"/>
                    <a:pt x="172" y="1299"/>
                    <a:pt x="156" y="1294"/>
                  </a:cubicBezTo>
                  <a:cubicBezTo>
                    <a:pt x="248" y="831"/>
                    <a:pt x="379" y="321"/>
                    <a:pt x="434" y="114"/>
                  </a:cubicBezTo>
                  <a:cubicBezTo>
                    <a:pt x="392" y="148"/>
                    <a:pt x="341" y="182"/>
                    <a:pt x="299" y="199"/>
                  </a:cubicBezTo>
                  <a:cubicBezTo>
                    <a:pt x="299" y="148"/>
                    <a:pt x="265" y="68"/>
                    <a:pt x="244" y="0"/>
                  </a:cubicBezTo>
                  <a:lnTo>
                    <a:pt x="96" y="359"/>
                  </a:lnTo>
                </a:path>
              </a:pathLst>
            </a:custGeom>
            <a:solidFill>
              <a:srgbClr val="92BF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AE7F63EC-5334-6A41-87C2-6EF2C0CB9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6666" y="7424247"/>
              <a:ext cx="603706" cy="1069578"/>
            </a:xfrm>
            <a:custGeom>
              <a:avLst/>
              <a:gdLst>
                <a:gd name="T0" fmla="*/ 965 w 966"/>
                <a:gd name="T1" fmla="*/ 506 h 1712"/>
                <a:gd name="T2" fmla="*/ 965 w 966"/>
                <a:gd name="T3" fmla="*/ 506 h 1712"/>
                <a:gd name="T4" fmla="*/ 745 w 966"/>
                <a:gd name="T5" fmla="*/ 805 h 1712"/>
                <a:gd name="T6" fmla="*/ 784 w 966"/>
                <a:gd name="T7" fmla="*/ 329 h 1712"/>
                <a:gd name="T8" fmla="*/ 231 w 966"/>
                <a:gd name="T9" fmla="*/ 329 h 1712"/>
                <a:gd name="T10" fmla="*/ 290 w 966"/>
                <a:gd name="T11" fmla="*/ 1517 h 1712"/>
                <a:gd name="T12" fmla="*/ 868 w 966"/>
                <a:gd name="T13" fmla="*/ 1202 h 1712"/>
                <a:gd name="T14" fmla="*/ 965 w 966"/>
                <a:gd name="T15" fmla="*/ 506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6" h="1712">
                  <a:moveTo>
                    <a:pt x="965" y="506"/>
                  </a:moveTo>
                  <a:lnTo>
                    <a:pt x="965" y="506"/>
                  </a:lnTo>
                  <a:cubicBezTo>
                    <a:pt x="851" y="577"/>
                    <a:pt x="745" y="805"/>
                    <a:pt x="745" y="805"/>
                  </a:cubicBezTo>
                  <a:cubicBezTo>
                    <a:pt x="847" y="552"/>
                    <a:pt x="868" y="438"/>
                    <a:pt x="784" y="329"/>
                  </a:cubicBezTo>
                  <a:cubicBezTo>
                    <a:pt x="699" y="219"/>
                    <a:pt x="459" y="0"/>
                    <a:pt x="231" y="329"/>
                  </a:cubicBezTo>
                  <a:cubicBezTo>
                    <a:pt x="0" y="658"/>
                    <a:pt x="37" y="1324"/>
                    <a:pt x="290" y="1517"/>
                  </a:cubicBezTo>
                  <a:cubicBezTo>
                    <a:pt x="539" y="1711"/>
                    <a:pt x="813" y="1357"/>
                    <a:pt x="868" y="1202"/>
                  </a:cubicBezTo>
                  <a:cubicBezTo>
                    <a:pt x="919" y="1049"/>
                    <a:pt x="965" y="506"/>
                    <a:pt x="965" y="506"/>
                  </a:cubicBezTo>
                </a:path>
              </a:pathLst>
            </a:custGeom>
            <a:solidFill>
              <a:srgbClr val="5246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26EC0786-0FD1-554A-B75A-A17EEBB0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2806" y="7738504"/>
              <a:ext cx="27567" cy="256369"/>
            </a:xfrm>
            <a:custGeom>
              <a:avLst/>
              <a:gdLst>
                <a:gd name="T0" fmla="*/ 8 w 43"/>
                <a:gd name="T1" fmla="*/ 320 h 410"/>
                <a:gd name="T2" fmla="*/ 8 w 43"/>
                <a:gd name="T3" fmla="*/ 320 h 410"/>
                <a:gd name="T4" fmla="*/ 0 w 43"/>
                <a:gd name="T5" fmla="*/ 409 h 410"/>
                <a:gd name="T6" fmla="*/ 0 w 43"/>
                <a:gd name="T7" fmla="*/ 409 h 410"/>
                <a:gd name="T8" fmla="*/ 8 w 43"/>
                <a:gd name="T9" fmla="*/ 320 h 410"/>
                <a:gd name="T10" fmla="*/ 8 w 43"/>
                <a:gd name="T11" fmla="*/ 320 h 410"/>
                <a:gd name="T12" fmla="*/ 8 w 43"/>
                <a:gd name="T13" fmla="*/ 320 h 410"/>
                <a:gd name="T14" fmla="*/ 8 w 43"/>
                <a:gd name="T15" fmla="*/ 320 h 410"/>
                <a:gd name="T16" fmla="*/ 8 w 43"/>
                <a:gd name="T17" fmla="*/ 320 h 410"/>
                <a:gd name="T18" fmla="*/ 42 w 43"/>
                <a:gd name="T19" fmla="*/ 4 h 410"/>
                <a:gd name="T20" fmla="*/ 42 w 43"/>
                <a:gd name="T21" fmla="*/ 4 h 410"/>
                <a:gd name="T22" fmla="*/ 42 w 43"/>
                <a:gd name="T23" fmla="*/ 4 h 410"/>
                <a:gd name="T24" fmla="*/ 42 w 43"/>
                <a:gd name="T25" fmla="*/ 4 h 410"/>
                <a:gd name="T26" fmla="*/ 42 w 43"/>
                <a:gd name="T27" fmla="*/ 4 h 410"/>
                <a:gd name="T28" fmla="*/ 42 w 43"/>
                <a:gd name="T29" fmla="*/ 4 h 410"/>
                <a:gd name="T30" fmla="*/ 42 w 43"/>
                <a:gd name="T31" fmla="*/ 4 h 410"/>
                <a:gd name="T32" fmla="*/ 42 w 43"/>
                <a:gd name="T33" fmla="*/ 4 h 410"/>
                <a:gd name="T34" fmla="*/ 42 w 43"/>
                <a:gd name="T35" fmla="*/ 4 h 410"/>
                <a:gd name="T36" fmla="*/ 42 w 43"/>
                <a:gd name="T37" fmla="*/ 4 h 410"/>
                <a:gd name="T38" fmla="*/ 42 w 43"/>
                <a:gd name="T39" fmla="*/ 4 h 410"/>
                <a:gd name="T40" fmla="*/ 42 w 43"/>
                <a:gd name="T41" fmla="*/ 4 h 410"/>
                <a:gd name="T42" fmla="*/ 42 w 43"/>
                <a:gd name="T43" fmla="*/ 4 h 410"/>
                <a:gd name="T44" fmla="*/ 42 w 43"/>
                <a:gd name="T45" fmla="*/ 4 h 410"/>
                <a:gd name="T46" fmla="*/ 42 w 43"/>
                <a:gd name="T47" fmla="*/ 4 h 410"/>
                <a:gd name="T48" fmla="*/ 42 w 43"/>
                <a:gd name="T49" fmla="*/ 4 h 410"/>
                <a:gd name="T50" fmla="*/ 42 w 43"/>
                <a:gd name="T51" fmla="*/ 0 h 410"/>
                <a:gd name="T52" fmla="*/ 42 w 43"/>
                <a:gd name="T53" fmla="*/ 0 h 410"/>
                <a:gd name="T54" fmla="*/ 42 w 43"/>
                <a:gd name="T55" fmla="*/ 0 h 410"/>
                <a:gd name="T56" fmla="*/ 42 w 43"/>
                <a:gd name="T57" fmla="*/ 0 h 410"/>
                <a:gd name="T58" fmla="*/ 42 w 43"/>
                <a:gd name="T59" fmla="*/ 0 h 410"/>
                <a:gd name="T60" fmla="*/ 42 w 43"/>
                <a:gd name="T61" fmla="*/ 0 h 410"/>
                <a:gd name="T62" fmla="*/ 42 w 43"/>
                <a:gd name="T63" fmla="*/ 0 h 410"/>
                <a:gd name="T64" fmla="*/ 42 w 43"/>
                <a:gd name="T65" fmla="*/ 0 h 410"/>
                <a:gd name="T66" fmla="*/ 42 w 43"/>
                <a:gd name="T67" fmla="*/ 0 h 410"/>
                <a:gd name="T68" fmla="*/ 42 w 43"/>
                <a:gd name="T69" fmla="*/ 0 h 410"/>
                <a:gd name="T70" fmla="*/ 42 w 43"/>
                <a:gd name="T71" fmla="*/ 0 h 410"/>
                <a:gd name="T72" fmla="*/ 42 w 43"/>
                <a:gd name="T73" fmla="*/ 0 h 410"/>
                <a:gd name="T74" fmla="*/ 42 w 43"/>
                <a:gd name="T75" fmla="*/ 0 h 410"/>
                <a:gd name="T76" fmla="*/ 42 w 43"/>
                <a:gd name="T77" fmla="*/ 0 h 410"/>
                <a:gd name="T78" fmla="*/ 42 w 43"/>
                <a:gd name="T79" fmla="*/ 0 h 410"/>
                <a:gd name="T80" fmla="*/ 42 w 43"/>
                <a:gd name="T81" fmla="*/ 0 h 410"/>
                <a:gd name="T82" fmla="*/ 8 w 43"/>
                <a:gd name="T83" fmla="*/ 32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410">
                  <a:moveTo>
                    <a:pt x="8" y="320"/>
                  </a:moveTo>
                  <a:lnTo>
                    <a:pt x="8" y="320"/>
                  </a:lnTo>
                  <a:cubicBezTo>
                    <a:pt x="4" y="350"/>
                    <a:pt x="4" y="379"/>
                    <a:pt x="0" y="409"/>
                  </a:cubicBezTo>
                  <a:lnTo>
                    <a:pt x="0" y="409"/>
                  </a:lnTo>
                  <a:cubicBezTo>
                    <a:pt x="4" y="379"/>
                    <a:pt x="4" y="350"/>
                    <a:pt x="8" y="320"/>
                  </a:cubicBezTo>
                  <a:lnTo>
                    <a:pt x="8" y="320"/>
                  </a:lnTo>
                  <a:lnTo>
                    <a:pt x="8" y="320"/>
                  </a:lnTo>
                  <a:lnTo>
                    <a:pt x="8" y="320"/>
                  </a:lnTo>
                  <a:lnTo>
                    <a:pt x="8" y="320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8" y="320"/>
                  </a:lnTo>
                </a:path>
              </a:pathLst>
            </a:custGeom>
            <a:solidFill>
              <a:srgbClr val="E1DE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2CFE825-6BCD-B34B-9900-F53434E5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9366" y="7575865"/>
              <a:ext cx="523762" cy="741536"/>
            </a:xfrm>
            <a:custGeom>
              <a:avLst/>
              <a:gdLst>
                <a:gd name="T0" fmla="*/ 363 w 836"/>
                <a:gd name="T1" fmla="*/ 0 h 1186"/>
                <a:gd name="T2" fmla="*/ 363 w 836"/>
                <a:gd name="T3" fmla="*/ 0 h 1186"/>
                <a:gd name="T4" fmla="*/ 207 w 836"/>
                <a:gd name="T5" fmla="*/ 114 h 1186"/>
                <a:gd name="T6" fmla="*/ 354 w 836"/>
                <a:gd name="T7" fmla="*/ 498 h 1186"/>
                <a:gd name="T8" fmla="*/ 358 w 836"/>
                <a:gd name="T9" fmla="*/ 498 h 1186"/>
                <a:gd name="T10" fmla="*/ 317 w 836"/>
                <a:gd name="T11" fmla="*/ 1109 h 1186"/>
                <a:gd name="T12" fmla="*/ 409 w 836"/>
                <a:gd name="T13" fmla="*/ 1185 h 1186"/>
                <a:gd name="T14" fmla="*/ 729 w 836"/>
                <a:gd name="T15" fmla="*/ 814 h 1186"/>
                <a:gd name="T16" fmla="*/ 793 w 836"/>
                <a:gd name="T17" fmla="*/ 671 h 1186"/>
                <a:gd name="T18" fmla="*/ 801 w 836"/>
                <a:gd name="T19" fmla="*/ 582 h 1186"/>
                <a:gd name="T20" fmla="*/ 801 w 836"/>
                <a:gd name="T21" fmla="*/ 582 h 1186"/>
                <a:gd name="T22" fmla="*/ 801 w 836"/>
                <a:gd name="T23" fmla="*/ 582 h 1186"/>
                <a:gd name="T24" fmla="*/ 835 w 836"/>
                <a:gd name="T25" fmla="*/ 266 h 1186"/>
                <a:gd name="T26" fmla="*/ 835 w 836"/>
                <a:gd name="T27" fmla="*/ 266 h 1186"/>
                <a:gd name="T28" fmla="*/ 835 w 836"/>
                <a:gd name="T29" fmla="*/ 266 h 1186"/>
                <a:gd name="T30" fmla="*/ 835 w 836"/>
                <a:gd name="T31" fmla="*/ 266 h 1186"/>
                <a:gd name="T32" fmla="*/ 835 w 836"/>
                <a:gd name="T33" fmla="*/ 266 h 1186"/>
                <a:gd name="T34" fmla="*/ 835 w 836"/>
                <a:gd name="T35" fmla="*/ 266 h 1186"/>
                <a:gd name="T36" fmla="*/ 835 w 836"/>
                <a:gd name="T37" fmla="*/ 266 h 1186"/>
                <a:gd name="T38" fmla="*/ 835 w 836"/>
                <a:gd name="T39" fmla="*/ 266 h 1186"/>
                <a:gd name="T40" fmla="*/ 835 w 836"/>
                <a:gd name="T41" fmla="*/ 262 h 1186"/>
                <a:gd name="T42" fmla="*/ 835 w 836"/>
                <a:gd name="T43" fmla="*/ 262 h 1186"/>
                <a:gd name="T44" fmla="*/ 835 w 836"/>
                <a:gd name="T45" fmla="*/ 262 h 1186"/>
                <a:gd name="T46" fmla="*/ 835 w 836"/>
                <a:gd name="T47" fmla="*/ 262 h 1186"/>
                <a:gd name="T48" fmla="*/ 835 w 836"/>
                <a:gd name="T49" fmla="*/ 262 h 1186"/>
                <a:gd name="T50" fmla="*/ 835 w 836"/>
                <a:gd name="T51" fmla="*/ 262 h 1186"/>
                <a:gd name="T52" fmla="*/ 835 w 836"/>
                <a:gd name="T53" fmla="*/ 262 h 1186"/>
                <a:gd name="T54" fmla="*/ 835 w 836"/>
                <a:gd name="T55" fmla="*/ 262 h 1186"/>
                <a:gd name="T56" fmla="*/ 835 w 836"/>
                <a:gd name="T57" fmla="*/ 262 h 1186"/>
                <a:gd name="T58" fmla="*/ 615 w 836"/>
                <a:gd name="T59" fmla="*/ 561 h 1186"/>
                <a:gd name="T60" fmla="*/ 615 w 836"/>
                <a:gd name="T61" fmla="*/ 561 h 1186"/>
                <a:gd name="T62" fmla="*/ 615 w 836"/>
                <a:gd name="T63" fmla="*/ 561 h 1186"/>
                <a:gd name="T64" fmla="*/ 624 w 836"/>
                <a:gd name="T65" fmla="*/ 536 h 1186"/>
                <a:gd name="T66" fmla="*/ 514 w 836"/>
                <a:gd name="T67" fmla="*/ 772 h 1186"/>
                <a:gd name="T68" fmla="*/ 548 w 836"/>
                <a:gd name="T69" fmla="*/ 527 h 1186"/>
                <a:gd name="T70" fmla="*/ 354 w 836"/>
                <a:gd name="T71" fmla="*/ 13 h 1186"/>
                <a:gd name="T72" fmla="*/ 363 w 836"/>
                <a:gd name="T73" fmla="*/ 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6" h="1186">
                  <a:moveTo>
                    <a:pt x="363" y="0"/>
                  </a:moveTo>
                  <a:lnTo>
                    <a:pt x="363" y="0"/>
                  </a:lnTo>
                  <a:cubicBezTo>
                    <a:pt x="354" y="0"/>
                    <a:pt x="325" y="18"/>
                    <a:pt x="207" y="114"/>
                  </a:cubicBezTo>
                  <a:cubicBezTo>
                    <a:pt x="0" y="283"/>
                    <a:pt x="85" y="498"/>
                    <a:pt x="354" y="498"/>
                  </a:cubicBezTo>
                  <a:cubicBezTo>
                    <a:pt x="354" y="498"/>
                    <a:pt x="354" y="498"/>
                    <a:pt x="358" y="498"/>
                  </a:cubicBezTo>
                  <a:cubicBezTo>
                    <a:pt x="358" y="498"/>
                    <a:pt x="228" y="923"/>
                    <a:pt x="317" y="1109"/>
                  </a:cubicBezTo>
                  <a:cubicBezTo>
                    <a:pt x="342" y="1159"/>
                    <a:pt x="371" y="1185"/>
                    <a:pt x="409" y="1185"/>
                  </a:cubicBezTo>
                  <a:cubicBezTo>
                    <a:pt x="506" y="1185"/>
                    <a:pt x="629" y="1033"/>
                    <a:pt x="729" y="814"/>
                  </a:cubicBezTo>
                  <a:cubicBezTo>
                    <a:pt x="751" y="764"/>
                    <a:pt x="772" y="717"/>
                    <a:pt x="793" y="671"/>
                  </a:cubicBezTo>
                  <a:cubicBezTo>
                    <a:pt x="797" y="641"/>
                    <a:pt x="797" y="612"/>
                    <a:pt x="801" y="582"/>
                  </a:cubicBezTo>
                  <a:lnTo>
                    <a:pt x="801" y="582"/>
                  </a:lnTo>
                  <a:lnTo>
                    <a:pt x="801" y="582"/>
                  </a:lnTo>
                  <a:cubicBezTo>
                    <a:pt x="822" y="422"/>
                    <a:pt x="835" y="275"/>
                    <a:pt x="835" y="266"/>
                  </a:cubicBezTo>
                  <a:lnTo>
                    <a:pt x="835" y="266"/>
                  </a:lnTo>
                  <a:lnTo>
                    <a:pt x="835" y="266"/>
                  </a:lnTo>
                  <a:lnTo>
                    <a:pt x="835" y="266"/>
                  </a:lnTo>
                  <a:lnTo>
                    <a:pt x="835" y="266"/>
                  </a:lnTo>
                  <a:lnTo>
                    <a:pt x="835" y="266"/>
                  </a:lnTo>
                  <a:lnTo>
                    <a:pt x="835" y="266"/>
                  </a:lnTo>
                  <a:lnTo>
                    <a:pt x="835" y="266"/>
                  </a:lnTo>
                  <a:cubicBezTo>
                    <a:pt x="835" y="262"/>
                    <a:pt x="835" y="262"/>
                    <a:pt x="835" y="262"/>
                  </a:cubicBez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lnTo>
                    <a:pt x="835" y="262"/>
                  </a:lnTo>
                  <a:cubicBezTo>
                    <a:pt x="721" y="333"/>
                    <a:pt x="615" y="561"/>
                    <a:pt x="615" y="561"/>
                  </a:cubicBezTo>
                  <a:lnTo>
                    <a:pt x="615" y="561"/>
                  </a:lnTo>
                  <a:lnTo>
                    <a:pt x="615" y="561"/>
                  </a:lnTo>
                  <a:cubicBezTo>
                    <a:pt x="615" y="553"/>
                    <a:pt x="620" y="544"/>
                    <a:pt x="624" y="536"/>
                  </a:cubicBezTo>
                  <a:cubicBezTo>
                    <a:pt x="590" y="608"/>
                    <a:pt x="553" y="683"/>
                    <a:pt x="514" y="772"/>
                  </a:cubicBezTo>
                  <a:cubicBezTo>
                    <a:pt x="514" y="772"/>
                    <a:pt x="497" y="662"/>
                    <a:pt x="548" y="527"/>
                  </a:cubicBezTo>
                  <a:cubicBezTo>
                    <a:pt x="603" y="389"/>
                    <a:pt x="776" y="47"/>
                    <a:pt x="354" y="13"/>
                  </a:cubicBezTo>
                  <a:cubicBezTo>
                    <a:pt x="354" y="13"/>
                    <a:pt x="367" y="0"/>
                    <a:pt x="363" y="0"/>
                  </a:cubicBezTo>
                </a:path>
              </a:pathLst>
            </a:custGeom>
            <a:solidFill>
              <a:srgbClr val="4D41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41ED1BC6-B9E4-AB44-A804-FE533275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5635" y="7710939"/>
              <a:ext cx="545815" cy="1108171"/>
            </a:xfrm>
            <a:custGeom>
              <a:avLst/>
              <a:gdLst>
                <a:gd name="T0" fmla="*/ 350 w 873"/>
                <a:gd name="T1" fmla="*/ 0 h 1772"/>
                <a:gd name="T2" fmla="*/ 350 w 873"/>
                <a:gd name="T3" fmla="*/ 0 h 1772"/>
                <a:gd name="T4" fmla="*/ 190 w 873"/>
                <a:gd name="T5" fmla="*/ 190 h 1772"/>
                <a:gd name="T6" fmla="*/ 164 w 873"/>
                <a:gd name="T7" fmla="*/ 641 h 1772"/>
                <a:gd name="T8" fmla="*/ 51 w 873"/>
                <a:gd name="T9" fmla="*/ 1231 h 1772"/>
                <a:gd name="T10" fmla="*/ 38 w 873"/>
                <a:gd name="T11" fmla="*/ 1565 h 1772"/>
                <a:gd name="T12" fmla="*/ 409 w 873"/>
                <a:gd name="T13" fmla="*/ 1737 h 1772"/>
                <a:gd name="T14" fmla="*/ 350 w 873"/>
                <a:gd name="T15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1772">
                  <a:moveTo>
                    <a:pt x="350" y="0"/>
                  </a:moveTo>
                  <a:lnTo>
                    <a:pt x="350" y="0"/>
                  </a:lnTo>
                  <a:cubicBezTo>
                    <a:pt x="190" y="190"/>
                    <a:pt x="190" y="190"/>
                    <a:pt x="190" y="190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367" y="772"/>
                    <a:pt x="329" y="1092"/>
                    <a:pt x="51" y="1231"/>
                  </a:cubicBezTo>
                  <a:cubicBezTo>
                    <a:pt x="51" y="1231"/>
                    <a:pt x="0" y="1421"/>
                    <a:pt x="38" y="1565"/>
                  </a:cubicBezTo>
                  <a:cubicBezTo>
                    <a:pt x="76" y="1708"/>
                    <a:pt x="253" y="1771"/>
                    <a:pt x="409" y="1737"/>
                  </a:cubicBezTo>
                  <a:cubicBezTo>
                    <a:pt x="872" y="1215"/>
                    <a:pt x="860" y="456"/>
                    <a:pt x="350" y="0"/>
                  </a:cubicBezTo>
                </a:path>
              </a:pathLst>
            </a:custGeom>
            <a:solidFill>
              <a:srgbClr val="5246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C85A82B-A337-5542-B8F4-57370852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7214" y="7592404"/>
              <a:ext cx="498952" cy="1579556"/>
            </a:xfrm>
            <a:custGeom>
              <a:avLst/>
              <a:gdLst>
                <a:gd name="T0" fmla="*/ 295 w 798"/>
                <a:gd name="T1" fmla="*/ 0 h 2527"/>
                <a:gd name="T2" fmla="*/ 295 w 798"/>
                <a:gd name="T3" fmla="*/ 0 h 2527"/>
                <a:gd name="T4" fmla="*/ 797 w 798"/>
                <a:gd name="T5" fmla="*/ 190 h 2527"/>
                <a:gd name="T6" fmla="*/ 671 w 798"/>
                <a:gd name="T7" fmla="*/ 2192 h 2527"/>
                <a:gd name="T8" fmla="*/ 127 w 798"/>
                <a:gd name="T9" fmla="*/ 2526 h 2527"/>
                <a:gd name="T10" fmla="*/ 0 w 798"/>
                <a:gd name="T11" fmla="*/ 1856 h 2527"/>
                <a:gd name="T12" fmla="*/ 30 w 798"/>
                <a:gd name="T13" fmla="*/ 1409 h 2527"/>
                <a:gd name="T14" fmla="*/ 283 w 798"/>
                <a:gd name="T15" fmla="*/ 207 h 2527"/>
                <a:gd name="T16" fmla="*/ 295 w 798"/>
                <a:gd name="T17" fmla="*/ 0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8" h="2527">
                  <a:moveTo>
                    <a:pt x="295" y="0"/>
                  </a:moveTo>
                  <a:lnTo>
                    <a:pt x="295" y="0"/>
                  </a:lnTo>
                  <a:cubicBezTo>
                    <a:pt x="468" y="18"/>
                    <a:pt x="742" y="148"/>
                    <a:pt x="797" y="190"/>
                  </a:cubicBezTo>
                  <a:cubicBezTo>
                    <a:pt x="632" y="658"/>
                    <a:pt x="384" y="1809"/>
                    <a:pt x="671" y="2192"/>
                  </a:cubicBezTo>
                  <a:cubicBezTo>
                    <a:pt x="506" y="2188"/>
                    <a:pt x="245" y="2488"/>
                    <a:pt x="127" y="2526"/>
                  </a:cubicBezTo>
                  <a:cubicBezTo>
                    <a:pt x="21" y="2066"/>
                    <a:pt x="0" y="1856"/>
                    <a:pt x="0" y="1856"/>
                  </a:cubicBezTo>
                  <a:cubicBezTo>
                    <a:pt x="30" y="1409"/>
                    <a:pt x="30" y="1409"/>
                    <a:pt x="30" y="1409"/>
                  </a:cubicBezTo>
                  <a:cubicBezTo>
                    <a:pt x="283" y="207"/>
                    <a:pt x="283" y="207"/>
                    <a:pt x="283" y="20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5E4D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ABEA3E11-310A-0348-8FDD-BF7C43DC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7407" y="7675103"/>
              <a:ext cx="388686" cy="1444482"/>
            </a:xfrm>
            <a:custGeom>
              <a:avLst/>
              <a:gdLst>
                <a:gd name="T0" fmla="*/ 527 w 621"/>
                <a:gd name="T1" fmla="*/ 0 h 2311"/>
                <a:gd name="T2" fmla="*/ 527 w 621"/>
                <a:gd name="T3" fmla="*/ 0 h 2311"/>
                <a:gd name="T4" fmla="*/ 308 w 621"/>
                <a:gd name="T5" fmla="*/ 105 h 2311"/>
                <a:gd name="T6" fmla="*/ 80 w 621"/>
                <a:gd name="T7" fmla="*/ 2153 h 2311"/>
                <a:gd name="T8" fmla="*/ 620 w 621"/>
                <a:gd name="T9" fmla="*/ 2310 h 2311"/>
                <a:gd name="T10" fmla="*/ 582 w 621"/>
                <a:gd name="T11" fmla="*/ 1766 h 2311"/>
                <a:gd name="T12" fmla="*/ 565 w 621"/>
                <a:gd name="T13" fmla="*/ 973 h 2311"/>
                <a:gd name="T14" fmla="*/ 620 w 621"/>
                <a:gd name="T15" fmla="*/ 206 h 2311"/>
                <a:gd name="T16" fmla="*/ 527 w 621"/>
                <a:gd name="T17" fmla="*/ 0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2311">
                  <a:moveTo>
                    <a:pt x="527" y="0"/>
                  </a:moveTo>
                  <a:lnTo>
                    <a:pt x="527" y="0"/>
                  </a:lnTo>
                  <a:cubicBezTo>
                    <a:pt x="426" y="58"/>
                    <a:pt x="308" y="105"/>
                    <a:pt x="308" y="105"/>
                  </a:cubicBezTo>
                  <a:cubicBezTo>
                    <a:pt x="34" y="1062"/>
                    <a:pt x="0" y="1584"/>
                    <a:pt x="80" y="2153"/>
                  </a:cubicBezTo>
                  <a:cubicBezTo>
                    <a:pt x="375" y="2175"/>
                    <a:pt x="620" y="2310"/>
                    <a:pt x="620" y="2310"/>
                  </a:cubicBezTo>
                  <a:cubicBezTo>
                    <a:pt x="578" y="1960"/>
                    <a:pt x="582" y="1766"/>
                    <a:pt x="582" y="1766"/>
                  </a:cubicBezTo>
                  <a:cubicBezTo>
                    <a:pt x="565" y="973"/>
                    <a:pt x="565" y="973"/>
                    <a:pt x="565" y="973"/>
                  </a:cubicBezTo>
                  <a:cubicBezTo>
                    <a:pt x="620" y="206"/>
                    <a:pt x="620" y="206"/>
                    <a:pt x="620" y="206"/>
                  </a:cubicBezTo>
                  <a:lnTo>
                    <a:pt x="527" y="0"/>
                  </a:lnTo>
                </a:path>
              </a:pathLst>
            </a:custGeom>
            <a:solidFill>
              <a:srgbClr val="5E4D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BC383DFC-3636-EA43-AD54-90105C31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0674" y="7573106"/>
              <a:ext cx="369390" cy="1204654"/>
            </a:xfrm>
            <a:custGeom>
              <a:avLst/>
              <a:gdLst>
                <a:gd name="T0" fmla="*/ 266 w 591"/>
                <a:gd name="T1" fmla="*/ 0 h 1928"/>
                <a:gd name="T2" fmla="*/ 266 w 591"/>
                <a:gd name="T3" fmla="*/ 0 h 1928"/>
                <a:gd name="T4" fmla="*/ 590 w 591"/>
                <a:gd name="T5" fmla="*/ 219 h 1928"/>
                <a:gd name="T6" fmla="*/ 303 w 591"/>
                <a:gd name="T7" fmla="*/ 599 h 1928"/>
                <a:gd name="T8" fmla="*/ 438 w 591"/>
                <a:gd name="T9" fmla="*/ 822 h 1928"/>
                <a:gd name="T10" fmla="*/ 29 w 591"/>
                <a:gd name="T11" fmla="*/ 1927 h 1928"/>
                <a:gd name="T12" fmla="*/ 286 w 591"/>
                <a:gd name="T13" fmla="*/ 169 h 1928"/>
                <a:gd name="T14" fmla="*/ 266 w 591"/>
                <a:gd name="T15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1" h="1928">
                  <a:moveTo>
                    <a:pt x="266" y="0"/>
                  </a:moveTo>
                  <a:lnTo>
                    <a:pt x="266" y="0"/>
                  </a:lnTo>
                  <a:cubicBezTo>
                    <a:pt x="518" y="47"/>
                    <a:pt x="590" y="219"/>
                    <a:pt x="590" y="219"/>
                  </a:cubicBezTo>
                  <a:cubicBezTo>
                    <a:pt x="502" y="371"/>
                    <a:pt x="303" y="599"/>
                    <a:pt x="303" y="599"/>
                  </a:cubicBezTo>
                  <a:cubicBezTo>
                    <a:pt x="350" y="683"/>
                    <a:pt x="438" y="822"/>
                    <a:pt x="438" y="822"/>
                  </a:cubicBezTo>
                  <a:cubicBezTo>
                    <a:pt x="177" y="1092"/>
                    <a:pt x="29" y="1623"/>
                    <a:pt x="29" y="1927"/>
                  </a:cubicBezTo>
                  <a:cubicBezTo>
                    <a:pt x="0" y="1345"/>
                    <a:pt x="59" y="742"/>
                    <a:pt x="286" y="169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6D5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FA4448A4-7F36-6944-8C7C-DC4775C3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9667" y="7584132"/>
              <a:ext cx="253611" cy="1193628"/>
            </a:xfrm>
            <a:custGeom>
              <a:avLst/>
              <a:gdLst>
                <a:gd name="T0" fmla="*/ 404 w 405"/>
                <a:gd name="T1" fmla="*/ 0 h 1911"/>
                <a:gd name="T2" fmla="*/ 404 w 405"/>
                <a:gd name="T3" fmla="*/ 0 h 1911"/>
                <a:gd name="T4" fmla="*/ 71 w 405"/>
                <a:gd name="T5" fmla="*/ 194 h 1911"/>
                <a:gd name="T6" fmla="*/ 223 w 405"/>
                <a:gd name="T7" fmla="*/ 552 h 1911"/>
                <a:gd name="T8" fmla="*/ 0 w 405"/>
                <a:gd name="T9" fmla="*/ 725 h 1911"/>
                <a:gd name="T10" fmla="*/ 244 w 405"/>
                <a:gd name="T11" fmla="*/ 1910 h 1911"/>
                <a:gd name="T12" fmla="*/ 391 w 405"/>
                <a:gd name="T13" fmla="*/ 89 h 1911"/>
                <a:gd name="T14" fmla="*/ 404 w 405"/>
                <a:gd name="T15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1911">
                  <a:moveTo>
                    <a:pt x="404" y="0"/>
                  </a:moveTo>
                  <a:lnTo>
                    <a:pt x="404" y="0"/>
                  </a:lnTo>
                  <a:cubicBezTo>
                    <a:pt x="197" y="89"/>
                    <a:pt x="71" y="194"/>
                    <a:pt x="71" y="194"/>
                  </a:cubicBezTo>
                  <a:cubicBezTo>
                    <a:pt x="126" y="363"/>
                    <a:pt x="193" y="459"/>
                    <a:pt x="223" y="552"/>
                  </a:cubicBezTo>
                  <a:cubicBezTo>
                    <a:pt x="122" y="612"/>
                    <a:pt x="0" y="725"/>
                    <a:pt x="0" y="725"/>
                  </a:cubicBezTo>
                  <a:cubicBezTo>
                    <a:pt x="54" y="1181"/>
                    <a:pt x="236" y="1421"/>
                    <a:pt x="244" y="1910"/>
                  </a:cubicBezTo>
                  <a:cubicBezTo>
                    <a:pt x="252" y="1181"/>
                    <a:pt x="282" y="489"/>
                    <a:pt x="391" y="89"/>
                  </a:cubicBezTo>
                  <a:cubicBezTo>
                    <a:pt x="404" y="0"/>
                    <a:pt x="404" y="0"/>
                    <a:pt x="404" y="0"/>
                  </a:cubicBezTo>
                </a:path>
              </a:pathLst>
            </a:custGeom>
            <a:solidFill>
              <a:srgbClr val="6D5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9920566-54CE-B640-83AB-71225710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3338" y="7664077"/>
              <a:ext cx="336311" cy="1030985"/>
            </a:xfrm>
            <a:custGeom>
              <a:avLst/>
              <a:gdLst>
                <a:gd name="T0" fmla="*/ 497 w 536"/>
                <a:gd name="T1" fmla="*/ 102 h 1650"/>
                <a:gd name="T2" fmla="*/ 497 w 536"/>
                <a:gd name="T3" fmla="*/ 102 h 1650"/>
                <a:gd name="T4" fmla="*/ 480 w 536"/>
                <a:gd name="T5" fmla="*/ 1316 h 1650"/>
                <a:gd name="T6" fmla="*/ 231 w 536"/>
                <a:gd name="T7" fmla="*/ 1649 h 1650"/>
                <a:gd name="T8" fmla="*/ 0 w 536"/>
                <a:gd name="T9" fmla="*/ 1345 h 1650"/>
                <a:gd name="T10" fmla="*/ 303 w 536"/>
                <a:gd name="T11" fmla="*/ 77 h 1650"/>
                <a:gd name="T12" fmla="*/ 421 w 536"/>
                <a:gd name="T13" fmla="*/ 0 h 1650"/>
                <a:gd name="T14" fmla="*/ 497 w 536"/>
                <a:gd name="T15" fmla="*/ 10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" h="1650">
                  <a:moveTo>
                    <a:pt x="497" y="102"/>
                  </a:moveTo>
                  <a:lnTo>
                    <a:pt x="497" y="102"/>
                  </a:lnTo>
                  <a:cubicBezTo>
                    <a:pt x="535" y="583"/>
                    <a:pt x="480" y="1316"/>
                    <a:pt x="480" y="1316"/>
                  </a:cubicBezTo>
                  <a:cubicBezTo>
                    <a:pt x="383" y="1451"/>
                    <a:pt x="231" y="1649"/>
                    <a:pt x="231" y="1649"/>
                  </a:cubicBezTo>
                  <a:cubicBezTo>
                    <a:pt x="160" y="1468"/>
                    <a:pt x="16" y="1350"/>
                    <a:pt x="0" y="1345"/>
                  </a:cubicBezTo>
                  <a:cubicBezTo>
                    <a:pt x="118" y="751"/>
                    <a:pt x="303" y="77"/>
                    <a:pt x="303" y="77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97" y="102"/>
                    <a:pt x="497" y="102"/>
                    <a:pt x="497" y="102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C328250-3DAF-E041-ACDF-6ABA29D8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3337" y="8129948"/>
              <a:ext cx="319771" cy="529276"/>
            </a:xfrm>
            <a:custGeom>
              <a:avLst/>
              <a:gdLst>
                <a:gd name="T0" fmla="*/ 202 w 510"/>
                <a:gd name="T1" fmla="*/ 847 h 848"/>
                <a:gd name="T2" fmla="*/ 202 w 510"/>
                <a:gd name="T3" fmla="*/ 847 h 848"/>
                <a:gd name="T4" fmla="*/ 0 w 510"/>
                <a:gd name="T5" fmla="*/ 602 h 848"/>
                <a:gd name="T6" fmla="*/ 33 w 510"/>
                <a:gd name="T7" fmla="*/ 451 h 848"/>
                <a:gd name="T8" fmla="*/ 509 w 510"/>
                <a:gd name="T9" fmla="*/ 0 h 848"/>
                <a:gd name="T10" fmla="*/ 493 w 510"/>
                <a:gd name="T11" fmla="*/ 379 h 848"/>
                <a:gd name="T12" fmla="*/ 202 w 510"/>
                <a:gd name="T13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848">
                  <a:moveTo>
                    <a:pt x="202" y="847"/>
                  </a:moveTo>
                  <a:lnTo>
                    <a:pt x="202" y="847"/>
                  </a:lnTo>
                  <a:cubicBezTo>
                    <a:pt x="130" y="699"/>
                    <a:pt x="16" y="607"/>
                    <a:pt x="0" y="602"/>
                  </a:cubicBezTo>
                  <a:cubicBezTo>
                    <a:pt x="12" y="552"/>
                    <a:pt x="21" y="501"/>
                    <a:pt x="33" y="451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05" y="143"/>
                    <a:pt x="497" y="278"/>
                    <a:pt x="493" y="379"/>
                  </a:cubicBezTo>
                  <a:lnTo>
                    <a:pt x="202" y="847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A10D14B-393A-C944-815B-7B53475E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0522" y="7810178"/>
              <a:ext cx="239827" cy="339068"/>
            </a:xfrm>
            <a:custGeom>
              <a:avLst/>
              <a:gdLst>
                <a:gd name="T0" fmla="*/ 379 w 384"/>
                <a:gd name="T1" fmla="*/ 0 h 544"/>
                <a:gd name="T2" fmla="*/ 379 w 384"/>
                <a:gd name="T3" fmla="*/ 0 h 544"/>
                <a:gd name="T4" fmla="*/ 383 w 384"/>
                <a:gd name="T5" fmla="*/ 202 h 544"/>
                <a:gd name="T6" fmla="*/ 0 w 384"/>
                <a:gd name="T7" fmla="*/ 543 h 544"/>
                <a:gd name="T8" fmla="*/ 84 w 384"/>
                <a:gd name="T9" fmla="*/ 189 h 544"/>
                <a:gd name="T10" fmla="*/ 379 w 384"/>
                <a:gd name="T1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544">
                  <a:moveTo>
                    <a:pt x="379" y="0"/>
                  </a:moveTo>
                  <a:lnTo>
                    <a:pt x="379" y="0"/>
                  </a:lnTo>
                  <a:cubicBezTo>
                    <a:pt x="383" y="67"/>
                    <a:pt x="383" y="135"/>
                    <a:pt x="383" y="202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29" y="417"/>
                    <a:pt x="59" y="295"/>
                    <a:pt x="84" y="189"/>
                  </a:cubicBezTo>
                  <a:lnTo>
                    <a:pt x="379" y="0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BAD2683E-97AD-3B46-82D0-A0A3EAA49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7118" y="7592404"/>
              <a:ext cx="576140" cy="267394"/>
            </a:xfrm>
            <a:custGeom>
              <a:avLst/>
              <a:gdLst>
                <a:gd name="T0" fmla="*/ 71 w 920"/>
                <a:gd name="T1" fmla="*/ 35 h 427"/>
                <a:gd name="T2" fmla="*/ 71 w 920"/>
                <a:gd name="T3" fmla="*/ 35 h 427"/>
                <a:gd name="T4" fmla="*/ 122 w 920"/>
                <a:gd name="T5" fmla="*/ 368 h 427"/>
                <a:gd name="T6" fmla="*/ 358 w 920"/>
                <a:gd name="T7" fmla="*/ 182 h 427"/>
                <a:gd name="T8" fmla="*/ 606 w 920"/>
                <a:gd name="T9" fmla="*/ 426 h 427"/>
                <a:gd name="T10" fmla="*/ 855 w 920"/>
                <a:gd name="T11" fmla="*/ 51 h 427"/>
                <a:gd name="T12" fmla="*/ 71 w 920"/>
                <a:gd name="T13" fmla="*/ 3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0" h="427">
                  <a:moveTo>
                    <a:pt x="71" y="35"/>
                  </a:moveTo>
                  <a:lnTo>
                    <a:pt x="71" y="35"/>
                  </a:lnTo>
                  <a:cubicBezTo>
                    <a:pt x="0" y="72"/>
                    <a:pt x="126" y="271"/>
                    <a:pt x="122" y="368"/>
                  </a:cubicBezTo>
                  <a:cubicBezTo>
                    <a:pt x="215" y="329"/>
                    <a:pt x="354" y="211"/>
                    <a:pt x="358" y="182"/>
                  </a:cubicBezTo>
                  <a:cubicBezTo>
                    <a:pt x="405" y="283"/>
                    <a:pt x="606" y="426"/>
                    <a:pt x="606" y="426"/>
                  </a:cubicBezTo>
                  <a:cubicBezTo>
                    <a:pt x="754" y="283"/>
                    <a:pt x="919" y="102"/>
                    <a:pt x="855" y="51"/>
                  </a:cubicBezTo>
                  <a:cubicBezTo>
                    <a:pt x="792" y="0"/>
                    <a:pt x="71" y="35"/>
                    <a:pt x="71" y="35"/>
                  </a:cubicBezTo>
                </a:path>
              </a:pathLst>
            </a:custGeom>
            <a:solidFill>
              <a:srgbClr val="BED8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DD5A6BE4-2EA4-2F41-9484-A26E15AA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4915" y="6848109"/>
              <a:ext cx="173670" cy="132319"/>
            </a:xfrm>
            <a:custGeom>
              <a:avLst/>
              <a:gdLst>
                <a:gd name="T0" fmla="*/ 29 w 279"/>
                <a:gd name="T1" fmla="*/ 211 h 212"/>
                <a:gd name="T2" fmla="*/ 29 w 279"/>
                <a:gd name="T3" fmla="*/ 211 h 212"/>
                <a:gd name="T4" fmla="*/ 0 w 279"/>
                <a:gd name="T5" fmla="*/ 181 h 212"/>
                <a:gd name="T6" fmla="*/ 278 w 279"/>
                <a:gd name="T7" fmla="*/ 8 h 212"/>
                <a:gd name="T8" fmla="*/ 265 w 279"/>
                <a:gd name="T9" fmla="*/ 51 h 212"/>
                <a:gd name="T10" fmla="*/ 269 w 279"/>
                <a:gd name="T11" fmla="*/ 51 h 212"/>
                <a:gd name="T12" fmla="*/ 269 w 279"/>
                <a:gd name="T13" fmla="*/ 51 h 212"/>
                <a:gd name="T14" fmla="*/ 29 w 279"/>
                <a:gd name="T15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12">
                  <a:moveTo>
                    <a:pt x="29" y="211"/>
                  </a:moveTo>
                  <a:lnTo>
                    <a:pt x="29" y="211"/>
                  </a:lnTo>
                  <a:cubicBezTo>
                    <a:pt x="0" y="181"/>
                    <a:pt x="0" y="181"/>
                    <a:pt x="0" y="181"/>
                  </a:cubicBezTo>
                  <a:cubicBezTo>
                    <a:pt x="118" y="55"/>
                    <a:pt x="249" y="0"/>
                    <a:pt x="278" y="8"/>
                  </a:cubicBezTo>
                  <a:cubicBezTo>
                    <a:pt x="265" y="51"/>
                    <a:pt x="265" y="51"/>
                    <a:pt x="265" y="51"/>
                  </a:cubicBezTo>
                  <a:cubicBezTo>
                    <a:pt x="269" y="51"/>
                    <a:pt x="269" y="51"/>
                    <a:pt x="269" y="51"/>
                  </a:cubicBezTo>
                  <a:lnTo>
                    <a:pt x="269" y="51"/>
                  </a:lnTo>
                  <a:cubicBezTo>
                    <a:pt x="253" y="51"/>
                    <a:pt x="143" y="93"/>
                    <a:pt x="29" y="211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007B8A63-DB0B-8C49-BAD6-D2828B6C1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4895" y="6484233"/>
              <a:ext cx="559598" cy="829749"/>
            </a:xfrm>
            <a:custGeom>
              <a:avLst/>
              <a:gdLst>
                <a:gd name="T0" fmla="*/ 435 w 895"/>
                <a:gd name="T1" fmla="*/ 1328 h 1329"/>
                <a:gd name="T2" fmla="*/ 435 w 895"/>
                <a:gd name="T3" fmla="*/ 1328 h 1329"/>
                <a:gd name="T4" fmla="*/ 662 w 895"/>
                <a:gd name="T5" fmla="*/ 1294 h 1329"/>
                <a:gd name="T6" fmla="*/ 806 w 895"/>
                <a:gd name="T7" fmla="*/ 616 h 1329"/>
                <a:gd name="T8" fmla="*/ 873 w 895"/>
                <a:gd name="T9" fmla="*/ 148 h 1329"/>
                <a:gd name="T10" fmla="*/ 814 w 895"/>
                <a:gd name="T11" fmla="*/ 106 h 1329"/>
                <a:gd name="T12" fmla="*/ 886 w 895"/>
                <a:gd name="T13" fmla="*/ 34 h 1329"/>
                <a:gd name="T14" fmla="*/ 743 w 895"/>
                <a:gd name="T15" fmla="*/ 17 h 1329"/>
                <a:gd name="T16" fmla="*/ 616 w 895"/>
                <a:gd name="T17" fmla="*/ 4 h 1329"/>
                <a:gd name="T18" fmla="*/ 0 w 895"/>
                <a:gd name="T19" fmla="*/ 384 h 1329"/>
                <a:gd name="T20" fmla="*/ 435 w 895"/>
                <a:gd name="T21" fmla="*/ 132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5" h="1329">
                  <a:moveTo>
                    <a:pt x="435" y="1328"/>
                  </a:moveTo>
                  <a:lnTo>
                    <a:pt x="435" y="1328"/>
                  </a:lnTo>
                  <a:cubicBezTo>
                    <a:pt x="603" y="1269"/>
                    <a:pt x="637" y="1282"/>
                    <a:pt x="662" y="1294"/>
                  </a:cubicBezTo>
                  <a:cubicBezTo>
                    <a:pt x="629" y="1029"/>
                    <a:pt x="759" y="848"/>
                    <a:pt x="806" y="616"/>
                  </a:cubicBezTo>
                  <a:cubicBezTo>
                    <a:pt x="856" y="384"/>
                    <a:pt x="894" y="182"/>
                    <a:pt x="873" y="148"/>
                  </a:cubicBezTo>
                  <a:cubicBezTo>
                    <a:pt x="852" y="114"/>
                    <a:pt x="814" y="106"/>
                    <a:pt x="814" y="106"/>
                  </a:cubicBezTo>
                  <a:cubicBezTo>
                    <a:pt x="882" y="76"/>
                    <a:pt x="886" y="34"/>
                    <a:pt x="886" y="34"/>
                  </a:cubicBezTo>
                  <a:cubicBezTo>
                    <a:pt x="843" y="39"/>
                    <a:pt x="793" y="30"/>
                    <a:pt x="743" y="17"/>
                  </a:cubicBezTo>
                  <a:cubicBezTo>
                    <a:pt x="692" y="9"/>
                    <a:pt x="646" y="0"/>
                    <a:pt x="616" y="4"/>
                  </a:cubicBezTo>
                  <a:cubicBezTo>
                    <a:pt x="553" y="9"/>
                    <a:pt x="0" y="384"/>
                    <a:pt x="0" y="384"/>
                  </a:cubicBezTo>
                  <a:cubicBezTo>
                    <a:pt x="435" y="1328"/>
                    <a:pt x="435" y="1328"/>
                    <a:pt x="435" y="1328"/>
                  </a:cubicBezTo>
                </a:path>
              </a:pathLst>
            </a:custGeom>
            <a:solidFill>
              <a:srgbClr val="FAA6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E9BF97A1-2AA8-7F43-98A9-B9671FA2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1075" y="6431855"/>
              <a:ext cx="898666" cy="1301136"/>
            </a:xfrm>
            <a:custGeom>
              <a:avLst/>
              <a:gdLst>
                <a:gd name="T0" fmla="*/ 55 w 1439"/>
                <a:gd name="T1" fmla="*/ 417 h 2080"/>
                <a:gd name="T2" fmla="*/ 55 w 1439"/>
                <a:gd name="T3" fmla="*/ 417 h 2080"/>
                <a:gd name="T4" fmla="*/ 34 w 1439"/>
                <a:gd name="T5" fmla="*/ 1640 h 2080"/>
                <a:gd name="T6" fmla="*/ 456 w 1439"/>
                <a:gd name="T7" fmla="*/ 1682 h 2080"/>
                <a:gd name="T8" fmla="*/ 451 w 1439"/>
                <a:gd name="T9" fmla="*/ 1931 h 2080"/>
                <a:gd name="T10" fmla="*/ 1210 w 1439"/>
                <a:gd name="T11" fmla="*/ 1939 h 2080"/>
                <a:gd name="T12" fmla="*/ 1210 w 1439"/>
                <a:gd name="T13" fmla="*/ 1353 h 2080"/>
                <a:gd name="T14" fmla="*/ 1248 w 1439"/>
                <a:gd name="T15" fmla="*/ 527 h 2080"/>
                <a:gd name="T16" fmla="*/ 860 w 1439"/>
                <a:gd name="T17" fmla="*/ 430 h 2080"/>
                <a:gd name="T18" fmla="*/ 923 w 1439"/>
                <a:gd name="T19" fmla="*/ 202 h 2080"/>
                <a:gd name="T20" fmla="*/ 624 w 1439"/>
                <a:gd name="T21" fmla="*/ 0 h 2080"/>
                <a:gd name="T22" fmla="*/ 55 w 1439"/>
                <a:gd name="T23" fmla="*/ 417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9" h="2080">
                  <a:moveTo>
                    <a:pt x="55" y="417"/>
                  </a:moveTo>
                  <a:lnTo>
                    <a:pt x="55" y="417"/>
                  </a:lnTo>
                  <a:cubicBezTo>
                    <a:pt x="97" y="945"/>
                    <a:pt x="0" y="1577"/>
                    <a:pt x="34" y="1640"/>
                  </a:cubicBezTo>
                  <a:cubicBezTo>
                    <a:pt x="60" y="1686"/>
                    <a:pt x="380" y="1686"/>
                    <a:pt x="456" y="1682"/>
                  </a:cubicBezTo>
                  <a:cubicBezTo>
                    <a:pt x="456" y="1813"/>
                    <a:pt x="418" y="1893"/>
                    <a:pt x="451" y="1931"/>
                  </a:cubicBezTo>
                  <a:cubicBezTo>
                    <a:pt x="481" y="1972"/>
                    <a:pt x="856" y="2079"/>
                    <a:pt x="1210" y="1939"/>
                  </a:cubicBezTo>
                  <a:cubicBezTo>
                    <a:pt x="1236" y="1931"/>
                    <a:pt x="1164" y="1699"/>
                    <a:pt x="1210" y="1353"/>
                  </a:cubicBezTo>
                  <a:cubicBezTo>
                    <a:pt x="1257" y="1003"/>
                    <a:pt x="1438" y="818"/>
                    <a:pt x="1248" y="527"/>
                  </a:cubicBezTo>
                  <a:cubicBezTo>
                    <a:pt x="1185" y="430"/>
                    <a:pt x="987" y="417"/>
                    <a:pt x="860" y="430"/>
                  </a:cubicBezTo>
                  <a:cubicBezTo>
                    <a:pt x="923" y="202"/>
                    <a:pt x="923" y="202"/>
                    <a:pt x="923" y="202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55" y="417"/>
                    <a:pt x="55" y="417"/>
                    <a:pt x="55" y="417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45343B18-BA11-0B41-A336-F707AB6B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19" y="6798490"/>
              <a:ext cx="66159" cy="344580"/>
            </a:xfrm>
            <a:custGeom>
              <a:avLst/>
              <a:gdLst>
                <a:gd name="T0" fmla="*/ 58 w 106"/>
                <a:gd name="T1" fmla="*/ 84 h 553"/>
                <a:gd name="T2" fmla="*/ 58 w 106"/>
                <a:gd name="T3" fmla="*/ 84 h 553"/>
                <a:gd name="T4" fmla="*/ 41 w 106"/>
                <a:gd name="T5" fmla="*/ 101 h 553"/>
                <a:gd name="T6" fmla="*/ 12 w 106"/>
                <a:gd name="T7" fmla="*/ 493 h 553"/>
                <a:gd name="T8" fmla="*/ 0 w 106"/>
                <a:gd name="T9" fmla="*/ 552 h 553"/>
                <a:gd name="T10" fmla="*/ 58 w 106"/>
                <a:gd name="T11" fmla="*/ 84 h 553"/>
                <a:gd name="T12" fmla="*/ 25 w 106"/>
                <a:gd name="T13" fmla="*/ 0 h 553"/>
                <a:gd name="T14" fmla="*/ 25 w 106"/>
                <a:gd name="T15" fmla="*/ 0 h 553"/>
                <a:gd name="T16" fmla="*/ 33 w 106"/>
                <a:gd name="T17" fmla="*/ 46 h 553"/>
                <a:gd name="T18" fmla="*/ 41 w 106"/>
                <a:gd name="T19" fmla="*/ 42 h 553"/>
                <a:gd name="T20" fmla="*/ 25 w 106"/>
                <a:gd name="T21" fmla="*/ 0 h 553"/>
                <a:gd name="T22" fmla="*/ 58 w 106"/>
                <a:gd name="T23" fmla="*/ 8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553">
                  <a:moveTo>
                    <a:pt x="58" y="84"/>
                  </a:moveTo>
                  <a:lnTo>
                    <a:pt x="58" y="84"/>
                  </a:lnTo>
                  <a:cubicBezTo>
                    <a:pt x="50" y="88"/>
                    <a:pt x="46" y="93"/>
                    <a:pt x="41" y="101"/>
                  </a:cubicBezTo>
                  <a:cubicBezTo>
                    <a:pt x="50" y="202"/>
                    <a:pt x="37" y="333"/>
                    <a:pt x="12" y="493"/>
                  </a:cubicBezTo>
                  <a:cubicBezTo>
                    <a:pt x="8" y="514"/>
                    <a:pt x="4" y="535"/>
                    <a:pt x="0" y="552"/>
                  </a:cubicBezTo>
                  <a:cubicBezTo>
                    <a:pt x="46" y="379"/>
                    <a:pt x="105" y="241"/>
                    <a:pt x="58" y="84"/>
                  </a:cubicBezTo>
                  <a:lnTo>
                    <a:pt x="25" y="0"/>
                  </a:lnTo>
                  <a:lnTo>
                    <a:pt x="25" y="0"/>
                  </a:lnTo>
                  <a:cubicBezTo>
                    <a:pt x="29" y="13"/>
                    <a:pt x="29" y="30"/>
                    <a:pt x="33" y="46"/>
                  </a:cubicBezTo>
                  <a:cubicBezTo>
                    <a:pt x="37" y="46"/>
                    <a:pt x="37" y="42"/>
                    <a:pt x="41" y="42"/>
                  </a:cubicBezTo>
                  <a:cubicBezTo>
                    <a:pt x="37" y="30"/>
                    <a:pt x="29" y="13"/>
                    <a:pt x="25" y="0"/>
                  </a:cubicBezTo>
                  <a:lnTo>
                    <a:pt x="58" y="84"/>
                  </a:ln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58040A80-BC53-D64D-B75B-E69AAD7D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5692" y="7143071"/>
              <a:ext cx="11027" cy="41350"/>
            </a:xfrm>
            <a:custGeom>
              <a:avLst/>
              <a:gdLst>
                <a:gd name="T0" fmla="*/ 17 w 18"/>
                <a:gd name="T1" fmla="*/ 0 h 65"/>
                <a:gd name="T2" fmla="*/ 17 w 18"/>
                <a:gd name="T3" fmla="*/ 0 h 65"/>
                <a:gd name="T4" fmla="*/ 0 w 18"/>
                <a:gd name="T5" fmla="*/ 64 h 65"/>
                <a:gd name="T6" fmla="*/ 17 w 18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5">
                  <a:moveTo>
                    <a:pt x="17" y="0"/>
                  </a:moveTo>
                  <a:lnTo>
                    <a:pt x="17" y="0"/>
                  </a:lnTo>
                  <a:cubicBezTo>
                    <a:pt x="8" y="21"/>
                    <a:pt x="4" y="43"/>
                    <a:pt x="0" y="64"/>
                  </a:cubicBezTo>
                  <a:cubicBezTo>
                    <a:pt x="4" y="43"/>
                    <a:pt x="8" y="21"/>
                    <a:pt x="17" y="0"/>
                  </a:cubicBezTo>
                </a:path>
              </a:pathLst>
            </a:custGeom>
            <a:solidFill>
              <a:srgbClr val="F095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A7E45F9A-34D9-484B-AC87-FC2C3332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5692" y="7143071"/>
              <a:ext cx="11027" cy="41350"/>
            </a:xfrm>
            <a:custGeom>
              <a:avLst/>
              <a:gdLst>
                <a:gd name="T0" fmla="*/ 17 w 18"/>
                <a:gd name="T1" fmla="*/ 0 h 65"/>
                <a:gd name="T2" fmla="*/ 17 w 18"/>
                <a:gd name="T3" fmla="*/ 0 h 65"/>
                <a:gd name="T4" fmla="*/ 0 w 18"/>
                <a:gd name="T5" fmla="*/ 64 h 65"/>
                <a:gd name="T6" fmla="*/ 0 w 18"/>
                <a:gd name="T7" fmla="*/ 64 h 65"/>
                <a:gd name="T8" fmla="*/ 17 w 1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5">
                  <a:moveTo>
                    <a:pt x="17" y="0"/>
                  </a:moveTo>
                  <a:lnTo>
                    <a:pt x="17" y="0"/>
                  </a:lnTo>
                  <a:cubicBezTo>
                    <a:pt x="8" y="21"/>
                    <a:pt x="4" y="43"/>
                    <a:pt x="0" y="64"/>
                  </a:cubicBezTo>
                  <a:lnTo>
                    <a:pt x="0" y="64"/>
                  </a:lnTo>
                  <a:cubicBezTo>
                    <a:pt x="4" y="43"/>
                    <a:pt x="8" y="21"/>
                    <a:pt x="17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D3B0C309-2628-1E44-8264-A93E8A5F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9153" y="7269876"/>
              <a:ext cx="2756" cy="5514"/>
            </a:xfrm>
            <a:custGeom>
              <a:avLst/>
              <a:gdLst>
                <a:gd name="T0" fmla="*/ 0 w 1"/>
                <a:gd name="T1" fmla="*/ 9 h 10"/>
                <a:gd name="T2" fmla="*/ 0 w 1"/>
                <a:gd name="T3" fmla="*/ 9 h 10"/>
                <a:gd name="T4" fmla="*/ 0 w 1"/>
                <a:gd name="T5" fmla="*/ 9 h 10"/>
                <a:gd name="T6" fmla="*/ 0 w 1"/>
                <a:gd name="T7" fmla="*/ 9 h 10"/>
                <a:gd name="T8" fmla="*/ 0 w 1"/>
                <a:gd name="T9" fmla="*/ 9 h 10"/>
                <a:gd name="T10" fmla="*/ 0 w 1"/>
                <a:gd name="T11" fmla="*/ 9 h 10"/>
                <a:gd name="T12" fmla="*/ 0 w 1"/>
                <a:gd name="T13" fmla="*/ 9 h 10"/>
                <a:gd name="T14" fmla="*/ 0 w 1"/>
                <a:gd name="T15" fmla="*/ 9 h 10"/>
                <a:gd name="T16" fmla="*/ 0 w 1"/>
                <a:gd name="T17" fmla="*/ 9 h 10"/>
                <a:gd name="T18" fmla="*/ 0 w 1"/>
                <a:gd name="T19" fmla="*/ 9 h 10"/>
                <a:gd name="T20" fmla="*/ 0 w 1"/>
                <a:gd name="T21" fmla="*/ 9 h 10"/>
                <a:gd name="T22" fmla="*/ 0 w 1"/>
                <a:gd name="T23" fmla="*/ 9 h 10"/>
                <a:gd name="T24" fmla="*/ 0 w 1"/>
                <a:gd name="T25" fmla="*/ 9 h 10"/>
                <a:gd name="T26" fmla="*/ 0 w 1"/>
                <a:gd name="T27" fmla="*/ 9 h 10"/>
                <a:gd name="T28" fmla="*/ 0 w 1"/>
                <a:gd name="T29" fmla="*/ 9 h 10"/>
                <a:gd name="T30" fmla="*/ 0 w 1"/>
                <a:gd name="T31" fmla="*/ 9 h 10"/>
                <a:gd name="T32" fmla="*/ 0 w 1"/>
                <a:gd name="T33" fmla="*/ 5 h 10"/>
                <a:gd name="T34" fmla="*/ 0 w 1"/>
                <a:gd name="T35" fmla="*/ 5 h 10"/>
                <a:gd name="T36" fmla="*/ 0 w 1"/>
                <a:gd name="T37" fmla="*/ 5 h 10"/>
                <a:gd name="T38" fmla="*/ 0 w 1"/>
                <a:gd name="T39" fmla="*/ 5 h 10"/>
                <a:gd name="T40" fmla="*/ 0 w 1"/>
                <a:gd name="T41" fmla="*/ 5 h 10"/>
                <a:gd name="T42" fmla="*/ 0 w 1"/>
                <a:gd name="T43" fmla="*/ 5 h 10"/>
                <a:gd name="T44" fmla="*/ 0 w 1"/>
                <a:gd name="T45" fmla="*/ 5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0 h 10"/>
                <a:gd name="T66" fmla="*/ 0 w 1"/>
                <a:gd name="T67" fmla="*/ 0 h 10"/>
                <a:gd name="T68" fmla="*/ 0 w 1"/>
                <a:gd name="T69" fmla="*/ 5 h 10"/>
                <a:gd name="T70" fmla="*/ 0 w 1"/>
                <a:gd name="T71" fmla="*/ 0 h 10"/>
                <a:gd name="T72" fmla="*/ 0 w 1"/>
                <a:gd name="T7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" h="10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</a:path>
              </a:pathLst>
            </a:custGeom>
            <a:solidFill>
              <a:srgbClr val="F095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6CEFC776-F382-694A-875C-DE484196D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567" y="7644779"/>
              <a:ext cx="239827" cy="46864"/>
            </a:xfrm>
            <a:custGeom>
              <a:avLst/>
              <a:gdLst>
                <a:gd name="T0" fmla="*/ 384 w 385"/>
                <a:gd name="T1" fmla="*/ 0 h 73"/>
                <a:gd name="T2" fmla="*/ 384 w 385"/>
                <a:gd name="T3" fmla="*/ 0 h 73"/>
                <a:gd name="T4" fmla="*/ 0 w 385"/>
                <a:gd name="T5" fmla="*/ 72 h 73"/>
                <a:gd name="T6" fmla="*/ 0 w 385"/>
                <a:gd name="T7" fmla="*/ 72 h 73"/>
                <a:gd name="T8" fmla="*/ 384 w 38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73">
                  <a:moveTo>
                    <a:pt x="384" y="0"/>
                  </a:moveTo>
                  <a:lnTo>
                    <a:pt x="384" y="0"/>
                  </a:lnTo>
                  <a:cubicBezTo>
                    <a:pt x="253" y="51"/>
                    <a:pt x="118" y="72"/>
                    <a:pt x="0" y="72"/>
                  </a:cubicBezTo>
                  <a:lnTo>
                    <a:pt x="0" y="72"/>
                  </a:lnTo>
                  <a:cubicBezTo>
                    <a:pt x="118" y="72"/>
                    <a:pt x="253" y="51"/>
                    <a:pt x="384" y="0"/>
                  </a:cubicBezTo>
                </a:path>
              </a:pathLst>
            </a:custGeom>
            <a:solidFill>
              <a:srgbClr val="BCBF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C709A3FC-F5A9-6042-8226-2C7B270D7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3982" y="7184420"/>
              <a:ext cx="504465" cy="507223"/>
            </a:xfrm>
            <a:custGeom>
              <a:avLst/>
              <a:gdLst>
                <a:gd name="T0" fmla="*/ 805 w 806"/>
                <a:gd name="T1" fmla="*/ 0 h 810"/>
                <a:gd name="T2" fmla="*/ 805 w 806"/>
                <a:gd name="T3" fmla="*/ 0 h 810"/>
                <a:gd name="T4" fmla="*/ 21 w 806"/>
                <a:gd name="T5" fmla="*/ 480 h 810"/>
                <a:gd name="T6" fmla="*/ 21 w 806"/>
                <a:gd name="T7" fmla="*/ 480 h 810"/>
                <a:gd name="T8" fmla="*/ 21 w 806"/>
                <a:gd name="T9" fmla="*/ 480 h 810"/>
                <a:gd name="T10" fmla="*/ 4 w 806"/>
                <a:gd name="T11" fmla="*/ 682 h 810"/>
                <a:gd name="T12" fmla="*/ 16 w 806"/>
                <a:gd name="T13" fmla="*/ 729 h 810"/>
                <a:gd name="T14" fmla="*/ 391 w 806"/>
                <a:gd name="T15" fmla="*/ 809 h 810"/>
                <a:gd name="T16" fmla="*/ 775 w 806"/>
                <a:gd name="T17" fmla="*/ 737 h 810"/>
                <a:gd name="T18" fmla="*/ 775 w 806"/>
                <a:gd name="T19" fmla="*/ 737 h 810"/>
                <a:gd name="T20" fmla="*/ 779 w 806"/>
                <a:gd name="T21" fmla="*/ 716 h 810"/>
                <a:gd name="T22" fmla="*/ 758 w 806"/>
                <a:gd name="T23" fmla="*/ 387 h 810"/>
                <a:gd name="T24" fmla="*/ 775 w 806"/>
                <a:gd name="T25" fmla="*/ 151 h 810"/>
                <a:gd name="T26" fmla="*/ 775 w 806"/>
                <a:gd name="T27" fmla="*/ 147 h 810"/>
                <a:gd name="T28" fmla="*/ 775 w 806"/>
                <a:gd name="T29" fmla="*/ 147 h 810"/>
                <a:gd name="T30" fmla="*/ 775 w 806"/>
                <a:gd name="T31" fmla="*/ 147 h 810"/>
                <a:gd name="T32" fmla="*/ 775 w 806"/>
                <a:gd name="T33" fmla="*/ 147 h 810"/>
                <a:gd name="T34" fmla="*/ 775 w 806"/>
                <a:gd name="T35" fmla="*/ 147 h 810"/>
                <a:gd name="T36" fmla="*/ 775 w 806"/>
                <a:gd name="T37" fmla="*/ 147 h 810"/>
                <a:gd name="T38" fmla="*/ 775 w 806"/>
                <a:gd name="T39" fmla="*/ 147 h 810"/>
                <a:gd name="T40" fmla="*/ 775 w 806"/>
                <a:gd name="T41" fmla="*/ 147 h 810"/>
                <a:gd name="T42" fmla="*/ 775 w 806"/>
                <a:gd name="T43" fmla="*/ 143 h 810"/>
                <a:gd name="T44" fmla="*/ 775 w 806"/>
                <a:gd name="T45" fmla="*/ 143 h 810"/>
                <a:gd name="T46" fmla="*/ 775 w 806"/>
                <a:gd name="T47" fmla="*/ 143 h 810"/>
                <a:gd name="T48" fmla="*/ 775 w 806"/>
                <a:gd name="T49" fmla="*/ 143 h 810"/>
                <a:gd name="T50" fmla="*/ 775 w 806"/>
                <a:gd name="T51" fmla="*/ 143 h 810"/>
                <a:gd name="T52" fmla="*/ 775 w 806"/>
                <a:gd name="T53" fmla="*/ 143 h 810"/>
                <a:gd name="T54" fmla="*/ 775 w 806"/>
                <a:gd name="T55" fmla="*/ 143 h 810"/>
                <a:gd name="T56" fmla="*/ 775 w 806"/>
                <a:gd name="T57" fmla="*/ 143 h 810"/>
                <a:gd name="T58" fmla="*/ 775 w 806"/>
                <a:gd name="T59" fmla="*/ 143 h 810"/>
                <a:gd name="T60" fmla="*/ 775 w 806"/>
                <a:gd name="T61" fmla="*/ 138 h 810"/>
                <a:gd name="T62" fmla="*/ 805 w 806"/>
                <a:gd name="T6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6" h="810">
                  <a:moveTo>
                    <a:pt x="805" y="0"/>
                  </a:moveTo>
                  <a:lnTo>
                    <a:pt x="805" y="0"/>
                  </a:lnTo>
                  <a:cubicBezTo>
                    <a:pt x="704" y="328"/>
                    <a:pt x="459" y="459"/>
                    <a:pt x="21" y="480"/>
                  </a:cubicBezTo>
                  <a:lnTo>
                    <a:pt x="21" y="480"/>
                  </a:lnTo>
                  <a:lnTo>
                    <a:pt x="21" y="480"/>
                  </a:lnTo>
                  <a:cubicBezTo>
                    <a:pt x="21" y="573"/>
                    <a:pt x="0" y="636"/>
                    <a:pt x="4" y="682"/>
                  </a:cubicBezTo>
                  <a:cubicBezTo>
                    <a:pt x="4" y="703"/>
                    <a:pt x="4" y="716"/>
                    <a:pt x="16" y="729"/>
                  </a:cubicBezTo>
                  <a:cubicBezTo>
                    <a:pt x="33" y="754"/>
                    <a:pt x="189" y="809"/>
                    <a:pt x="391" y="809"/>
                  </a:cubicBezTo>
                  <a:cubicBezTo>
                    <a:pt x="509" y="809"/>
                    <a:pt x="644" y="788"/>
                    <a:pt x="775" y="737"/>
                  </a:cubicBezTo>
                  <a:lnTo>
                    <a:pt x="775" y="737"/>
                  </a:lnTo>
                  <a:cubicBezTo>
                    <a:pt x="779" y="737"/>
                    <a:pt x="779" y="729"/>
                    <a:pt x="779" y="716"/>
                  </a:cubicBezTo>
                  <a:cubicBezTo>
                    <a:pt x="779" y="670"/>
                    <a:pt x="758" y="552"/>
                    <a:pt x="758" y="387"/>
                  </a:cubicBezTo>
                  <a:cubicBezTo>
                    <a:pt x="758" y="316"/>
                    <a:pt x="762" y="236"/>
                    <a:pt x="775" y="151"/>
                  </a:cubicBez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lnTo>
                    <a:pt x="775" y="147"/>
                  </a:lnTo>
                  <a:cubicBezTo>
                    <a:pt x="775" y="147"/>
                    <a:pt x="775" y="147"/>
                    <a:pt x="775" y="143"/>
                  </a:cubicBez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lnTo>
                    <a:pt x="775" y="143"/>
                  </a:lnTo>
                  <a:cubicBezTo>
                    <a:pt x="775" y="138"/>
                    <a:pt x="775" y="138"/>
                    <a:pt x="775" y="138"/>
                  </a:cubicBezTo>
                  <a:cubicBezTo>
                    <a:pt x="784" y="92"/>
                    <a:pt x="792" y="46"/>
                    <a:pt x="805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C8D6A321-A71F-054A-A1FD-A9BB368D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2367" y="6434612"/>
              <a:ext cx="457603" cy="217774"/>
            </a:xfrm>
            <a:custGeom>
              <a:avLst/>
              <a:gdLst>
                <a:gd name="T0" fmla="*/ 729 w 730"/>
                <a:gd name="T1" fmla="*/ 197 h 350"/>
                <a:gd name="T2" fmla="*/ 729 w 730"/>
                <a:gd name="T3" fmla="*/ 197 h 350"/>
                <a:gd name="T4" fmla="*/ 688 w 730"/>
                <a:gd name="T5" fmla="*/ 349 h 350"/>
                <a:gd name="T6" fmla="*/ 688 w 730"/>
                <a:gd name="T7" fmla="*/ 349 h 350"/>
                <a:gd name="T8" fmla="*/ 729 w 730"/>
                <a:gd name="T9" fmla="*/ 197 h 350"/>
                <a:gd name="T10" fmla="*/ 422 w 730"/>
                <a:gd name="T11" fmla="*/ 0 h 350"/>
                <a:gd name="T12" fmla="*/ 422 w 730"/>
                <a:gd name="T13" fmla="*/ 0 h 350"/>
                <a:gd name="T14" fmla="*/ 0 w 730"/>
                <a:gd name="T15" fmla="*/ 307 h 350"/>
                <a:gd name="T16" fmla="*/ 0 w 730"/>
                <a:gd name="T17" fmla="*/ 307 h 350"/>
                <a:gd name="T18" fmla="*/ 422 w 730"/>
                <a:gd name="T19" fmla="*/ 0 h 350"/>
                <a:gd name="T20" fmla="*/ 422 w 730"/>
                <a:gd name="T21" fmla="*/ 0 h 350"/>
                <a:gd name="T22" fmla="*/ 729 w 730"/>
                <a:gd name="T23" fmla="*/ 19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350">
                  <a:moveTo>
                    <a:pt x="729" y="197"/>
                  </a:moveTo>
                  <a:lnTo>
                    <a:pt x="729" y="197"/>
                  </a:lnTo>
                  <a:cubicBezTo>
                    <a:pt x="688" y="349"/>
                    <a:pt x="688" y="349"/>
                    <a:pt x="688" y="349"/>
                  </a:cubicBezTo>
                  <a:lnTo>
                    <a:pt x="688" y="349"/>
                  </a:lnTo>
                  <a:cubicBezTo>
                    <a:pt x="729" y="197"/>
                    <a:pt x="729" y="197"/>
                    <a:pt x="729" y="197"/>
                  </a:cubicBezTo>
                  <a:lnTo>
                    <a:pt x="422" y="0"/>
                  </a:lnTo>
                  <a:lnTo>
                    <a:pt x="422" y="0"/>
                  </a:lnTo>
                  <a:cubicBezTo>
                    <a:pt x="0" y="307"/>
                    <a:pt x="0" y="307"/>
                    <a:pt x="0" y="307"/>
                  </a:cubicBezTo>
                  <a:lnTo>
                    <a:pt x="0" y="307"/>
                  </a:lnTo>
                  <a:cubicBezTo>
                    <a:pt x="422" y="0"/>
                    <a:pt x="422" y="0"/>
                    <a:pt x="422" y="0"/>
                  </a:cubicBezTo>
                  <a:lnTo>
                    <a:pt x="422" y="0"/>
                  </a:lnTo>
                  <a:lnTo>
                    <a:pt x="729" y="197"/>
                  </a:ln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BFFC9FCF-55C3-AE4E-A8BF-0853EDF6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4134" y="6655144"/>
              <a:ext cx="8269" cy="22053"/>
            </a:xfrm>
            <a:custGeom>
              <a:avLst/>
              <a:gdLst>
                <a:gd name="T0" fmla="*/ 13 w 14"/>
                <a:gd name="T1" fmla="*/ 0 h 35"/>
                <a:gd name="T2" fmla="*/ 13 w 14"/>
                <a:gd name="T3" fmla="*/ 0 h 35"/>
                <a:gd name="T4" fmla="*/ 13 w 14"/>
                <a:gd name="T5" fmla="*/ 0 h 35"/>
                <a:gd name="T6" fmla="*/ 0 w 14"/>
                <a:gd name="T7" fmla="*/ 34 h 35"/>
                <a:gd name="T8" fmla="*/ 0 w 14"/>
                <a:gd name="T9" fmla="*/ 34 h 35"/>
                <a:gd name="T10" fmla="*/ 13 w 14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5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ubicBezTo>
                    <a:pt x="0" y="34"/>
                    <a:pt x="0" y="34"/>
                    <a:pt x="0" y="34"/>
                  </a:cubicBezTo>
                  <a:lnTo>
                    <a:pt x="0" y="34"/>
                  </a:ln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F095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09B52CC2-6C98-064F-ACCF-D182E9834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3773" y="6434612"/>
              <a:ext cx="496196" cy="275664"/>
            </a:xfrm>
            <a:custGeom>
              <a:avLst/>
              <a:gdLst>
                <a:gd name="T0" fmla="*/ 485 w 793"/>
                <a:gd name="T1" fmla="*/ 0 h 439"/>
                <a:gd name="T2" fmla="*/ 485 w 793"/>
                <a:gd name="T3" fmla="*/ 0 h 439"/>
                <a:gd name="T4" fmla="*/ 63 w 793"/>
                <a:gd name="T5" fmla="*/ 307 h 439"/>
                <a:gd name="T6" fmla="*/ 0 w 793"/>
                <a:gd name="T7" fmla="*/ 370 h 439"/>
                <a:gd name="T8" fmla="*/ 312 w 793"/>
                <a:gd name="T9" fmla="*/ 261 h 439"/>
                <a:gd name="T10" fmla="*/ 603 w 793"/>
                <a:gd name="T11" fmla="*/ 438 h 439"/>
                <a:gd name="T12" fmla="*/ 738 w 793"/>
                <a:gd name="T13" fmla="*/ 383 h 439"/>
                <a:gd name="T14" fmla="*/ 751 w 793"/>
                <a:gd name="T15" fmla="*/ 349 h 439"/>
                <a:gd name="T16" fmla="*/ 792 w 793"/>
                <a:gd name="T17" fmla="*/ 197 h 439"/>
                <a:gd name="T18" fmla="*/ 515 w 793"/>
                <a:gd name="T19" fmla="*/ 12 h 439"/>
                <a:gd name="T20" fmla="*/ 485 w 793"/>
                <a:gd name="T2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3" h="439">
                  <a:moveTo>
                    <a:pt x="485" y="0"/>
                  </a:moveTo>
                  <a:lnTo>
                    <a:pt x="485" y="0"/>
                  </a:lnTo>
                  <a:cubicBezTo>
                    <a:pt x="63" y="307"/>
                    <a:pt x="63" y="307"/>
                    <a:pt x="63" y="30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97" y="294"/>
                    <a:pt x="211" y="261"/>
                    <a:pt x="312" y="261"/>
                  </a:cubicBezTo>
                  <a:cubicBezTo>
                    <a:pt x="455" y="261"/>
                    <a:pt x="577" y="328"/>
                    <a:pt x="603" y="438"/>
                  </a:cubicBezTo>
                  <a:cubicBezTo>
                    <a:pt x="641" y="429"/>
                    <a:pt x="687" y="404"/>
                    <a:pt x="738" y="383"/>
                  </a:cubicBezTo>
                  <a:cubicBezTo>
                    <a:pt x="751" y="349"/>
                    <a:pt x="751" y="349"/>
                    <a:pt x="751" y="349"/>
                  </a:cubicBezTo>
                  <a:cubicBezTo>
                    <a:pt x="792" y="197"/>
                    <a:pt x="792" y="197"/>
                    <a:pt x="792" y="197"/>
                  </a:cubicBezTo>
                  <a:cubicBezTo>
                    <a:pt x="515" y="12"/>
                    <a:pt x="515" y="12"/>
                    <a:pt x="515" y="12"/>
                  </a:cubicBezTo>
                  <a:cubicBezTo>
                    <a:pt x="485" y="0"/>
                    <a:pt x="485" y="0"/>
                    <a:pt x="485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27C2884E-0F50-F442-B493-E7B925711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8929" y="6117599"/>
              <a:ext cx="1281838" cy="722241"/>
            </a:xfrm>
            <a:custGeom>
              <a:avLst/>
              <a:gdLst>
                <a:gd name="T0" fmla="*/ 1328 w 2050"/>
                <a:gd name="T1" fmla="*/ 949 h 1156"/>
                <a:gd name="T2" fmla="*/ 1328 w 2050"/>
                <a:gd name="T3" fmla="*/ 949 h 1156"/>
                <a:gd name="T4" fmla="*/ 1956 w 2050"/>
                <a:gd name="T5" fmla="*/ 789 h 1156"/>
                <a:gd name="T6" fmla="*/ 1176 w 2050"/>
                <a:gd name="T7" fmla="*/ 0 h 1156"/>
                <a:gd name="T8" fmla="*/ 350 w 2050"/>
                <a:gd name="T9" fmla="*/ 692 h 1156"/>
                <a:gd name="T10" fmla="*/ 0 w 2050"/>
                <a:gd name="T11" fmla="*/ 886 h 1156"/>
                <a:gd name="T12" fmla="*/ 826 w 2050"/>
                <a:gd name="T13" fmla="*/ 856 h 1156"/>
                <a:gd name="T14" fmla="*/ 1248 w 2050"/>
                <a:gd name="T15" fmla="*/ 662 h 1156"/>
                <a:gd name="T16" fmla="*/ 1328 w 2050"/>
                <a:gd name="T17" fmla="*/ 949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0" h="1156">
                  <a:moveTo>
                    <a:pt x="1328" y="949"/>
                  </a:moveTo>
                  <a:lnTo>
                    <a:pt x="1328" y="949"/>
                  </a:lnTo>
                  <a:cubicBezTo>
                    <a:pt x="1615" y="932"/>
                    <a:pt x="1914" y="830"/>
                    <a:pt x="1956" y="789"/>
                  </a:cubicBezTo>
                  <a:cubicBezTo>
                    <a:pt x="2049" y="279"/>
                    <a:pt x="1682" y="0"/>
                    <a:pt x="1176" y="0"/>
                  </a:cubicBezTo>
                  <a:cubicBezTo>
                    <a:pt x="611" y="0"/>
                    <a:pt x="418" y="405"/>
                    <a:pt x="350" y="692"/>
                  </a:cubicBezTo>
                  <a:cubicBezTo>
                    <a:pt x="282" y="974"/>
                    <a:pt x="34" y="928"/>
                    <a:pt x="0" y="886"/>
                  </a:cubicBezTo>
                  <a:cubicBezTo>
                    <a:pt x="160" y="1126"/>
                    <a:pt x="569" y="1155"/>
                    <a:pt x="826" y="856"/>
                  </a:cubicBezTo>
                  <a:cubicBezTo>
                    <a:pt x="932" y="729"/>
                    <a:pt x="1117" y="654"/>
                    <a:pt x="1248" y="662"/>
                  </a:cubicBezTo>
                  <a:cubicBezTo>
                    <a:pt x="1429" y="671"/>
                    <a:pt x="1484" y="860"/>
                    <a:pt x="1328" y="949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E47AD035-E8D5-C74B-B657-DD7A282A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8828" y="6823299"/>
              <a:ext cx="267396" cy="350095"/>
            </a:xfrm>
            <a:custGeom>
              <a:avLst/>
              <a:gdLst>
                <a:gd name="T0" fmla="*/ 84 w 427"/>
                <a:gd name="T1" fmla="*/ 143 h 558"/>
                <a:gd name="T2" fmla="*/ 84 w 427"/>
                <a:gd name="T3" fmla="*/ 143 h 558"/>
                <a:gd name="T4" fmla="*/ 291 w 427"/>
                <a:gd name="T5" fmla="*/ 59 h 558"/>
                <a:gd name="T6" fmla="*/ 282 w 427"/>
                <a:gd name="T7" fmla="*/ 404 h 558"/>
                <a:gd name="T8" fmla="*/ 16 w 427"/>
                <a:gd name="T9" fmla="*/ 443 h 558"/>
                <a:gd name="T10" fmla="*/ 84 w 427"/>
                <a:gd name="T11" fmla="*/ 14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558">
                  <a:moveTo>
                    <a:pt x="84" y="143"/>
                  </a:moveTo>
                  <a:lnTo>
                    <a:pt x="84" y="143"/>
                  </a:lnTo>
                  <a:cubicBezTo>
                    <a:pt x="151" y="0"/>
                    <a:pt x="253" y="0"/>
                    <a:pt x="291" y="59"/>
                  </a:cubicBezTo>
                  <a:cubicBezTo>
                    <a:pt x="333" y="114"/>
                    <a:pt x="426" y="257"/>
                    <a:pt x="282" y="404"/>
                  </a:cubicBezTo>
                  <a:cubicBezTo>
                    <a:pt x="139" y="557"/>
                    <a:pt x="0" y="514"/>
                    <a:pt x="16" y="443"/>
                  </a:cubicBezTo>
                  <a:cubicBezTo>
                    <a:pt x="38" y="375"/>
                    <a:pt x="84" y="143"/>
                    <a:pt x="84" y="143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9B01F62A-493A-B840-8384-79E7646A4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6474" y="7245066"/>
              <a:ext cx="325284" cy="115779"/>
            </a:xfrm>
            <a:custGeom>
              <a:avLst/>
              <a:gdLst>
                <a:gd name="T0" fmla="*/ 0 w 519"/>
                <a:gd name="T1" fmla="*/ 122 h 186"/>
                <a:gd name="T2" fmla="*/ 0 w 519"/>
                <a:gd name="T3" fmla="*/ 122 h 186"/>
                <a:gd name="T4" fmla="*/ 455 w 519"/>
                <a:gd name="T5" fmla="*/ 37 h 186"/>
                <a:gd name="T6" fmla="*/ 413 w 519"/>
                <a:gd name="T7" fmla="*/ 37 h 186"/>
                <a:gd name="T8" fmla="*/ 489 w 519"/>
                <a:gd name="T9" fmla="*/ 8 h 186"/>
                <a:gd name="T10" fmla="*/ 518 w 519"/>
                <a:gd name="T11" fmla="*/ 67 h 186"/>
                <a:gd name="T12" fmla="*/ 476 w 519"/>
                <a:gd name="T13" fmla="*/ 37 h 186"/>
                <a:gd name="T14" fmla="*/ 0 w 519"/>
                <a:gd name="T15" fmla="*/ 1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9" h="186">
                  <a:moveTo>
                    <a:pt x="0" y="122"/>
                  </a:moveTo>
                  <a:lnTo>
                    <a:pt x="0" y="122"/>
                  </a:lnTo>
                  <a:cubicBezTo>
                    <a:pt x="367" y="164"/>
                    <a:pt x="455" y="41"/>
                    <a:pt x="455" y="37"/>
                  </a:cubicBezTo>
                  <a:cubicBezTo>
                    <a:pt x="438" y="29"/>
                    <a:pt x="413" y="37"/>
                    <a:pt x="413" y="37"/>
                  </a:cubicBezTo>
                  <a:cubicBezTo>
                    <a:pt x="434" y="12"/>
                    <a:pt x="472" y="0"/>
                    <a:pt x="489" y="8"/>
                  </a:cubicBezTo>
                  <a:cubicBezTo>
                    <a:pt x="506" y="21"/>
                    <a:pt x="518" y="58"/>
                    <a:pt x="518" y="67"/>
                  </a:cubicBezTo>
                  <a:cubicBezTo>
                    <a:pt x="514" y="54"/>
                    <a:pt x="485" y="41"/>
                    <a:pt x="476" y="37"/>
                  </a:cubicBezTo>
                  <a:cubicBezTo>
                    <a:pt x="446" y="134"/>
                    <a:pt x="210" y="185"/>
                    <a:pt x="0" y="122"/>
                  </a:cubicBezTo>
                </a:path>
              </a:pathLst>
            </a:custGeom>
            <a:solidFill>
              <a:srgbClr val="CC47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BB202658-A401-7149-8970-F8C355EE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2195" y="6809517"/>
              <a:ext cx="396956" cy="396956"/>
            </a:xfrm>
            <a:custGeom>
              <a:avLst/>
              <a:gdLst>
                <a:gd name="T0" fmla="*/ 316 w 633"/>
                <a:gd name="T1" fmla="*/ 632 h 633"/>
                <a:gd name="T2" fmla="*/ 316 w 633"/>
                <a:gd name="T3" fmla="*/ 632 h 633"/>
                <a:gd name="T4" fmla="*/ 0 w 633"/>
                <a:gd name="T5" fmla="*/ 316 h 633"/>
                <a:gd name="T6" fmla="*/ 316 w 633"/>
                <a:gd name="T7" fmla="*/ 0 h 633"/>
                <a:gd name="T8" fmla="*/ 632 w 633"/>
                <a:gd name="T9" fmla="*/ 316 h 633"/>
                <a:gd name="T10" fmla="*/ 316 w 633"/>
                <a:gd name="T11" fmla="*/ 632 h 633"/>
                <a:gd name="T12" fmla="*/ 316 w 633"/>
                <a:gd name="T13" fmla="*/ 42 h 633"/>
                <a:gd name="T14" fmla="*/ 316 w 633"/>
                <a:gd name="T15" fmla="*/ 42 h 633"/>
                <a:gd name="T16" fmla="*/ 42 w 633"/>
                <a:gd name="T17" fmla="*/ 316 h 633"/>
                <a:gd name="T18" fmla="*/ 316 w 633"/>
                <a:gd name="T19" fmla="*/ 594 h 633"/>
                <a:gd name="T20" fmla="*/ 590 w 633"/>
                <a:gd name="T21" fmla="*/ 316 h 633"/>
                <a:gd name="T22" fmla="*/ 316 w 633"/>
                <a:gd name="T23" fmla="*/ 42 h 633"/>
                <a:gd name="T24" fmla="*/ 316 w 633"/>
                <a:gd name="T25" fmla="*/ 63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3" h="633">
                  <a:moveTo>
                    <a:pt x="316" y="632"/>
                  </a:moveTo>
                  <a:lnTo>
                    <a:pt x="316" y="632"/>
                  </a:lnTo>
                  <a:cubicBezTo>
                    <a:pt x="139" y="632"/>
                    <a:pt x="0" y="493"/>
                    <a:pt x="0" y="316"/>
                  </a:cubicBezTo>
                  <a:cubicBezTo>
                    <a:pt x="0" y="143"/>
                    <a:pt x="139" y="0"/>
                    <a:pt x="316" y="0"/>
                  </a:cubicBezTo>
                  <a:cubicBezTo>
                    <a:pt x="489" y="0"/>
                    <a:pt x="632" y="143"/>
                    <a:pt x="632" y="316"/>
                  </a:cubicBezTo>
                  <a:cubicBezTo>
                    <a:pt x="632" y="493"/>
                    <a:pt x="489" y="632"/>
                    <a:pt x="316" y="632"/>
                  </a:cubicBezTo>
                  <a:lnTo>
                    <a:pt x="316" y="42"/>
                  </a:lnTo>
                  <a:lnTo>
                    <a:pt x="316" y="42"/>
                  </a:lnTo>
                  <a:cubicBezTo>
                    <a:pt x="164" y="42"/>
                    <a:pt x="42" y="164"/>
                    <a:pt x="42" y="316"/>
                  </a:cubicBezTo>
                  <a:cubicBezTo>
                    <a:pt x="42" y="468"/>
                    <a:pt x="164" y="594"/>
                    <a:pt x="316" y="594"/>
                  </a:cubicBezTo>
                  <a:cubicBezTo>
                    <a:pt x="468" y="594"/>
                    <a:pt x="590" y="468"/>
                    <a:pt x="590" y="316"/>
                  </a:cubicBezTo>
                  <a:cubicBezTo>
                    <a:pt x="590" y="164"/>
                    <a:pt x="468" y="42"/>
                    <a:pt x="316" y="42"/>
                  </a:cubicBezTo>
                  <a:lnTo>
                    <a:pt x="316" y="632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954A4525-3FF7-0D40-8F84-DF019F7C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6646" y="6809517"/>
              <a:ext cx="396956" cy="396956"/>
            </a:xfrm>
            <a:custGeom>
              <a:avLst/>
              <a:gdLst>
                <a:gd name="T0" fmla="*/ 317 w 634"/>
                <a:gd name="T1" fmla="*/ 632 h 633"/>
                <a:gd name="T2" fmla="*/ 317 w 634"/>
                <a:gd name="T3" fmla="*/ 632 h 633"/>
                <a:gd name="T4" fmla="*/ 0 w 634"/>
                <a:gd name="T5" fmla="*/ 316 h 633"/>
                <a:gd name="T6" fmla="*/ 317 w 634"/>
                <a:gd name="T7" fmla="*/ 0 h 633"/>
                <a:gd name="T8" fmla="*/ 633 w 634"/>
                <a:gd name="T9" fmla="*/ 316 h 633"/>
                <a:gd name="T10" fmla="*/ 317 w 634"/>
                <a:gd name="T11" fmla="*/ 632 h 633"/>
                <a:gd name="T12" fmla="*/ 317 w 634"/>
                <a:gd name="T13" fmla="*/ 42 h 633"/>
                <a:gd name="T14" fmla="*/ 317 w 634"/>
                <a:gd name="T15" fmla="*/ 42 h 633"/>
                <a:gd name="T16" fmla="*/ 42 w 634"/>
                <a:gd name="T17" fmla="*/ 316 h 633"/>
                <a:gd name="T18" fmla="*/ 317 w 634"/>
                <a:gd name="T19" fmla="*/ 594 h 633"/>
                <a:gd name="T20" fmla="*/ 590 w 634"/>
                <a:gd name="T21" fmla="*/ 316 h 633"/>
                <a:gd name="T22" fmla="*/ 317 w 634"/>
                <a:gd name="T23" fmla="*/ 42 h 633"/>
                <a:gd name="T24" fmla="*/ 317 w 634"/>
                <a:gd name="T25" fmla="*/ 63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4" h="633">
                  <a:moveTo>
                    <a:pt x="317" y="632"/>
                  </a:moveTo>
                  <a:lnTo>
                    <a:pt x="317" y="632"/>
                  </a:lnTo>
                  <a:cubicBezTo>
                    <a:pt x="144" y="632"/>
                    <a:pt x="0" y="493"/>
                    <a:pt x="0" y="316"/>
                  </a:cubicBezTo>
                  <a:cubicBezTo>
                    <a:pt x="0" y="143"/>
                    <a:pt x="144" y="0"/>
                    <a:pt x="317" y="0"/>
                  </a:cubicBezTo>
                  <a:cubicBezTo>
                    <a:pt x="489" y="0"/>
                    <a:pt x="633" y="143"/>
                    <a:pt x="633" y="316"/>
                  </a:cubicBezTo>
                  <a:cubicBezTo>
                    <a:pt x="633" y="493"/>
                    <a:pt x="489" y="632"/>
                    <a:pt x="317" y="632"/>
                  </a:cubicBezTo>
                  <a:lnTo>
                    <a:pt x="317" y="42"/>
                  </a:lnTo>
                  <a:lnTo>
                    <a:pt x="317" y="42"/>
                  </a:lnTo>
                  <a:cubicBezTo>
                    <a:pt x="164" y="42"/>
                    <a:pt x="42" y="164"/>
                    <a:pt x="42" y="316"/>
                  </a:cubicBezTo>
                  <a:cubicBezTo>
                    <a:pt x="42" y="468"/>
                    <a:pt x="164" y="594"/>
                    <a:pt x="317" y="594"/>
                  </a:cubicBezTo>
                  <a:cubicBezTo>
                    <a:pt x="468" y="594"/>
                    <a:pt x="590" y="468"/>
                    <a:pt x="590" y="316"/>
                  </a:cubicBezTo>
                  <a:cubicBezTo>
                    <a:pt x="590" y="164"/>
                    <a:pt x="468" y="42"/>
                    <a:pt x="317" y="42"/>
                  </a:cubicBezTo>
                  <a:lnTo>
                    <a:pt x="317" y="632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E626C80E-A27F-D149-A7E4-0E3F1D49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7063" y="6991455"/>
              <a:ext cx="71673" cy="30322"/>
            </a:xfrm>
            <a:custGeom>
              <a:avLst/>
              <a:gdLst>
                <a:gd name="T0" fmla="*/ 9 w 115"/>
                <a:gd name="T1" fmla="*/ 46 h 47"/>
                <a:gd name="T2" fmla="*/ 9 w 115"/>
                <a:gd name="T3" fmla="*/ 46 h 47"/>
                <a:gd name="T4" fmla="*/ 0 w 115"/>
                <a:gd name="T5" fmla="*/ 4 h 47"/>
                <a:gd name="T6" fmla="*/ 114 w 115"/>
                <a:gd name="T7" fmla="*/ 4 h 47"/>
                <a:gd name="T8" fmla="*/ 106 w 115"/>
                <a:gd name="T9" fmla="*/ 46 h 47"/>
                <a:gd name="T10" fmla="*/ 9 w 115"/>
                <a:gd name="T1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47">
                  <a:moveTo>
                    <a:pt x="9" y="46"/>
                  </a:moveTo>
                  <a:lnTo>
                    <a:pt x="9" y="46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39" y="0"/>
                    <a:pt x="76" y="0"/>
                    <a:pt x="114" y="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72" y="42"/>
                    <a:pt x="43" y="42"/>
                    <a:pt x="9" y="46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E9A65AC-42D0-BC42-8175-20B9A27D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8829" y="6812273"/>
              <a:ext cx="129563" cy="162643"/>
            </a:xfrm>
            <a:custGeom>
              <a:avLst/>
              <a:gdLst>
                <a:gd name="T0" fmla="*/ 164 w 207"/>
                <a:gd name="T1" fmla="*/ 51 h 262"/>
                <a:gd name="T2" fmla="*/ 164 w 207"/>
                <a:gd name="T3" fmla="*/ 51 h 262"/>
                <a:gd name="T4" fmla="*/ 168 w 207"/>
                <a:gd name="T5" fmla="*/ 59 h 262"/>
                <a:gd name="T6" fmla="*/ 206 w 207"/>
                <a:gd name="T7" fmla="*/ 42 h 262"/>
                <a:gd name="T8" fmla="*/ 173 w 207"/>
                <a:gd name="T9" fmla="*/ 9 h 262"/>
                <a:gd name="T10" fmla="*/ 0 w 207"/>
                <a:gd name="T11" fmla="*/ 249 h 262"/>
                <a:gd name="T12" fmla="*/ 38 w 207"/>
                <a:gd name="T13" fmla="*/ 261 h 262"/>
                <a:gd name="T14" fmla="*/ 164 w 207"/>
                <a:gd name="T15" fmla="*/ 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262">
                  <a:moveTo>
                    <a:pt x="164" y="51"/>
                  </a:moveTo>
                  <a:lnTo>
                    <a:pt x="164" y="51"/>
                  </a:lnTo>
                  <a:cubicBezTo>
                    <a:pt x="164" y="51"/>
                    <a:pt x="168" y="55"/>
                    <a:pt x="168" y="59"/>
                  </a:cubicBezTo>
                  <a:cubicBezTo>
                    <a:pt x="181" y="51"/>
                    <a:pt x="194" y="42"/>
                    <a:pt x="206" y="42"/>
                  </a:cubicBezTo>
                  <a:cubicBezTo>
                    <a:pt x="198" y="17"/>
                    <a:pt x="185" y="9"/>
                    <a:pt x="173" y="9"/>
                  </a:cubicBezTo>
                  <a:cubicBezTo>
                    <a:pt x="109" y="0"/>
                    <a:pt x="33" y="160"/>
                    <a:pt x="0" y="249"/>
                  </a:cubicBezTo>
                  <a:cubicBezTo>
                    <a:pt x="38" y="261"/>
                    <a:pt x="38" y="261"/>
                    <a:pt x="38" y="261"/>
                  </a:cubicBezTo>
                  <a:cubicBezTo>
                    <a:pt x="88" y="131"/>
                    <a:pt x="147" y="55"/>
                    <a:pt x="164" y="51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4" name="Freeform 61">
              <a:extLst>
                <a:ext uri="{FF2B5EF4-FFF2-40B4-BE49-F238E27FC236}">
                  <a16:creationId xmlns:a16="http://schemas.microsoft.com/office/drawing/2014/main" id="{B003E41C-1438-8A48-8888-E8120534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213" y="6856379"/>
              <a:ext cx="90968" cy="294962"/>
            </a:xfrm>
            <a:custGeom>
              <a:avLst/>
              <a:gdLst>
                <a:gd name="T0" fmla="*/ 144 w 145"/>
                <a:gd name="T1" fmla="*/ 80 h 473"/>
                <a:gd name="T2" fmla="*/ 144 w 145"/>
                <a:gd name="T3" fmla="*/ 80 h 473"/>
                <a:gd name="T4" fmla="*/ 4 w 145"/>
                <a:gd name="T5" fmla="*/ 194 h 473"/>
                <a:gd name="T6" fmla="*/ 0 w 145"/>
                <a:gd name="T7" fmla="*/ 240 h 473"/>
                <a:gd name="T8" fmla="*/ 127 w 145"/>
                <a:gd name="T9" fmla="*/ 472 h 473"/>
                <a:gd name="T10" fmla="*/ 144 w 145"/>
                <a:gd name="T11" fmla="*/ 80 h 473"/>
                <a:gd name="T12" fmla="*/ 144 w 145"/>
                <a:gd name="T13" fmla="*/ 0 h 473"/>
                <a:gd name="T14" fmla="*/ 144 w 145"/>
                <a:gd name="T15" fmla="*/ 0 h 473"/>
                <a:gd name="T16" fmla="*/ 34 w 145"/>
                <a:gd name="T17" fmla="*/ 109 h 473"/>
                <a:gd name="T18" fmla="*/ 144 w 145"/>
                <a:gd name="T19" fmla="*/ 34 h 473"/>
                <a:gd name="T20" fmla="*/ 144 w 145"/>
                <a:gd name="T21" fmla="*/ 0 h 473"/>
                <a:gd name="T22" fmla="*/ 144 w 145"/>
                <a:gd name="T23" fmla="*/ 8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473">
                  <a:moveTo>
                    <a:pt x="144" y="80"/>
                  </a:moveTo>
                  <a:lnTo>
                    <a:pt x="144" y="80"/>
                  </a:lnTo>
                  <a:cubicBezTo>
                    <a:pt x="102" y="105"/>
                    <a:pt x="51" y="143"/>
                    <a:pt x="4" y="194"/>
                  </a:cubicBezTo>
                  <a:cubicBezTo>
                    <a:pt x="0" y="210"/>
                    <a:pt x="0" y="223"/>
                    <a:pt x="0" y="240"/>
                  </a:cubicBezTo>
                  <a:cubicBezTo>
                    <a:pt x="0" y="337"/>
                    <a:pt x="51" y="425"/>
                    <a:pt x="127" y="472"/>
                  </a:cubicBezTo>
                  <a:cubicBezTo>
                    <a:pt x="136" y="354"/>
                    <a:pt x="140" y="219"/>
                    <a:pt x="144" y="80"/>
                  </a:cubicBezTo>
                  <a:lnTo>
                    <a:pt x="144" y="0"/>
                  </a:lnTo>
                  <a:lnTo>
                    <a:pt x="144" y="0"/>
                  </a:lnTo>
                  <a:cubicBezTo>
                    <a:pt x="97" y="25"/>
                    <a:pt x="60" y="63"/>
                    <a:pt x="34" y="109"/>
                  </a:cubicBezTo>
                  <a:cubicBezTo>
                    <a:pt x="72" y="76"/>
                    <a:pt x="110" y="50"/>
                    <a:pt x="144" y="34"/>
                  </a:cubicBezTo>
                  <a:cubicBezTo>
                    <a:pt x="144" y="21"/>
                    <a:pt x="144" y="12"/>
                    <a:pt x="144" y="0"/>
                  </a:cubicBezTo>
                  <a:lnTo>
                    <a:pt x="144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121F114-854B-C649-AA7E-69964AFD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6968" y="6878431"/>
              <a:ext cx="88212" cy="101997"/>
            </a:xfrm>
            <a:custGeom>
              <a:avLst/>
              <a:gdLst>
                <a:gd name="T0" fmla="*/ 140 w 141"/>
                <a:gd name="T1" fmla="*/ 0 h 161"/>
                <a:gd name="T2" fmla="*/ 140 w 141"/>
                <a:gd name="T3" fmla="*/ 0 h 161"/>
                <a:gd name="T4" fmla="*/ 30 w 141"/>
                <a:gd name="T5" fmla="*/ 75 h 161"/>
                <a:gd name="T6" fmla="*/ 0 w 141"/>
                <a:gd name="T7" fmla="*/ 160 h 161"/>
                <a:gd name="T8" fmla="*/ 140 w 141"/>
                <a:gd name="T9" fmla="*/ 46 h 161"/>
                <a:gd name="T10" fmla="*/ 140 w 14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61">
                  <a:moveTo>
                    <a:pt x="140" y="0"/>
                  </a:moveTo>
                  <a:lnTo>
                    <a:pt x="140" y="0"/>
                  </a:lnTo>
                  <a:cubicBezTo>
                    <a:pt x="106" y="16"/>
                    <a:pt x="68" y="42"/>
                    <a:pt x="30" y="75"/>
                  </a:cubicBezTo>
                  <a:cubicBezTo>
                    <a:pt x="14" y="101"/>
                    <a:pt x="5" y="130"/>
                    <a:pt x="0" y="160"/>
                  </a:cubicBezTo>
                  <a:cubicBezTo>
                    <a:pt x="47" y="109"/>
                    <a:pt x="98" y="71"/>
                    <a:pt x="140" y="46"/>
                  </a:cubicBezTo>
                  <a:cubicBezTo>
                    <a:pt x="140" y="33"/>
                    <a:pt x="140" y="16"/>
                    <a:pt x="140" y="0"/>
                  </a:cubicBezTo>
                </a:path>
              </a:pathLst>
            </a:custGeom>
            <a:solidFill>
              <a:srgbClr val="807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B9969DF7-EBC6-F24F-87A4-D9708FFA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4153" y="6837084"/>
              <a:ext cx="264638" cy="344580"/>
            </a:xfrm>
            <a:custGeom>
              <a:avLst/>
              <a:gdLst>
                <a:gd name="T0" fmla="*/ 148 w 422"/>
                <a:gd name="T1" fmla="*/ 0 h 553"/>
                <a:gd name="T2" fmla="*/ 148 w 422"/>
                <a:gd name="T3" fmla="*/ 0 h 553"/>
                <a:gd name="T4" fmla="*/ 17 w 422"/>
                <a:gd name="T5" fmla="*/ 34 h 553"/>
                <a:gd name="T6" fmla="*/ 17 w 422"/>
                <a:gd name="T7" fmla="*/ 68 h 553"/>
                <a:gd name="T8" fmla="*/ 17 w 422"/>
                <a:gd name="T9" fmla="*/ 114 h 553"/>
                <a:gd name="T10" fmla="*/ 0 w 422"/>
                <a:gd name="T11" fmla="*/ 506 h 553"/>
                <a:gd name="T12" fmla="*/ 148 w 422"/>
                <a:gd name="T13" fmla="*/ 552 h 553"/>
                <a:gd name="T14" fmla="*/ 421 w 422"/>
                <a:gd name="T15" fmla="*/ 274 h 553"/>
                <a:gd name="T16" fmla="*/ 148 w 422"/>
                <a:gd name="T1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553">
                  <a:moveTo>
                    <a:pt x="148" y="0"/>
                  </a:moveTo>
                  <a:lnTo>
                    <a:pt x="148" y="0"/>
                  </a:lnTo>
                  <a:cubicBezTo>
                    <a:pt x="101" y="0"/>
                    <a:pt x="55" y="13"/>
                    <a:pt x="17" y="34"/>
                  </a:cubicBezTo>
                  <a:cubicBezTo>
                    <a:pt x="17" y="46"/>
                    <a:pt x="17" y="55"/>
                    <a:pt x="17" y="68"/>
                  </a:cubicBezTo>
                  <a:cubicBezTo>
                    <a:pt x="17" y="84"/>
                    <a:pt x="17" y="101"/>
                    <a:pt x="17" y="114"/>
                  </a:cubicBezTo>
                  <a:cubicBezTo>
                    <a:pt x="13" y="253"/>
                    <a:pt x="9" y="388"/>
                    <a:pt x="0" y="506"/>
                  </a:cubicBezTo>
                  <a:cubicBezTo>
                    <a:pt x="42" y="536"/>
                    <a:pt x="93" y="552"/>
                    <a:pt x="148" y="552"/>
                  </a:cubicBezTo>
                  <a:cubicBezTo>
                    <a:pt x="299" y="552"/>
                    <a:pt x="421" y="426"/>
                    <a:pt x="421" y="274"/>
                  </a:cubicBezTo>
                  <a:cubicBezTo>
                    <a:pt x="421" y="122"/>
                    <a:pt x="299" y="0"/>
                    <a:pt x="148" y="0"/>
                  </a:cubicBez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AC47A80C-67EF-8C42-AE1D-C80B7983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212" y="6837084"/>
              <a:ext cx="341824" cy="170912"/>
            </a:xfrm>
            <a:custGeom>
              <a:avLst/>
              <a:gdLst>
                <a:gd name="T0" fmla="*/ 275 w 549"/>
                <a:gd name="T1" fmla="*/ 0 h 275"/>
                <a:gd name="T2" fmla="*/ 275 w 549"/>
                <a:gd name="T3" fmla="*/ 0 h 275"/>
                <a:gd name="T4" fmla="*/ 0 w 549"/>
                <a:gd name="T5" fmla="*/ 274 h 275"/>
                <a:gd name="T6" fmla="*/ 0 w 549"/>
                <a:gd name="T7" fmla="*/ 274 h 275"/>
                <a:gd name="T8" fmla="*/ 4 w 549"/>
                <a:gd name="T9" fmla="*/ 228 h 275"/>
                <a:gd name="T10" fmla="*/ 34 w 549"/>
                <a:gd name="T11" fmla="*/ 143 h 275"/>
                <a:gd name="T12" fmla="*/ 144 w 549"/>
                <a:gd name="T13" fmla="*/ 34 h 275"/>
                <a:gd name="T14" fmla="*/ 275 w 549"/>
                <a:gd name="T15" fmla="*/ 0 h 275"/>
                <a:gd name="T16" fmla="*/ 548 w 549"/>
                <a:gd name="T17" fmla="*/ 274 h 275"/>
                <a:gd name="T18" fmla="*/ 548 w 549"/>
                <a:gd name="T19" fmla="*/ 274 h 275"/>
                <a:gd name="T20" fmla="*/ 275 w 549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275">
                  <a:moveTo>
                    <a:pt x="275" y="0"/>
                  </a:moveTo>
                  <a:lnTo>
                    <a:pt x="275" y="0"/>
                  </a:ln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cubicBezTo>
                    <a:pt x="0" y="257"/>
                    <a:pt x="0" y="244"/>
                    <a:pt x="4" y="228"/>
                  </a:cubicBezTo>
                  <a:cubicBezTo>
                    <a:pt x="9" y="198"/>
                    <a:pt x="18" y="169"/>
                    <a:pt x="34" y="143"/>
                  </a:cubicBezTo>
                  <a:cubicBezTo>
                    <a:pt x="60" y="97"/>
                    <a:pt x="97" y="59"/>
                    <a:pt x="144" y="34"/>
                  </a:cubicBezTo>
                  <a:cubicBezTo>
                    <a:pt x="182" y="13"/>
                    <a:pt x="228" y="0"/>
                    <a:pt x="275" y="0"/>
                  </a:cubicBezTo>
                  <a:cubicBezTo>
                    <a:pt x="426" y="0"/>
                    <a:pt x="548" y="122"/>
                    <a:pt x="548" y="274"/>
                  </a:cubicBezTo>
                  <a:lnTo>
                    <a:pt x="548" y="274"/>
                  </a:lnTo>
                  <a:cubicBezTo>
                    <a:pt x="548" y="122"/>
                    <a:pt x="426" y="0"/>
                    <a:pt x="275" y="0"/>
                  </a:cubicBezTo>
                </a:path>
              </a:pathLst>
            </a:custGeom>
            <a:solidFill>
              <a:srgbClr val="807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191E486D-C2F5-0C42-BFB2-B728AC2A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761" y="6837084"/>
              <a:ext cx="341824" cy="344580"/>
            </a:xfrm>
            <a:custGeom>
              <a:avLst/>
              <a:gdLst>
                <a:gd name="T0" fmla="*/ 274 w 549"/>
                <a:gd name="T1" fmla="*/ 0 h 553"/>
                <a:gd name="T2" fmla="*/ 274 w 549"/>
                <a:gd name="T3" fmla="*/ 0 h 553"/>
                <a:gd name="T4" fmla="*/ 0 w 549"/>
                <a:gd name="T5" fmla="*/ 274 h 553"/>
                <a:gd name="T6" fmla="*/ 274 w 549"/>
                <a:gd name="T7" fmla="*/ 552 h 553"/>
                <a:gd name="T8" fmla="*/ 548 w 549"/>
                <a:gd name="T9" fmla="*/ 274 h 553"/>
                <a:gd name="T10" fmla="*/ 274 w 549"/>
                <a:gd name="T1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9" h="553">
                  <a:moveTo>
                    <a:pt x="274" y="0"/>
                  </a:moveTo>
                  <a:lnTo>
                    <a:pt x="274" y="0"/>
                  </a:ln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52"/>
                    <a:pt x="274" y="552"/>
                  </a:cubicBezTo>
                  <a:cubicBezTo>
                    <a:pt x="426" y="552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A2DA9FAD-E5D5-E747-AB32-ABCECE53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8943" y="6972157"/>
              <a:ext cx="57890" cy="88212"/>
            </a:xfrm>
            <a:custGeom>
              <a:avLst/>
              <a:gdLst>
                <a:gd name="T0" fmla="*/ 33 w 94"/>
                <a:gd name="T1" fmla="*/ 135 h 140"/>
                <a:gd name="T2" fmla="*/ 33 w 94"/>
                <a:gd name="T3" fmla="*/ 135 h 140"/>
                <a:gd name="T4" fmla="*/ 54 w 94"/>
                <a:gd name="T5" fmla="*/ 0 h 140"/>
                <a:gd name="T6" fmla="*/ 16 w 94"/>
                <a:gd name="T7" fmla="*/ 55 h 140"/>
                <a:gd name="T8" fmla="*/ 33 w 94"/>
                <a:gd name="T9" fmla="*/ 13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0">
                  <a:moveTo>
                    <a:pt x="33" y="135"/>
                  </a:moveTo>
                  <a:lnTo>
                    <a:pt x="33" y="135"/>
                  </a:lnTo>
                  <a:cubicBezTo>
                    <a:pt x="93" y="139"/>
                    <a:pt x="84" y="0"/>
                    <a:pt x="54" y="0"/>
                  </a:cubicBezTo>
                  <a:cubicBezTo>
                    <a:pt x="37" y="0"/>
                    <a:pt x="33" y="21"/>
                    <a:pt x="16" y="55"/>
                  </a:cubicBezTo>
                  <a:cubicBezTo>
                    <a:pt x="0" y="97"/>
                    <a:pt x="16" y="135"/>
                    <a:pt x="33" y="135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D576CFF7-C98E-1A4B-872D-7080D5A3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1284" y="6972157"/>
              <a:ext cx="57889" cy="88212"/>
            </a:xfrm>
            <a:custGeom>
              <a:avLst/>
              <a:gdLst>
                <a:gd name="T0" fmla="*/ 38 w 93"/>
                <a:gd name="T1" fmla="*/ 135 h 140"/>
                <a:gd name="T2" fmla="*/ 38 w 93"/>
                <a:gd name="T3" fmla="*/ 135 h 140"/>
                <a:gd name="T4" fmla="*/ 59 w 93"/>
                <a:gd name="T5" fmla="*/ 0 h 140"/>
                <a:gd name="T6" fmla="*/ 21 w 93"/>
                <a:gd name="T7" fmla="*/ 55 h 140"/>
                <a:gd name="T8" fmla="*/ 38 w 93"/>
                <a:gd name="T9" fmla="*/ 13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40">
                  <a:moveTo>
                    <a:pt x="38" y="135"/>
                  </a:moveTo>
                  <a:lnTo>
                    <a:pt x="38" y="135"/>
                  </a:lnTo>
                  <a:cubicBezTo>
                    <a:pt x="92" y="139"/>
                    <a:pt x="89" y="0"/>
                    <a:pt x="59" y="0"/>
                  </a:cubicBezTo>
                  <a:cubicBezTo>
                    <a:pt x="38" y="0"/>
                    <a:pt x="34" y="21"/>
                    <a:pt x="21" y="55"/>
                  </a:cubicBezTo>
                  <a:cubicBezTo>
                    <a:pt x="0" y="97"/>
                    <a:pt x="17" y="135"/>
                    <a:pt x="38" y="135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5B4AF207-E83C-884C-857D-7ADA2CB8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8929" y="7245066"/>
              <a:ext cx="190207" cy="289447"/>
            </a:xfrm>
            <a:custGeom>
              <a:avLst/>
              <a:gdLst>
                <a:gd name="T0" fmla="*/ 0 w 304"/>
                <a:gd name="T1" fmla="*/ 463 h 464"/>
                <a:gd name="T2" fmla="*/ 0 w 304"/>
                <a:gd name="T3" fmla="*/ 463 h 464"/>
                <a:gd name="T4" fmla="*/ 59 w 304"/>
                <a:gd name="T5" fmla="*/ 75 h 464"/>
                <a:gd name="T6" fmla="*/ 110 w 304"/>
                <a:gd name="T7" fmla="*/ 4 h 464"/>
                <a:gd name="T8" fmla="*/ 228 w 304"/>
                <a:gd name="T9" fmla="*/ 294 h 464"/>
                <a:gd name="T10" fmla="*/ 223 w 304"/>
                <a:gd name="T11" fmla="*/ 446 h 464"/>
                <a:gd name="T12" fmla="*/ 0 w 304"/>
                <a:gd name="T13" fmla="*/ 46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464">
                  <a:moveTo>
                    <a:pt x="0" y="463"/>
                  </a:moveTo>
                  <a:lnTo>
                    <a:pt x="0" y="463"/>
                  </a:lnTo>
                  <a:cubicBezTo>
                    <a:pt x="71" y="333"/>
                    <a:pt x="75" y="126"/>
                    <a:pt x="59" y="75"/>
                  </a:cubicBezTo>
                  <a:cubicBezTo>
                    <a:pt x="42" y="21"/>
                    <a:pt x="71" y="0"/>
                    <a:pt x="110" y="4"/>
                  </a:cubicBezTo>
                  <a:cubicBezTo>
                    <a:pt x="147" y="4"/>
                    <a:pt x="303" y="75"/>
                    <a:pt x="228" y="294"/>
                  </a:cubicBezTo>
                  <a:cubicBezTo>
                    <a:pt x="198" y="387"/>
                    <a:pt x="223" y="446"/>
                    <a:pt x="223" y="446"/>
                  </a:cubicBezTo>
                  <a:cubicBezTo>
                    <a:pt x="0" y="463"/>
                    <a:pt x="0" y="463"/>
                    <a:pt x="0" y="463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090E7F49-B6A0-3D44-A267-873CBAAD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8929" y="7247822"/>
              <a:ext cx="157128" cy="286691"/>
            </a:xfrm>
            <a:custGeom>
              <a:avLst/>
              <a:gdLst>
                <a:gd name="T0" fmla="*/ 101 w 250"/>
                <a:gd name="T1" fmla="*/ 0 h 460"/>
                <a:gd name="T2" fmla="*/ 101 w 250"/>
                <a:gd name="T3" fmla="*/ 0 h 460"/>
                <a:gd name="T4" fmla="*/ 54 w 250"/>
                <a:gd name="T5" fmla="*/ 42 h 460"/>
                <a:gd name="T6" fmla="*/ 59 w 250"/>
                <a:gd name="T7" fmla="*/ 71 h 460"/>
                <a:gd name="T8" fmla="*/ 67 w 250"/>
                <a:gd name="T9" fmla="*/ 151 h 460"/>
                <a:gd name="T10" fmla="*/ 0 w 250"/>
                <a:gd name="T11" fmla="*/ 459 h 460"/>
                <a:gd name="T12" fmla="*/ 223 w 250"/>
                <a:gd name="T13" fmla="*/ 442 h 460"/>
                <a:gd name="T14" fmla="*/ 211 w 250"/>
                <a:gd name="T15" fmla="*/ 379 h 460"/>
                <a:gd name="T16" fmla="*/ 228 w 250"/>
                <a:gd name="T17" fmla="*/ 290 h 460"/>
                <a:gd name="T18" fmla="*/ 249 w 250"/>
                <a:gd name="T19" fmla="*/ 185 h 460"/>
                <a:gd name="T20" fmla="*/ 110 w 250"/>
                <a:gd name="T21" fmla="*/ 0 h 460"/>
                <a:gd name="T22" fmla="*/ 101 w 250"/>
                <a:gd name="T2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460">
                  <a:moveTo>
                    <a:pt x="101" y="0"/>
                  </a:moveTo>
                  <a:lnTo>
                    <a:pt x="101" y="0"/>
                  </a:lnTo>
                  <a:cubicBezTo>
                    <a:pt x="75" y="0"/>
                    <a:pt x="54" y="12"/>
                    <a:pt x="54" y="42"/>
                  </a:cubicBezTo>
                  <a:cubicBezTo>
                    <a:pt x="54" y="50"/>
                    <a:pt x="54" y="58"/>
                    <a:pt x="59" y="71"/>
                  </a:cubicBezTo>
                  <a:cubicBezTo>
                    <a:pt x="63" y="84"/>
                    <a:pt x="67" y="114"/>
                    <a:pt x="67" y="151"/>
                  </a:cubicBezTo>
                  <a:cubicBezTo>
                    <a:pt x="67" y="236"/>
                    <a:pt x="50" y="366"/>
                    <a:pt x="0" y="459"/>
                  </a:cubicBezTo>
                  <a:cubicBezTo>
                    <a:pt x="223" y="442"/>
                    <a:pt x="223" y="442"/>
                    <a:pt x="223" y="442"/>
                  </a:cubicBezTo>
                  <a:cubicBezTo>
                    <a:pt x="223" y="442"/>
                    <a:pt x="211" y="417"/>
                    <a:pt x="211" y="379"/>
                  </a:cubicBezTo>
                  <a:cubicBezTo>
                    <a:pt x="211" y="354"/>
                    <a:pt x="215" y="324"/>
                    <a:pt x="228" y="290"/>
                  </a:cubicBezTo>
                  <a:cubicBezTo>
                    <a:pt x="240" y="253"/>
                    <a:pt x="249" y="215"/>
                    <a:pt x="249" y="185"/>
                  </a:cubicBezTo>
                  <a:cubicBezTo>
                    <a:pt x="249" y="50"/>
                    <a:pt x="139" y="0"/>
                    <a:pt x="110" y="0"/>
                  </a:cubicBezTo>
                  <a:cubicBezTo>
                    <a:pt x="105" y="0"/>
                    <a:pt x="105" y="0"/>
                    <a:pt x="101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9D711035-4D30-0044-BE3E-7714E8FF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1039" y="7443544"/>
              <a:ext cx="325284" cy="416253"/>
            </a:xfrm>
            <a:custGeom>
              <a:avLst/>
              <a:gdLst>
                <a:gd name="T0" fmla="*/ 101 w 519"/>
                <a:gd name="T1" fmla="*/ 64 h 668"/>
                <a:gd name="T2" fmla="*/ 101 w 519"/>
                <a:gd name="T3" fmla="*/ 64 h 668"/>
                <a:gd name="T4" fmla="*/ 476 w 519"/>
                <a:gd name="T5" fmla="*/ 165 h 668"/>
                <a:gd name="T6" fmla="*/ 439 w 519"/>
                <a:gd name="T7" fmla="*/ 271 h 668"/>
                <a:gd name="T8" fmla="*/ 405 w 519"/>
                <a:gd name="T9" fmla="*/ 426 h 668"/>
                <a:gd name="T10" fmla="*/ 363 w 519"/>
                <a:gd name="T11" fmla="*/ 561 h 668"/>
                <a:gd name="T12" fmla="*/ 249 w 519"/>
                <a:gd name="T13" fmla="*/ 662 h 668"/>
                <a:gd name="T14" fmla="*/ 17 w 519"/>
                <a:gd name="T15" fmla="*/ 494 h 668"/>
                <a:gd name="T16" fmla="*/ 101 w 519"/>
                <a:gd name="T17" fmla="*/ 6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668">
                  <a:moveTo>
                    <a:pt x="101" y="64"/>
                  </a:moveTo>
                  <a:lnTo>
                    <a:pt x="101" y="64"/>
                  </a:lnTo>
                  <a:cubicBezTo>
                    <a:pt x="169" y="0"/>
                    <a:pt x="414" y="43"/>
                    <a:pt x="476" y="165"/>
                  </a:cubicBezTo>
                  <a:cubicBezTo>
                    <a:pt x="518" y="241"/>
                    <a:pt x="439" y="271"/>
                    <a:pt x="439" y="271"/>
                  </a:cubicBezTo>
                  <a:cubicBezTo>
                    <a:pt x="502" y="287"/>
                    <a:pt x="518" y="418"/>
                    <a:pt x="405" y="426"/>
                  </a:cubicBezTo>
                  <a:cubicBezTo>
                    <a:pt x="460" y="452"/>
                    <a:pt x="451" y="570"/>
                    <a:pt x="363" y="561"/>
                  </a:cubicBezTo>
                  <a:cubicBezTo>
                    <a:pt x="405" y="620"/>
                    <a:pt x="371" y="667"/>
                    <a:pt x="249" y="662"/>
                  </a:cubicBezTo>
                  <a:cubicBezTo>
                    <a:pt x="127" y="662"/>
                    <a:pt x="34" y="583"/>
                    <a:pt x="17" y="494"/>
                  </a:cubicBezTo>
                  <a:cubicBezTo>
                    <a:pt x="0" y="401"/>
                    <a:pt x="34" y="123"/>
                    <a:pt x="101" y="64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B7A772F8-5804-B444-9276-38C58721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7000" y="8739167"/>
              <a:ext cx="330797" cy="482412"/>
            </a:xfrm>
            <a:custGeom>
              <a:avLst/>
              <a:gdLst>
                <a:gd name="T0" fmla="*/ 245 w 528"/>
                <a:gd name="T1" fmla="*/ 64 h 773"/>
                <a:gd name="T2" fmla="*/ 245 w 528"/>
                <a:gd name="T3" fmla="*/ 64 h 773"/>
                <a:gd name="T4" fmla="*/ 215 w 528"/>
                <a:gd name="T5" fmla="*/ 367 h 773"/>
                <a:gd name="T6" fmla="*/ 8 w 528"/>
                <a:gd name="T7" fmla="*/ 469 h 773"/>
                <a:gd name="T8" fmla="*/ 215 w 528"/>
                <a:gd name="T9" fmla="*/ 692 h 773"/>
                <a:gd name="T10" fmla="*/ 383 w 528"/>
                <a:gd name="T11" fmla="*/ 763 h 773"/>
                <a:gd name="T12" fmla="*/ 527 w 528"/>
                <a:gd name="T13" fmla="*/ 0 h 773"/>
                <a:gd name="T14" fmla="*/ 245 w 528"/>
                <a:gd name="T15" fmla="*/ 6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8" h="773">
                  <a:moveTo>
                    <a:pt x="245" y="64"/>
                  </a:moveTo>
                  <a:lnTo>
                    <a:pt x="245" y="64"/>
                  </a:lnTo>
                  <a:cubicBezTo>
                    <a:pt x="177" y="165"/>
                    <a:pt x="190" y="296"/>
                    <a:pt x="215" y="367"/>
                  </a:cubicBezTo>
                  <a:cubicBezTo>
                    <a:pt x="135" y="283"/>
                    <a:pt x="0" y="346"/>
                    <a:pt x="8" y="469"/>
                  </a:cubicBezTo>
                  <a:cubicBezTo>
                    <a:pt x="13" y="591"/>
                    <a:pt x="118" y="608"/>
                    <a:pt x="215" y="692"/>
                  </a:cubicBezTo>
                  <a:cubicBezTo>
                    <a:pt x="316" y="772"/>
                    <a:pt x="383" y="763"/>
                    <a:pt x="383" y="763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245" y="64"/>
                    <a:pt x="245" y="64"/>
                    <a:pt x="245" y="64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C1856A8E-776B-8149-953C-9043BCB7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9278" y="8711601"/>
              <a:ext cx="328039" cy="482412"/>
            </a:xfrm>
            <a:custGeom>
              <a:avLst/>
              <a:gdLst>
                <a:gd name="T0" fmla="*/ 283 w 524"/>
                <a:gd name="T1" fmla="*/ 68 h 773"/>
                <a:gd name="T2" fmla="*/ 283 w 524"/>
                <a:gd name="T3" fmla="*/ 68 h 773"/>
                <a:gd name="T4" fmla="*/ 312 w 524"/>
                <a:gd name="T5" fmla="*/ 367 h 773"/>
                <a:gd name="T6" fmla="*/ 519 w 524"/>
                <a:gd name="T7" fmla="*/ 468 h 773"/>
                <a:gd name="T8" fmla="*/ 308 w 524"/>
                <a:gd name="T9" fmla="*/ 692 h 773"/>
                <a:gd name="T10" fmla="*/ 139 w 524"/>
                <a:gd name="T11" fmla="*/ 763 h 773"/>
                <a:gd name="T12" fmla="*/ 0 w 524"/>
                <a:gd name="T13" fmla="*/ 0 h 773"/>
                <a:gd name="T14" fmla="*/ 283 w 524"/>
                <a:gd name="T15" fmla="*/ 6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773">
                  <a:moveTo>
                    <a:pt x="283" y="68"/>
                  </a:moveTo>
                  <a:lnTo>
                    <a:pt x="283" y="68"/>
                  </a:lnTo>
                  <a:cubicBezTo>
                    <a:pt x="350" y="164"/>
                    <a:pt x="337" y="296"/>
                    <a:pt x="312" y="367"/>
                  </a:cubicBezTo>
                  <a:cubicBezTo>
                    <a:pt x="392" y="282"/>
                    <a:pt x="523" y="346"/>
                    <a:pt x="519" y="468"/>
                  </a:cubicBezTo>
                  <a:cubicBezTo>
                    <a:pt x="514" y="590"/>
                    <a:pt x="409" y="607"/>
                    <a:pt x="308" y="692"/>
                  </a:cubicBezTo>
                  <a:cubicBezTo>
                    <a:pt x="211" y="772"/>
                    <a:pt x="139" y="763"/>
                    <a:pt x="139" y="7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3" y="68"/>
                    <a:pt x="283" y="68"/>
                    <a:pt x="283" y="68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CD3DE3A9-A1A8-854B-89DB-0DA9B27A4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135" y="10349049"/>
              <a:ext cx="645055" cy="215018"/>
            </a:xfrm>
            <a:custGeom>
              <a:avLst/>
              <a:gdLst>
                <a:gd name="T0" fmla="*/ 17 w 1033"/>
                <a:gd name="T1" fmla="*/ 240 h 343"/>
                <a:gd name="T2" fmla="*/ 17 w 1033"/>
                <a:gd name="T3" fmla="*/ 240 h 343"/>
                <a:gd name="T4" fmla="*/ 0 w 1033"/>
                <a:gd name="T5" fmla="*/ 342 h 343"/>
                <a:gd name="T6" fmla="*/ 1032 w 1033"/>
                <a:gd name="T7" fmla="*/ 342 h 343"/>
                <a:gd name="T8" fmla="*/ 868 w 1033"/>
                <a:gd name="T9" fmla="*/ 135 h 343"/>
                <a:gd name="T10" fmla="*/ 602 w 1033"/>
                <a:gd name="T11" fmla="*/ 4 h 343"/>
                <a:gd name="T12" fmla="*/ 17 w 1033"/>
                <a:gd name="T13" fmla="*/ 24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3" h="343">
                  <a:moveTo>
                    <a:pt x="17" y="240"/>
                  </a:moveTo>
                  <a:lnTo>
                    <a:pt x="17" y="240"/>
                  </a:lnTo>
                  <a:cubicBezTo>
                    <a:pt x="0" y="270"/>
                    <a:pt x="0" y="342"/>
                    <a:pt x="0" y="342"/>
                  </a:cubicBezTo>
                  <a:cubicBezTo>
                    <a:pt x="1032" y="342"/>
                    <a:pt x="1032" y="342"/>
                    <a:pt x="1032" y="342"/>
                  </a:cubicBezTo>
                  <a:cubicBezTo>
                    <a:pt x="1011" y="224"/>
                    <a:pt x="977" y="215"/>
                    <a:pt x="868" y="135"/>
                  </a:cubicBezTo>
                  <a:cubicBezTo>
                    <a:pt x="758" y="55"/>
                    <a:pt x="754" y="0"/>
                    <a:pt x="602" y="4"/>
                  </a:cubicBezTo>
                  <a:cubicBezTo>
                    <a:pt x="17" y="240"/>
                    <a:pt x="17" y="240"/>
                    <a:pt x="17" y="24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D6FA2C65-336D-D943-961B-998A81EE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3921" y="8890782"/>
              <a:ext cx="1361782" cy="1623665"/>
            </a:xfrm>
            <a:custGeom>
              <a:avLst/>
              <a:gdLst>
                <a:gd name="T0" fmla="*/ 2069 w 2180"/>
                <a:gd name="T1" fmla="*/ 71 h 2598"/>
                <a:gd name="T2" fmla="*/ 2069 w 2180"/>
                <a:gd name="T3" fmla="*/ 71 h 2598"/>
                <a:gd name="T4" fmla="*/ 1837 w 2180"/>
                <a:gd name="T5" fmla="*/ 2340 h 2598"/>
                <a:gd name="T6" fmla="*/ 1125 w 2180"/>
                <a:gd name="T7" fmla="*/ 2597 h 2598"/>
                <a:gd name="T8" fmla="*/ 1348 w 2180"/>
                <a:gd name="T9" fmla="*/ 712 h 2598"/>
                <a:gd name="T10" fmla="*/ 1238 w 2180"/>
                <a:gd name="T11" fmla="*/ 696 h 2598"/>
                <a:gd name="T12" fmla="*/ 745 w 2180"/>
                <a:gd name="T13" fmla="*/ 2504 h 2598"/>
                <a:gd name="T14" fmla="*/ 50 w 2180"/>
                <a:gd name="T15" fmla="*/ 2504 h 2598"/>
                <a:gd name="T16" fmla="*/ 0 w 2180"/>
                <a:gd name="T17" fmla="*/ 2319 h 2598"/>
                <a:gd name="T18" fmla="*/ 412 w 2180"/>
                <a:gd name="T19" fmla="*/ 152 h 2598"/>
                <a:gd name="T20" fmla="*/ 1125 w 2180"/>
                <a:gd name="T21" fmla="*/ 0 h 2598"/>
                <a:gd name="T22" fmla="*/ 2069 w 2180"/>
                <a:gd name="T23" fmla="*/ 7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80" h="2598">
                  <a:moveTo>
                    <a:pt x="2069" y="71"/>
                  </a:moveTo>
                  <a:lnTo>
                    <a:pt x="2069" y="71"/>
                  </a:lnTo>
                  <a:cubicBezTo>
                    <a:pt x="2179" y="696"/>
                    <a:pt x="2061" y="1808"/>
                    <a:pt x="1837" y="2340"/>
                  </a:cubicBezTo>
                  <a:cubicBezTo>
                    <a:pt x="1622" y="2416"/>
                    <a:pt x="1462" y="2567"/>
                    <a:pt x="1125" y="2597"/>
                  </a:cubicBezTo>
                  <a:cubicBezTo>
                    <a:pt x="1356" y="1564"/>
                    <a:pt x="1356" y="932"/>
                    <a:pt x="1348" y="712"/>
                  </a:cubicBezTo>
                  <a:cubicBezTo>
                    <a:pt x="1323" y="717"/>
                    <a:pt x="1238" y="696"/>
                    <a:pt x="1238" y="696"/>
                  </a:cubicBezTo>
                  <a:cubicBezTo>
                    <a:pt x="1209" y="974"/>
                    <a:pt x="855" y="2348"/>
                    <a:pt x="745" y="2504"/>
                  </a:cubicBezTo>
                  <a:cubicBezTo>
                    <a:pt x="50" y="2504"/>
                    <a:pt x="50" y="2504"/>
                    <a:pt x="50" y="2504"/>
                  </a:cubicBezTo>
                  <a:cubicBezTo>
                    <a:pt x="29" y="2377"/>
                    <a:pt x="0" y="2319"/>
                    <a:pt x="0" y="2319"/>
                  </a:cubicBezTo>
                  <a:cubicBezTo>
                    <a:pt x="261" y="1446"/>
                    <a:pt x="391" y="421"/>
                    <a:pt x="412" y="152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2069" y="71"/>
                    <a:pt x="2069" y="71"/>
                    <a:pt x="2069" y="71"/>
                  </a:cubicBezTo>
                </a:path>
              </a:pathLst>
            </a:custGeom>
            <a:solidFill>
              <a:srgbClr val="534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7E7BB6FC-8C52-7044-B95C-4D30BDD5B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864" y="9326332"/>
              <a:ext cx="146103" cy="1188115"/>
            </a:xfrm>
            <a:custGeom>
              <a:avLst/>
              <a:gdLst>
                <a:gd name="T0" fmla="*/ 0 w 232"/>
                <a:gd name="T1" fmla="*/ 1901 h 1902"/>
                <a:gd name="T2" fmla="*/ 4 w 232"/>
                <a:gd name="T3" fmla="*/ 1901 h 1902"/>
                <a:gd name="T4" fmla="*/ 4 w 232"/>
                <a:gd name="T5" fmla="*/ 1901 h 1902"/>
                <a:gd name="T6" fmla="*/ 109 w 232"/>
                <a:gd name="T7" fmla="*/ 37 h 1902"/>
                <a:gd name="T8" fmla="*/ 109 w 232"/>
                <a:gd name="T9" fmla="*/ 33 h 1902"/>
                <a:gd name="T10" fmla="*/ 109 w 232"/>
                <a:gd name="T11" fmla="*/ 33 h 1902"/>
                <a:gd name="T12" fmla="*/ 109 w 232"/>
                <a:gd name="T13" fmla="*/ 33 h 1902"/>
                <a:gd name="T14" fmla="*/ 109 w 232"/>
                <a:gd name="T15" fmla="*/ 33 h 1902"/>
                <a:gd name="T16" fmla="*/ 109 w 232"/>
                <a:gd name="T17" fmla="*/ 29 h 1902"/>
                <a:gd name="T18" fmla="*/ 109 w 232"/>
                <a:gd name="T19" fmla="*/ 29 h 1902"/>
                <a:gd name="T20" fmla="*/ 109 w 232"/>
                <a:gd name="T21" fmla="*/ 29 h 1902"/>
                <a:gd name="T22" fmla="*/ 109 w 232"/>
                <a:gd name="T23" fmla="*/ 29 h 1902"/>
                <a:gd name="T24" fmla="*/ 109 w 232"/>
                <a:gd name="T25" fmla="*/ 29 h 1902"/>
                <a:gd name="T26" fmla="*/ 113 w 232"/>
                <a:gd name="T27" fmla="*/ 25 h 1902"/>
                <a:gd name="T28" fmla="*/ 113 w 232"/>
                <a:gd name="T29" fmla="*/ 21 h 1902"/>
                <a:gd name="T30" fmla="*/ 113 w 232"/>
                <a:gd name="T31" fmla="*/ 21 h 1902"/>
                <a:gd name="T32" fmla="*/ 113 w 232"/>
                <a:gd name="T33" fmla="*/ 21 h 1902"/>
                <a:gd name="T34" fmla="*/ 113 w 232"/>
                <a:gd name="T35" fmla="*/ 21 h 1902"/>
                <a:gd name="T36" fmla="*/ 113 w 232"/>
                <a:gd name="T37" fmla="*/ 21 h 1902"/>
                <a:gd name="T38" fmla="*/ 113 w 232"/>
                <a:gd name="T39" fmla="*/ 21 h 1902"/>
                <a:gd name="T40" fmla="*/ 113 w 232"/>
                <a:gd name="T41" fmla="*/ 21 h 1902"/>
                <a:gd name="T42" fmla="*/ 113 w 232"/>
                <a:gd name="T43" fmla="*/ 16 h 1902"/>
                <a:gd name="T44" fmla="*/ 113 w 232"/>
                <a:gd name="T45" fmla="*/ 16 h 1902"/>
                <a:gd name="T46" fmla="*/ 113 w 232"/>
                <a:gd name="T47" fmla="*/ 16 h 1902"/>
                <a:gd name="T48" fmla="*/ 113 w 232"/>
                <a:gd name="T49" fmla="*/ 16 h 1902"/>
                <a:gd name="T50" fmla="*/ 113 w 232"/>
                <a:gd name="T51" fmla="*/ 16 h 1902"/>
                <a:gd name="T52" fmla="*/ 113 w 232"/>
                <a:gd name="T53" fmla="*/ 16 h 1902"/>
                <a:gd name="T54" fmla="*/ 113 w 232"/>
                <a:gd name="T55" fmla="*/ 16 h 1902"/>
                <a:gd name="T56" fmla="*/ 113 w 232"/>
                <a:gd name="T57" fmla="*/ 16 h 1902"/>
                <a:gd name="T58" fmla="*/ 0 w 232"/>
                <a:gd name="T59" fmla="*/ 1901 h 1902"/>
                <a:gd name="T60" fmla="*/ 113 w 232"/>
                <a:gd name="T61" fmla="*/ 16 h 1902"/>
                <a:gd name="T62" fmla="*/ 113 w 232"/>
                <a:gd name="T63" fmla="*/ 12 h 1902"/>
                <a:gd name="T64" fmla="*/ 113 w 232"/>
                <a:gd name="T65" fmla="*/ 12 h 1902"/>
                <a:gd name="T66" fmla="*/ 113 w 232"/>
                <a:gd name="T67" fmla="*/ 12 h 1902"/>
                <a:gd name="T68" fmla="*/ 113 w 232"/>
                <a:gd name="T69" fmla="*/ 12 h 1902"/>
                <a:gd name="T70" fmla="*/ 113 w 232"/>
                <a:gd name="T71" fmla="*/ 12 h 1902"/>
                <a:gd name="T72" fmla="*/ 113 w 232"/>
                <a:gd name="T73" fmla="*/ 12 h 1902"/>
                <a:gd name="T74" fmla="*/ 113 w 232"/>
                <a:gd name="T75" fmla="*/ 8 h 1902"/>
                <a:gd name="T76" fmla="*/ 113 w 232"/>
                <a:gd name="T77" fmla="*/ 8 h 1902"/>
                <a:gd name="T78" fmla="*/ 113 w 232"/>
                <a:gd name="T79" fmla="*/ 8 h 1902"/>
                <a:gd name="T80" fmla="*/ 113 w 232"/>
                <a:gd name="T81" fmla="*/ 8 h 1902"/>
                <a:gd name="T82" fmla="*/ 113 w 232"/>
                <a:gd name="T83" fmla="*/ 8 h 1902"/>
                <a:gd name="T84" fmla="*/ 113 w 232"/>
                <a:gd name="T85" fmla="*/ 8 h 1902"/>
                <a:gd name="T86" fmla="*/ 113 w 232"/>
                <a:gd name="T87" fmla="*/ 8 h 1902"/>
                <a:gd name="T88" fmla="*/ 113 w 232"/>
                <a:gd name="T89" fmla="*/ 8 h 1902"/>
                <a:gd name="T90" fmla="*/ 113 w 232"/>
                <a:gd name="T91" fmla="*/ 4 h 1902"/>
                <a:gd name="T92" fmla="*/ 113 w 232"/>
                <a:gd name="T93" fmla="*/ 4 h 1902"/>
                <a:gd name="T94" fmla="*/ 113 w 232"/>
                <a:gd name="T95" fmla="*/ 4 h 1902"/>
                <a:gd name="T96" fmla="*/ 113 w 232"/>
                <a:gd name="T97" fmla="*/ 4 h 1902"/>
                <a:gd name="T98" fmla="*/ 113 w 232"/>
                <a:gd name="T99" fmla="*/ 4 h 1902"/>
                <a:gd name="T100" fmla="*/ 113 w 232"/>
                <a:gd name="T101" fmla="*/ 4 h 1902"/>
                <a:gd name="T102" fmla="*/ 113 w 232"/>
                <a:gd name="T103" fmla="*/ 4 h 1902"/>
                <a:gd name="T104" fmla="*/ 113 w 232"/>
                <a:gd name="T105" fmla="*/ 4 h 1902"/>
                <a:gd name="T106" fmla="*/ 113 w 232"/>
                <a:gd name="T107" fmla="*/ 4 h 1902"/>
                <a:gd name="T108" fmla="*/ 113 w 232"/>
                <a:gd name="T109" fmla="*/ 0 h 1902"/>
                <a:gd name="T110" fmla="*/ 113 w 232"/>
                <a:gd name="T111" fmla="*/ 0 h 1902"/>
                <a:gd name="T112" fmla="*/ 113 w 232"/>
                <a:gd name="T113" fmla="*/ 0 h 1902"/>
                <a:gd name="T114" fmla="*/ 113 w 232"/>
                <a:gd name="T115" fmla="*/ 0 h 1902"/>
                <a:gd name="T116" fmla="*/ 113 w 232"/>
                <a:gd name="T117" fmla="*/ 0 h 1902"/>
                <a:gd name="T118" fmla="*/ 113 w 232"/>
                <a:gd name="T119" fmla="*/ 0 h 1902"/>
                <a:gd name="T120" fmla="*/ 113 w 232"/>
                <a:gd name="T121" fmla="*/ 0 h 1902"/>
                <a:gd name="T122" fmla="*/ 113 w 232"/>
                <a:gd name="T123" fmla="*/ 0 h 1902"/>
                <a:gd name="T124" fmla="*/ 0 w 232"/>
                <a:gd name="T125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2" h="1902">
                  <a:moveTo>
                    <a:pt x="0" y="1901"/>
                  </a:moveTo>
                  <a:lnTo>
                    <a:pt x="0" y="1901"/>
                  </a:lnTo>
                  <a:lnTo>
                    <a:pt x="0" y="1901"/>
                  </a:lnTo>
                  <a:lnTo>
                    <a:pt x="0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4" y="190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16"/>
                  </a:lnTo>
                  <a:lnTo>
                    <a:pt x="113" y="16"/>
                  </a:ln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16"/>
                  </a:cubicBez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223" y="16"/>
                  </a:lnTo>
                  <a:lnTo>
                    <a:pt x="223" y="16"/>
                  </a:lnTo>
                  <a:lnTo>
                    <a:pt x="223" y="16"/>
                  </a:lnTo>
                  <a:cubicBezTo>
                    <a:pt x="231" y="236"/>
                    <a:pt x="231" y="868"/>
                    <a:pt x="0" y="1901"/>
                  </a:cubicBezTo>
                  <a:lnTo>
                    <a:pt x="0" y="1901"/>
                  </a:lnTo>
                  <a:cubicBezTo>
                    <a:pt x="231" y="868"/>
                    <a:pt x="231" y="236"/>
                    <a:pt x="223" y="16"/>
                  </a:cubicBez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6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4"/>
                  </a:lnTo>
                  <a:lnTo>
                    <a:pt x="113" y="4"/>
                  </a:lnTo>
                  <a:cubicBezTo>
                    <a:pt x="113" y="4"/>
                    <a:pt x="113" y="4"/>
                    <a:pt x="113" y="8"/>
                  </a:cubicBezTo>
                  <a:cubicBezTo>
                    <a:pt x="113" y="4"/>
                    <a:pt x="113" y="4"/>
                    <a:pt x="113" y="4"/>
                  </a:cubicBez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4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cubicBezTo>
                    <a:pt x="118" y="0"/>
                    <a:pt x="185" y="16"/>
                    <a:pt x="215" y="16"/>
                  </a:cubicBezTo>
                  <a:lnTo>
                    <a:pt x="215" y="16"/>
                  </a:lnTo>
                  <a:cubicBezTo>
                    <a:pt x="185" y="16"/>
                    <a:pt x="118" y="0"/>
                    <a:pt x="113" y="0"/>
                  </a:cubicBez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0" y="1901"/>
                  </a:lnTo>
                </a:path>
              </a:pathLst>
            </a:custGeom>
            <a:solidFill>
              <a:srgbClr val="D8D4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AC7583DB-7F00-7443-9337-24A59D5E6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5192" y="9191257"/>
              <a:ext cx="435550" cy="1323190"/>
            </a:xfrm>
            <a:custGeom>
              <a:avLst/>
              <a:gdLst>
                <a:gd name="T0" fmla="*/ 266 w 696"/>
                <a:gd name="T1" fmla="*/ 93 h 2117"/>
                <a:gd name="T2" fmla="*/ 223 w 696"/>
                <a:gd name="T3" fmla="*/ 252 h 2117"/>
                <a:gd name="T4" fmla="*/ 223 w 696"/>
                <a:gd name="T5" fmla="*/ 248 h 2117"/>
                <a:gd name="T6" fmla="*/ 223 w 696"/>
                <a:gd name="T7" fmla="*/ 248 h 2117"/>
                <a:gd name="T8" fmla="*/ 223 w 696"/>
                <a:gd name="T9" fmla="*/ 248 h 2117"/>
                <a:gd name="T10" fmla="*/ 223 w 696"/>
                <a:gd name="T11" fmla="*/ 244 h 2117"/>
                <a:gd name="T12" fmla="*/ 223 w 696"/>
                <a:gd name="T13" fmla="*/ 244 h 2117"/>
                <a:gd name="T14" fmla="*/ 223 w 696"/>
                <a:gd name="T15" fmla="*/ 244 h 2117"/>
                <a:gd name="T16" fmla="*/ 227 w 696"/>
                <a:gd name="T17" fmla="*/ 240 h 2117"/>
                <a:gd name="T18" fmla="*/ 227 w 696"/>
                <a:gd name="T19" fmla="*/ 236 h 2117"/>
                <a:gd name="T20" fmla="*/ 227 w 696"/>
                <a:gd name="T21" fmla="*/ 236 h 2117"/>
                <a:gd name="T22" fmla="*/ 227 w 696"/>
                <a:gd name="T23" fmla="*/ 236 h 2117"/>
                <a:gd name="T24" fmla="*/ 227 w 696"/>
                <a:gd name="T25" fmla="*/ 236 h 2117"/>
                <a:gd name="T26" fmla="*/ 227 w 696"/>
                <a:gd name="T27" fmla="*/ 236 h 2117"/>
                <a:gd name="T28" fmla="*/ 227 w 696"/>
                <a:gd name="T29" fmla="*/ 231 h 2117"/>
                <a:gd name="T30" fmla="*/ 227 w 696"/>
                <a:gd name="T31" fmla="*/ 231 h 2117"/>
                <a:gd name="T32" fmla="*/ 227 w 696"/>
                <a:gd name="T33" fmla="*/ 231 h 2117"/>
                <a:gd name="T34" fmla="*/ 227 w 696"/>
                <a:gd name="T35" fmla="*/ 231 h 2117"/>
                <a:gd name="T36" fmla="*/ 227 w 696"/>
                <a:gd name="T37" fmla="*/ 231 h 2117"/>
                <a:gd name="T38" fmla="*/ 227 w 696"/>
                <a:gd name="T39" fmla="*/ 231 h 2117"/>
                <a:gd name="T40" fmla="*/ 227 w 696"/>
                <a:gd name="T41" fmla="*/ 227 h 2117"/>
                <a:gd name="T42" fmla="*/ 227 w 696"/>
                <a:gd name="T43" fmla="*/ 227 h 2117"/>
                <a:gd name="T44" fmla="*/ 227 w 696"/>
                <a:gd name="T45" fmla="*/ 227 h 2117"/>
                <a:gd name="T46" fmla="*/ 227 w 696"/>
                <a:gd name="T47" fmla="*/ 223 h 2117"/>
                <a:gd name="T48" fmla="*/ 227 w 696"/>
                <a:gd name="T49" fmla="*/ 223 h 2117"/>
                <a:gd name="T50" fmla="*/ 227 w 696"/>
                <a:gd name="T51" fmla="*/ 223 h 2117"/>
                <a:gd name="T52" fmla="*/ 227 w 696"/>
                <a:gd name="T53" fmla="*/ 223 h 2117"/>
                <a:gd name="T54" fmla="*/ 227 w 696"/>
                <a:gd name="T55" fmla="*/ 223 h 2117"/>
                <a:gd name="T56" fmla="*/ 227 w 696"/>
                <a:gd name="T57" fmla="*/ 223 h 2117"/>
                <a:gd name="T58" fmla="*/ 227 w 696"/>
                <a:gd name="T59" fmla="*/ 219 h 2117"/>
                <a:gd name="T60" fmla="*/ 227 w 696"/>
                <a:gd name="T61" fmla="*/ 219 h 2117"/>
                <a:gd name="T62" fmla="*/ 227 w 696"/>
                <a:gd name="T63" fmla="*/ 219 h 2117"/>
                <a:gd name="T64" fmla="*/ 227 w 696"/>
                <a:gd name="T65" fmla="*/ 219 h 2117"/>
                <a:gd name="T66" fmla="*/ 227 w 696"/>
                <a:gd name="T67" fmla="*/ 219 h 2117"/>
                <a:gd name="T68" fmla="*/ 227 w 696"/>
                <a:gd name="T69" fmla="*/ 219 h 2117"/>
                <a:gd name="T70" fmla="*/ 227 w 696"/>
                <a:gd name="T71" fmla="*/ 215 h 2117"/>
                <a:gd name="T72" fmla="*/ 227 w 696"/>
                <a:gd name="T73" fmla="*/ 215 h 2117"/>
                <a:gd name="T74" fmla="*/ 227 w 696"/>
                <a:gd name="T75" fmla="*/ 215 h 2117"/>
                <a:gd name="T76" fmla="*/ 227 w 696"/>
                <a:gd name="T77" fmla="*/ 215 h 2117"/>
                <a:gd name="T78" fmla="*/ 227 w 696"/>
                <a:gd name="T79" fmla="*/ 215 h 2117"/>
                <a:gd name="T80" fmla="*/ 337 w 696"/>
                <a:gd name="T81" fmla="*/ 231 h 2117"/>
                <a:gd name="T82" fmla="*/ 114 w 696"/>
                <a:gd name="T83" fmla="*/ 2116 h 2117"/>
                <a:gd name="T84" fmla="*/ 118 w 696"/>
                <a:gd name="T85" fmla="*/ 2116 h 2117"/>
                <a:gd name="T86" fmla="*/ 118 w 696"/>
                <a:gd name="T87" fmla="*/ 2116 h 2117"/>
                <a:gd name="T88" fmla="*/ 695 w 696"/>
                <a:gd name="T89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6" h="2117">
                  <a:moveTo>
                    <a:pt x="695" y="0"/>
                  </a:moveTo>
                  <a:lnTo>
                    <a:pt x="695" y="0"/>
                  </a:lnTo>
                  <a:cubicBezTo>
                    <a:pt x="560" y="58"/>
                    <a:pt x="401" y="93"/>
                    <a:pt x="266" y="93"/>
                  </a:cubicBezTo>
                  <a:cubicBezTo>
                    <a:pt x="185" y="93"/>
                    <a:pt x="114" y="84"/>
                    <a:pt x="63" y="54"/>
                  </a:cubicBezTo>
                  <a:cubicBezTo>
                    <a:pt x="105" y="101"/>
                    <a:pt x="67" y="729"/>
                    <a:pt x="0" y="1209"/>
                  </a:cubicBezTo>
                  <a:cubicBezTo>
                    <a:pt x="101" y="830"/>
                    <a:pt x="198" y="425"/>
                    <a:pt x="223" y="252"/>
                  </a:cubicBezTo>
                  <a:lnTo>
                    <a:pt x="223" y="252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lnTo>
                    <a:pt x="223" y="248"/>
                  </a:lnTo>
                  <a:cubicBezTo>
                    <a:pt x="223" y="248"/>
                    <a:pt x="223" y="248"/>
                    <a:pt x="223" y="244"/>
                  </a:cubicBez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7" y="240"/>
                  </a:lnTo>
                  <a:lnTo>
                    <a:pt x="227" y="240"/>
                  </a:lnTo>
                  <a:cubicBezTo>
                    <a:pt x="227" y="240"/>
                    <a:pt x="227" y="240"/>
                    <a:pt x="227" y="236"/>
                  </a:cubicBez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6"/>
                  </a:lnTo>
                  <a:cubicBezTo>
                    <a:pt x="227" y="236"/>
                    <a:pt x="227" y="236"/>
                    <a:pt x="227" y="231"/>
                  </a:cubicBez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31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27" y="227"/>
                  </a:lnTo>
                  <a:cubicBezTo>
                    <a:pt x="227" y="227"/>
                    <a:pt x="227" y="227"/>
                    <a:pt x="227" y="223"/>
                  </a:cubicBez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lnTo>
                    <a:pt x="227" y="223"/>
                  </a:lnTo>
                  <a:cubicBezTo>
                    <a:pt x="227" y="219"/>
                    <a:pt x="227" y="219"/>
                    <a:pt x="227" y="219"/>
                  </a:cubicBez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lnTo>
                    <a:pt x="227" y="215"/>
                  </a:lnTo>
                  <a:cubicBezTo>
                    <a:pt x="232" y="215"/>
                    <a:pt x="299" y="231"/>
                    <a:pt x="329" y="231"/>
                  </a:cubicBezTo>
                  <a:cubicBezTo>
                    <a:pt x="329" y="231"/>
                    <a:pt x="333" y="231"/>
                    <a:pt x="337" y="231"/>
                  </a:cubicBezTo>
                  <a:lnTo>
                    <a:pt x="337" y="231"/>
                  </a:lnTo>
                  <a:lnTo>
                    <a:pt x="337" y="231"/>
                  </a:lnTo>
                  <a:cubicBezTo>
                    <a:pt x="345" y="451"/>
                    <a:pt x="345" y="1083"/>
                    <a:pt x="114" y="2116"/>
                  </a:cubicBezTo>
                  <a:lnTo>
                    <a:pt x="114" y="2116"/>
                  </a:lnTo>
                  <a:lnTo>
                    <a:pt x="114" y="2116"/>
                  </a:lnTo>
                  <a:cubicBezTo>
                    <a:pt x="114" y="2116"/>
                    <a:pt x="114" y="2116"/>
                    <a:pt x="118" y="2116"/>
                  </a:cubicBezTo>
                  <a:lnTo>
                    <a:pt x="118" y="2116"/>
                  </a:lnTo>
                  <a:lnTo>
                    <a:pt x="118" y="2116"/>
                  </a:lnTo>
                  <a:lnTo>
                    <a:pt x="118" y="2116"/>
                  </a:lnTo>
                  <a:cubicBezTo>
                    <a:pt x="245" y="2103"/>
                    <a:pt x="345" y="2074"/>
                    <a:pt x="434" y="2039"/>
                  </a:cubicBezTo>
                  <a:cubicBezTo>
                    <a:pt x="628" y="1416"/>
                    <a:pt x="590" y="79"/>
                    <a:pt x="590" y="79"/>
                  </a:cubicBezTo>
                  <a:cubicBezTo>
                    <a:pt x="649" y="29"/>
                    <a:pt x="679" y="8"/>
                    <a:pt x="695" y="0"/>
                  </a:cubicBezTo>
                </a:path>
              </a:pathLst>
            </a:custGeom>
            <a:solidFill>
              <a:srgbClr val="4B4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FB972FE6-685D-ED46-9EA7-3415899D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7871" y="8929375"/>
              <a:ext cx="13783" cy="2758"/>
            </a:xfrm>
            <a:custGeom>
              <a:avLst/>
              <a:gdLst>
                <a:gd name="T0" fmla="*/ 0 w 22"/>
                <a:gd name="T1" fmla="*/ 0 h 5"/>
                <a:gd name="T2" fmla="*/ 0 w 22"/>
                <a:gd name="T3" fmla="*/ 0 h 5"/>
                <a:gd name="T4" fmla="*/ 21 w 22"/>
                <a:gd name="T5" fmla="*/ 4 h 5"/>
                <a:gd name="T6" fmla="*/ 21 w 22"/>
                <a:gd name="T7" fmla="*/ 4 h 5"/>
                <a:gd name="T8" fmla="*/ 0 w 2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0" y="0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0" y="0"/>
                  </a:lnTo>
                </a:path>
              </a:pathLst>
            </a:custGeom>
            <a:solidFill>
              <a:srgbClr val="CEA4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2627A58D-37A7-8848-89EE-C0713A9A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7871" y="8929375"/>
              <a:ext cx="13783" cy="2758"/>
            </a:xfrm>
            <a:custGeom>
              <a:avLst/>
              <a:gdLst>
                <a:gd name="T0" fmla="*/ 0 w 22"/>
                <a:gd name="T1" fmla="*/ 0 h 5"/>
                <a:gd name="T2" fmla="*/ 0 w 22"/>
                <a:gd name="T3" fmla="*/ 0 h 5"/>
                <a:gd name="T4" fmla="*/ 21 w 22"/>
                <a:gd name="T5" fmla="*/ 4 h 5"/>
                <a:gd name="T6" fmla="*/ 21 w 22"/>
                <a:gd name="T7" fmla="*/ 4 h 5"/>
                <a:gd name="T8" fmla="*/ 0 w 2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0" y="0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0" y="0"/>
                  </a:lnTo>
                </a:path>
              </a:pathLst>
            </a:custGeom>
            <a:solidFill>
              <a:srgbClr val="CEA4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D82E37EE-EE24-0E4A-9121-04C83D2AE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3921" y="8915593"/>
              <a:ext cx="1248759" cy="1540964"/>
            </a:xfrm>
            <a:custGeom>
              <a:avLst/>
              <a:gdLst>
                <a:gd name="T0" fmla="*/ 944 w 1998"/>
                <a:gd name="T1" fmla="*/ 0 h 2467"/>
                <a:gd name="T2" fmla="*/ 944 w 1998"/>
                <a:gd name="T3" fmla="*/ 0 h 2467"/>
                <a:gd name="T4" fmla="*/ 509 w 1998"/>
                <a:gd name="T5" fmla="*/ 93 h 2467"/>
                <a:gd name="T6" fmla="*/ 412 w 1998"/>
                <a:gd name="T7" fmla="*/ 114 h 2467"/>
                <a:gd name="T8" fmla="*/ 375 w 1998"/>
                <a:gd name="T9" fmla="*/ 468 h 2467"/>
                <a:gd name="T10" fmla="*/ 0 w 1998"/>
                <a:gd name="T11" fmla="*/ 2281 h 2467"/>
                <a:gd name="T12" fmla="*/ 50 w 1998"/>
                <a:gd name="T13" fmla="*/ 2466 h 2467"/>
                <a:gd name="T14" fmla="*/ 181 w 1998"/>
                <a:gd name="T15" fmla="*/ 2466 h 2467"/>
                <a:gd name="T16" fmla="*/ 687 w 1998"/>
                <a:gd name="T17" fmla="*/ 135 h 2467"/>
                <a:gd name="T18" fmla="*/ 1294 w 1998"/>
                <a:gd name="T19" fmla="*/ 261 h 2467"/>
                <a:gd name="T20" fmla="*/ 1997 w 1998"/>
                <a:gd name="T21" fmla="*/ 152 h 2467"/>
                <a:gd name="T22" fmla="*/ 1981 w 1998"/>
                <a:gd name="T23" fmla="*/ 29 h 2467"/>
                <a:gd name="T24" fmla="*/ 1960 w 1998"/>
                <a:gd name="T25" fmla="*/ 25 h 2467"/>
                <a:gd name="T26" fmla="*/ 1787 w 1998"/>
                <a:gd name="T27" fmla="*/ 13 h 2467"/>
                <a:gd name="T28" fmla="*/ 1787 w 1998"/>
                <a:gd name="T29" fmla="*/ 29 h 2467"/>
                <a:gd name="T30" fmla="*/ 1787 w 1998"/>
                <a:gd name="T31" fmla="*/ 29 h 2467"/>
                <a:gd name="T32" fmla="*/ 1348 w 1998"/>
                <a:gd name="T33" fmla="*/ 101 h 2467"/>
                <a:gd name="T34" fmla="*/ 948 w 1998"/>
                <a:gd name="T35" fmla="*/ 4 h 2467"/>
                <a:gd name="T36" fmla="*/ 944 w 1998"/>
                <a:gd name="T37" fmla="*/ 0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8" h="2467">
                  <a:moveTo>
                    <a:pt x="944" y="0"/>
                  </a:moveTo>
                  <a:lnTo>
                    <a:pt x="944" y="0"/>
                  </a:lnTo>
                  <a:cubicBezTo>
                    <a:pt x="509" y="93"/>
                    <a:pt x="509" y="93"/>
                    <a:pt x="509" y="93"/>
                  </a:cubicBezTo>
                  <a:cubicBezTo>
                    <a:pt x="412" y="114"/>
                    <a:pt x="412" y="114"/>
                    <a:pt x="412" y="114"/>
                  </a:cubicBezTo>
                  <a:cubicBezTo>
                    <a:pt x="408" y="186"/>
                    <a:pt x="396" y="308"/>
                    <a:pt x="375" y="468"/>
                  </a:cubicBezTo>
                  <a:cubicBezTo>
                    <a:pt x="315" y="915"/>
                    <a:pt x="193" y="1640"/>
                    <a:pt x="0" y="2281"/>
                  </a:cubicBezTo>
                  <a:cubicBezTo>
                    <a:pt x="0" y="2281"/>
                    <a:pt x="29" y="2339"/>
                    <a:pt x="50" y="2466"/>
                  </a:cubicBezTo>
                  <a:cubicBezTo>
                    <a:pt x="181" y="2466"/>
                    <a:pt x="181" y="2466"/>
                    <a:pt x="181" y="2466"/>
                  </a:cubicBezTo>
                  <a:cubicBezTo>
                    <a:pt x="569" y="1825"/>
                    <a:pt x="720" y="476"/>
                    <a:pt x="687" y="135"/>
                  </a:cubicBezTo>
                  <a:cubicBezTo>
                    <a:pt x="834" y="228"/>
                    <a:pt x="1062" y="261"/>
                    <a:pt x="1294" y="261"/>
                  </a:cubicBezTo>
                  <a:cubicBezTo>
                    <a:pt x="1597" y="261"/>
                    <a:pt x="1896" y="202"/>
                    <a:pt x="1997" y="152"/>
                  </a:cubicBezTo>
                  <a:cubicBezTo>
                    <a:pt x="1981" y="29"/>
                    <a:pt x="1981" y="29"/>
                    <a:pt x="1981" y="29"/>
                  </a:cubicBezTo>
                  <a:cubicBezTo>
                    <a:pt x="1960" y="25"/>
                    <a:pt x="1960" y="25"/>
                    <a:pt x="1960" y="25"/>
                  </a:cubicBezTo>
                  <a:cubicBezTo>
                    <a:pt x="1787" y="13"/>
                    <a:pt x="1787" y="13"/>
                    <a:pt x="1787" y="13"/>
                  </a:cubicBezTo>
                  <a:cubicBezTo>
                    <a:pt x="1787" y="29"/>
                    <a:pt x="1787" y="29"/>
                    <a:pt x="1787" y="29"/>
                  </a:cubicBezTo>
                  <a:lnTo>
                    <a:pt x="1787" y="29"/>
                  </a:lnTo>
                  <a:cubicBezTo>
                    <a:pt x="1648" y="71"/>
                    <a:pt x="1496" y="101"/>
                    <a:pt x="1348" y="101"/>
                  </a:cubicBezTo>
                  <a:cubicBezTo>
                    <a:pt x="1205" y="101"/>
                    <a:pt x="1066" y="71"/>
                    <a:pt x="948" y="4"/>
                  </a:cubicBezTo>
                  <a:cubicBezTo>
                    <a:pt x="944" y="0"/>
                    <a:pt x="944" y="0"/>
                    <a:pt x="944" y="0"/>
                  </a:cubicBezTo>
                </a:path>
              </a:pathLst>
            </a:custGeom>
            <a:solidFill>
              <a:srgbClr val="4B4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B1D301A5-6C6B-A142-BDEB-32C20F96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224" y="7710939"/>
              <a:ext cx="554087" cy="1099902"/>
            </a:xfrm>
            <a:custGeom>
              <a:avLst/>
              <a:gdLst>
                <a:gd name="T0" fmla="*/ 540 w 887"/>
                <a:gd name="T1" fmla="*/ 0 h 1759"/>
                <a:gd name="T2" fmla="*/ 540 w 887"/>
                <a:gd name="T3" fmla="*/ 0 h 1759"/>
                <a:gd name="T4" fmla="*/ 215 w 887"/>
                <a:gd name="T5" fmla="*/ 1328 h 1759"/>
                <a:gd name="T6" fmla="*/ 519 w 887"/>
                <a:gd name="T7" fmla="*/ 1758 h 1759"/>
                <a:gd name="T8" fmla="*/ 843 w 887"/>
                <a:gd name="T9" fmla="*/ 1623 h 1759"/>
                <a:gd name="T10" fmla="*/ 835 w 887"/>
                <a:gd name="T11" fmla="*/ 1223 h 1759"/>
                <a:gd name="T12" fmla="*/ 763 w 887"/>
                <a:gd name="T13" fmla="*/ 549 h 1759"/>
                <a:gd name="T14" fmla="*/ 540 w 887"/>
                <a:gd name="T15" fmla="*/ 0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7" h="1759">
                  <a:moveTo>
                    <a:pt x="540" y="0"/>
                  </a:moveTo>
                  <a:lnTo>
                    <a:pt x="540" y="0"/>
                  </a:lnTo>
                  <a:cubicBezTo>
                    <a:pt x="0" y="363"/>
                    <a:pt x="122" y="1130"/>
                    <a:pt x="215" y="1328"/>
                  </a:cubicBezTo>
                  <a:cubicBezTo>
                    <a:pt x="312" y="1526"/>
                    <a:pt x="519" y="1758"/>
                    <a:pt x="519" y="1758"/>
                  </a:cubicBezTo>
                  <a:cubicBezTo>
                    <a:pt x="679" y="1745"/>
                    <a:pt x="805" y="1704"/>
                    <a:pt x="843" y="1623"/>
                  </a:cubicBezTo>
                  <a:cubicBezTo>
                    <a:pt x="886" y="1544"/>
                    <a:pt x="835" y="1223"/>
                    <a:pt x="835" y="1223"/>
                  </a:cubicBezTo>
                  <a:cubicBezTo>
                    <a:pt x="536" y="1134"/>
                    <a:pt x="510" y="734"/>
                    <a:pt x="763" y="549"/>
                  </a:cubicBezTo>
                  <a:lnTo>
                    <a:pt x="540" y="0"/>
                  </a:lnTo>
                </a:path>
              </a:pathLst>
            </a:custGeom>
            <a:solidFill>
              <a:srgbClr val="3434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68A86945-AAAF-B849-B371-9EDAEA21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3879" y="7744019"/>
              <a:ext cx="554085" cy="1097144"/>
            </a:xfrm>
            <a:custGeom>
              <a:avLst/>
              <a:gdLst>
                <a:gd name="T0" fmla="*/ 341 w 886"/>
                <a:gd name="T1" fmla="*/ 0 h 1755"/>
                <a:gd name="T2" fmla="*/ 341 w 886"/>
                <a:gd name="T3" fmla="*/ 0 h 1755"/>
                <a:gd name="T4" fmla="*/ 666 w 886"/>
                <a:gd name="T5" fmla="*/ 1324 h 1755"/>
                <a:gd name="T6" fmla="*/ 362 w 886"/>
                <a:gd name="T7" fmla="*/ 1754 h 1755"/>
                <a:gd name="T8" fmla="*/ 38 w 886"/>
                <a:gd name="T9" fmla="*/ 1619 h 1755"/>
                <a:gd name="T10" fmla="*/ 46 w 886"/>
                <a:gd name="T11" fmla="*/ 1223 h 1755"/>
                <a:gd name="T12" fmla="*/ 118 w 886"/>
                <a:gd name="T13" fmla="*/ 544 h 1755"/>
                <a:gd name="T14" fmla="*/ 341 w 886"/>
                <a:gd name="T1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6" h="1755">
                  <a:moveTo>
                    <a:pt x="341" y="0"/>
                  </a:moveTo>
                  <a:lnTo>
                    <a:pt x="341" y="0"/>
                  </a:lnTo>
                  <a:cubicBezTo>
                    <a:pt x="885" y="363"/>
                    <a:pt x="762" y="1126"/>
                    <a:pt x="666" y="1324"/>
                  </a:cubicBezTo>
                  <a:cubicBezTo>
                    <a:pt x="573" y="1526"/>
                    <a:pt x="362" y="1754"/>
                    <a:pt x="362" y="1754"/>
                  </a:cubicBezTo>
                  <a:cubicBezTo>
                    <a:pt x="202" y="1741"/>
                    <a:pt x="75" y="1703"/>
                    <a:pt x="38" y="1619"/>
                  </a:cubicBezTo>
                  <a:cubicBezTo>
                    <a:pt x="0" y="1539"/>
                    <a:pt x="46" y="1223"/>
                    <a:pt x="46" y="1223"/>
                  </a:cubicBezTo>
                  <a:cubicBezTo>
                    <a:pt x="350" y="1130"/>
                    <a:pt x="371" y="734"/>
                    <a:pt x="118" y="544"/>
                  </a:cubicBezTo>
                  <a:cubicBezTo>
                    <a:pt x="341" y="0"/>
                    <a:pt x="341" y="0"/>
                    <a:pt x="341" y="0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AB01D75D-089B-1A48-9E70-848B9384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3254" y="7697157"/>
              <a:ext cx="667108" cy="1306649"/>
            </a:xfrm>
            <a:custGeom>
              <a:avLst/>
              <a:gdLst>
                <a:gd name="T0" fmla="*/ 228 w 1068"/>
                <a:gd name="T1" fmla="*/ 1952 h 2092"/>
                <a:gd name="T2" fmla="*/ 228 w 1068"/>
                <a:gd name="T3" fmla="*/ 1952 h 2092"/>
                <a:gd name="T4" fmla="*/ 1067 w 1068"/>
                <a:gd name="T5" fmla="*/ 1977 h 2092"/>
                <a:gd name="T6" fmla="*/ 982 w 1068"/>
                <a:gd name="T7" fmla="*/ 0 h 2092"/>
                <a:gd name="T8" fmla="*/ 0 w 1068"/>
                <a:gd name="T9" fmla="*/ 0 h 2092"/>
                <a:gd name="T10" fmla="*/ 228 w 1068"/>
                <a:gd name="T11" fmla="*/ 1952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8" h="2092">
                  <a:moveTo>
                    <a:pt x="228" y="1952"/>
                  </a:moveTo>
                  <a:lnTo>
                    <a:pt x="228" y="1952"/>
                  </a:lnTo>
                  <a:cubicBezTo>
                    <a:pt x="464" y="2091"/>
                    <a:pt x="793" y="2062"/>
                    <a:pt x="1067" y="1977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8" y="1952"/>
                    <a:pt x="228" y="1952"/>
                    <a:pt x="228" y="1952"/>
                  </a:cubicBezTo>
                </a:path>
              </a:pathLst>
            </a:custGeom>
            <a:solidFill>
              <a:srgbClr val="D8D5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7A6B1353-B325-3147-8E57-9A73C14CA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8064" y="7705425"/>
              <a:ext cx="645055" cy="1273570"/>
            </a:xfrm>
            <a:custGeom>
              <a:avLst/>
              <a:gdLst>
                <a:gd name="T0" fmla="*/ 0 w 1030"/>
                <a:gd name="T1" fmla="*/ 333 h 2037"/>
                <a:gd name="T2" fmla="*/ 0 w 1030"/>
                <a:gd name="T3" fmla="*/ 333 h 2037"/>
                <a:gd name="T4" fmla="*/ 13 w 1030"/>
                <a:gd name="T5" fmla="*/ 439 h 2037"/>
                <a:gd name="T6" fmla="*/ 38 w 1030"/>
                <a:gd name="T7" fmla="*/ 392 h 2037"/>
                <a:gd name="T8" fmla="*/ 0 w 1030"/>
                <a:gd name="T9" fmla="*/ 333 h 2037"/>
                <a:gd name="T10" fmla="*/ 826 w 1030"/>
                <a:gd name="T11" fmla="*/ 0 h 2037"/>
                <a:gd name="T12" fmla="*/ 826 w 1030"/>
                <a:gd name="T13" fmla="*/ 0 h 2037"/>
                <a:gd name="T14" fmla="*/ 772 w 1030"/>
                <a:gd name="T15" fmla="*/ 182 h 2037"/>
                <a:gd name="T16" fmla="*/ 649 w 1030"/>
                <a:gd name="T17" fmla="*/ 105 h 2037"/>
                <a:gd name="T18" fmla="*/ 927 w 1030"/>
                <a:gd name="T19" fmla="*/ 1277 h 2037"/>
                <a:gd name="T20" fmla="*/ 700 w 1030"/>
                <a:gd name="T21" fmla="*/ 1581 h 2037"/>
                <a:gd name="T22" fmla="*/ 447 w 1030"/>
                <a:gd name="T23" fmla="*/ 1248 h 2037"/>
                <a:gd name="T24" fmla="*/ 426 w 1030"/>
                <a:gd name="T25" fmla="*/ 114 h 2037"/>
                <a:gd name="T26" fmla="*/ 261 w 1030"/>
                <a:gd name="T27" fmla="*/ 236 h 2037"/>
                <a:gd name="T28" fmla="*/ 101 w 1030"/>
                <a:gd name="T29" fmla="*/ 55 h 2037"/>
                <a:gd name="T30" fmla="*/ 312 w 1030"/>
                <a:gd name="T31" fmla="*/ 1788 h 2037"/>
                <a:gd name="T32" fmla="*/ 55 w 1030"/>
                <a:gd name="T33" fmla="*/ 793 h 2037"/>
                <a:gd name="T34" fmla="*/ 190 w 1030"/>
                <a:gd name="T35" fmla="*/ 1939 h 2037"/>
                <a:gd name="T36" fmla="*/ 590 w 1030"/>
                <a:gd name="T37" fmla="*/ 2036 h 2037"/>
                <a:gd name="T38" fmla="*/ 1029 w 1030"/>
                <a:gd name="T39" fmla="*/ 1964 h 2037"/>
                <a:gd name="T40" fmla="*/ 1008 w 1030"/>
                <a:gd name="T41" fmla="*/ 1538 h 2037"/>
                <a:gd name="T42" fmla="*/ 952 w 1030"/>
                <a:gd name="T43" fmla="*/ 1838 h 2037"/>
                <a:gd name="T44" fmla="*/ 826 w 1030"/>
                <a:gd name="T45" fmla="*/ 0 h 2037"/>
                <a:gd name="T46" fmla="*/ 0 w 1030"/>
                <a:gd name="T47" fmla="*/ 333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0" h="2037">
                  <a:moveTo>
                    <a:pt x="0" y="333"/>
                  </a:moveTo>
                  <a:lnTo>
                    <a:pt x="0" y="333"/>
                  </a:lnTo>
                  <a:cubicBezTo>
                    <a:pt x="13" y="439"/>
                    <a:pt x="13" y="439"/>
                    <a:pt x="13" y="439"/>
                  </a:cubicBezTo>
                  <a:cubicBezTo>
                    <a:pt x="25" y="422"/>
                    <a:pt x="34" y="405"/>
                    <a:pt x="38" y="392"/>
                  </a:cubicBezTo>
                  <a:cubicBezTo>
                    <a:pt x="29" y="371"/>
                    <a:pt x="17" y="354"/>
                    <a:pt x="0" y="333"/>
                  </a:cubicBezTo>
                  <a:lnTo>
                    <a:pt x="826" y="0"/>
                  </a:lnTo>
                  <a:lnTo>
                    <a:pt x="826" y="0"/>
                  </a:lnTo>
                  <a:cubicBezTo>
                    <a:pt x="809" y="51"/>
                    <a:pt x="788" y="110"/>
                    <a:pt x="772" y="182"/>
                  </a:cubicBezTo>
                  <a:cubicBezTo>
                    <a:pt x="746" y="169"/>
                    <a:pt x="695" y="143"/>
                    <a:pt x="649" y="105"/>
                  </a:cubicBezTo>
                  <a:cubicBezTo>
                    <a:pt x="708" y="316"/>
                    <a:pt x="839" y="822"/>
                    <a:pt x="927" y="1277"/>
                  </a:cubicBezTo>
                  <a:cubicBezTo>
                    <a:pt x="911" y="1281"/>
                    <a:pt x="767" y="1404"/>
                    <a:pt x="700" y="1581"/>
                  </a:cubicBezTo>
                  <a:cubicBezTo>
                    <a:pt x="700" y="1581"/>
                    <a:pt x="544" y="1383"/>
                    <a:pt x="447" y="1248"/>
                  </a:cubicBezTo>
                  <a:cubicBezTo>
                    <a:pt x="447" y="1248"/>
                    <a:pt x="397" y="594"/>
                    <a:pt x="426" y="114"/>
                  </a:cubicBezTo>
                  <a:cubicBezTo>
                    <a:pt x="371" y="169"/>
                    <a:pt x="308" y="219"/>
                    <a:pt x="261" y="236"/>
                  </a:cubicBezTo>
                  <a:cubicBezTo>
                    <a:pt x="215" y="211"/>
                    <a:pt x="152" y="131"/>
                    <a:pt x="101" y="55"/>
                  </a:cubicBezTo>
                  <a:cubicBezTo>
                    <a:pt x="186" y="325"/>
                    <a:pt x="380" y="1020"/>
                    <a:pt x="312" y="1788"/>
                  </a:cubicBezTo>
                  <a:cubicBezTo>
                    <a:pt x="308" y="1265"/>
                    <a:pt x="207" y="1020"/>
                    <a:pt x="55" y="793"/>
                  </a:cubicBezTo>
                  <a:cubicBezTo>
                    <a:pt x="190" y="1939"/>
                    <a:pt x="190" y="1939"/>
                    <a:pt x="190" y="1939"/>
                  </a:cubicBezTo>
                  <a:cubicBezTo>
                    <a:pt x="308" y="2006"/>
                    <a:pt x="447" y="2036"/>
                    <a:pt x="590" y="2036"/>
                  </a:cubicBezTo>
                  <a:cubicBezTo>
                    <a:pt x="738" y="2036"/>
                    <a:pt x="890" y="2006"/>
                    <a:pt x="1029" y="1964"/>
                  </a:cubicBezTo>
                  <a:cubicBezTo>
                    <a:pt x="1008" y="1538"/>
                    <a:pt x="1008" y="1538"/>
                    <a:pt x="1008" y="1538"/>
                  </a:cubicBezTo>
                  <a:cubicBezTo>
                    <a:pt x="987" y="1644"/>
                    <a:pt x="966" y="1745"/>
                    <a:pt x="952" y="1838"/>
                  </a:cubicBezTo>
                  <a:cubicBezTo>
                    <a:pt x="982" y="809"/>
                    <a:pt x="911" y="244"/>
                    <a:pt x="826" y="0"/>
                  </a:cubicBezTo>
                  <a:lnTo>
                    <a:pt x="0" y="333"/>
                  </a:lnTo>
                </a:path>
              </a:pathLst>
            </a:custGeom>
            <a:solidFill>
              <a:srgbClr val="BCB7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8F8F154C-D545-0041-83A4-2B1D0835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3404" y="7664077"/>
              <a:ext cx="336311" cy="1030985"/>
            </a:xfrm>
            <a:custGeom>
              <a:avLst/>
              <a:gdLst>
                <a:gd name="T0" fmla="*/ 38 w 536"/>
                <a:gd name="T1" fmla="*/ 105 h 1649"/>
                <a:gd name="T2" fmla="*/ 38 w 536"/>
                <a:gd name="T3" fmla="*/ 105 h 1649"/>
                <a:gd name="T4" fmla="*/ 55 w 536"/>
                <a:gd name="T5" fmla="*/ 1315 h 1649"/>
                <a:gd name="T6" fmla="*/ 308 w 536"/>
                <a:gd name="T7" fmla="*/ 1648 h 1649"/>
                <a:gd name="T8" fmla="*/ 535 w 536"/>
                <a:gd name="T9" fmla="*/ 1344 h 1649"/>
                <a:gd name="T10" fmla="*/ 232 w 536"/>
                <a:gd name="T11" fmla="*/ 75 h 1649"/>
                <a:gd name="T12" fmla="*/ 114 w 536"/>
                <a:gd name="T13" fmla="*/ 0 h 1649"/>
                <a:gd name="T14" fmla="*/ 38 w 536"/>
                <a:gd name="T15" fmla="*/ 105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" h="1649">
                  <a:moveTo>
                    <a:pt x="38" y="105"/>
                  </a:moveTo>
                  <a:lnTo>
                    <a:pt x="38" y="105"/>
                  </a:lnTo>
                  <a:cubicBezTo>
                    <a:pt x="0" y="586"/>
                    <a:pt x="55" y="1315"/>
                    <a:pt x="55" y="1315"/>
                  </a:cubicBezTo>
                  <a:cubicBezTo>
                    <a:pt x="152" y="1450"/>
                    <a:pt x="308" y="1648"/>
                    <a:pt x="308" y="1648"/>
                  </a:cubicBezTo>
                  <a:cubicBezTo>
                    <a:pt x="375" y="1471"/>
                    <a:pt x="519" y="1348"/>
                    <a:pt x="535" y="1344"/>
                  </a:cubicBezTo>
                  <a:cubicBezTo>
                    <a:pt x="421" y="754"/>
                    <a:pt x="232" y="75"/>
                    <a:pt x="232" y="7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38" y="105"/>
                    <a:pt x="38" y="105"/>
                    <a:pt x="38" y="105"/>
                  </a:cubicBezTo>
                </a:path>
              </a:pathLst>
            </a:custGeom>
            <a:solidFill>
              <a:srgbClr val="0072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B416ECA6-4495-8842-A91F-CC83C03F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9944" y="8129948"/>
              <a:ext cx="317015" cy="529276"/>
            </a:xfrm>
            <a:custGeom>
              <a:avLst/>
              <a:gdLst>
                <a:gd name="T0" fmla="*/ 303 w 506"/>
                <a:gd name="T1" fmla="*/ 847 h 848"/>
                <a:gd name="T2" fmla="*/ 303 w 506"/>
                <a:gd name="T3" fmla="*/ 847 h 848"/>
                <a:gd name="T4" fmla="*/ 505 w 506"/>
                <a:gd name="T5" fmla="*/ 598 h 848"/>
                <a:gd name="T6" fmla="*/ 476 w 506"/>
                <a:gd name="T7" fmla="*/ 447 h 848"/>
                <a:gd name="T8" fmla="*/ 0 w 506"/>
                <a:gd name="T9" fmla="*/ 0 h 848"/>
                <a:gd name="T10" fmla="*/ 12 w 506"/>
                <a:gd name="T11" fmla="*/ 375 h 848"/>
                <a:gd name="T12" fmla="*/ 303 w 506"/>
                <a:gd name="T13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848">
                  <a:moveTo>
                    <a:pt x="303" y="847"/>
                  </a:moveTo>
                  <a:lnTo>
                    <a:pt x="303" y="847"/>
                  </a:lnTo>
                  <a:cubicBezTo>
                    <a:pt x="375" y="699"/>
                    <a:pt x="493" y="602"/>
                    <a:pt x="505" y="598"/>
                  </a:cubicBezTo>
                  <a:cubicBezTo>
                    <a:pt x="497" y="548"/>
                    <a:pt x="484" y="497"/>
                    <a:pt x="476" y="4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8" y="273"/>
                    <a:pt x="12" y="375"/>
                  </a:cubicBezTo>
                  <a:lnTo>
                    <a:pt x="303" y="847"/>
                  </a:lnTo>
                </a:path>
              </a:pathLst>
            </a:custGeom>
            <a:solidFill>
              <a:srgbClr val="4062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E2E43A8B-FA53-2043-81BF-FB3068034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7188" y="7810178"/>
              <a:ext cx="242585" cy="339068"/>
            </a:xfrm>
            <a:custGeom>
              <a:avLst/>
              <a:gdLst>
                <a:gd name="T0" fmla="*/ 4 w 388"/>
                <a:gd name="T1" fmla="*/ 0 h 544"/>
                <a:gd name="T2" fmla="*/ 4 w 388"/>
                <a:gd name="T3" fmla="*/ 0 h 544"/>
                <a:gd name="T4" fmla="*/ 0 w 388"/>
                <a:gd name="T5" fmla="*/ 198 h 544"/>
                <a:gd name="T6" fmla="*/ 387 w 388"/>
                <a:gd name="T7" fmla="*/ 543 h 544"/>
                <a:gd name="T8" fmla="*/ 298 w 388"/>
                <a:gd name="T9" fmla="*/ 189 h 544"/>
                <a:gd name="T10" fmla="*/ 4 w 388"/>
                <a:gd name="T1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" h="544">
                  <a:moveTo>
                    <a:pt x="4" y="0"/>
                  </a:moveTo>
                  <a:lnTo>
                    <a:pt x="4" y="0"/>
                  </a:lnTo>
                  <a:cubicBezTo>
                    <a:pt x="0" y="63"/>
                    <a:pt x="0" y="131"/>
                    <a:pt x="0" y="198"/>
                  </a:cubicBezTo>
                  <a:cubicBezTo>
                    <a:pt x="387" y="543"/>
                    <a:pt x="387" y="543"/>
                    <a:pt x="387" y="543"/>
                  </a:cubicBezTo>
                  <a:cubicBezTo>
                    <a:pt x="354" y="413"/>
                    <a:pt x="324" y="290"/>
                    <a:pt x="298" y="189"/>
                  </a:cubicBezTo>
                  <a:lnTo>
                    <a:pt x="4" y="0"/>
                  </a:lnTo>
                </a:path>
              </a:pathLst>
            </a:custGeom>
            <a:solidFill>
              <a:srgbClr val="4062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33F1CE2F-E181-1643-97F4-E2F47FBC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4906" y="7697156"/>
              <a:ext cx="413497" cy="1474804"/>
            </a:xfrm>
            <a:custGeom>
              <a:avLst/>
              <a:gdLst>
                <a:gd name="T0" fmla="*/ 198 w 663"/>
                <a:gd name="T1" fmla="*/ 0 h 2358"/>
                <a:gd name="T2" fmla="*/ 198 w 663"/>
                <a:gd name="T3" fmla="*/ 0 h 2358"/>
                <a:gd name="T4" fmla="*/ 345 w 663"/>
                <a:gd name="T5" fmla="*/ 81 h 2358"/>
                <a:gd name="T6" fmla="*/ 548 w 663"/>
                <a:gd name="T7" fmla="*/ 2100 h 2358"/>
                <a:gd name="T8" fmla="*/ 0 w 663"/>
                <a:gd name="T9" fmla="*/ 2357 h 2358"/>
                <a:gd name="T10" fmla="*/ 58 w 663"/>
                <a:gd name="T11" fmla="*/ 1851 h 2358"/>
                <a:gd name="T12" fmla="*/ 168 w 663"/>
                <a:gd name="T13" fmla="*/ 839 h 2358"/>
                <a:gd name="T14" fmla="*/ 50 w 663"/>
                <a:gd name="T15" fmla="*/ 270 h 2358"/>
                <a:gd name="T16" fmla="*/ 198 w 663"/>
                <a:gd name="T17" fmla="*/ 0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2358">
                  <a:moveTo>
                    <a:pt x="198" y="0"/>
                  </a:moveTo>
                  <a:lnTo>
                    <a:pt x="198" y="0"/>
                  </a:lnTo>
                  <a:cubicBezTo>
                    <a:pt x="261" y="30"/>
                    <a:pt x="345" y="81"/>
                    <a:pt x="345" y="81"/>
                  </a:cubicBezTo>
                  <a:cubicBezTo>
                    <a:pt x="540" y="650"/>
                    <a:pt x="662" y="1493"/>
                    <a:pt x="548" y="2100"/>
                  </a:cubicBezTo>
                  <a:cubicBezTo>
                    <a:pt x="413" y="2238"/>
                    <a:pt x="0" y="2357"/>
                    <a:pt x="0" y="2357"/>
                  </a:cubicBezTo>
                  <a:cubicBezTo>
                    <a:pt x="84" y="1981"/>
                    <a:pt x="58" y="1851"/>
                    <a:pt x="58" y="1851"/>
                  </a:cubicBezTo>
                  <a:cubicBezTo>
                    <a:pt x="168" y="839"/>
                    <a:pt x="168" y="839"/>
                    <a:pt x="168" y="839"/>
                  </a:cubicBezTo>
                  <a:cubicBezTo>
                    <a:pt x="50" y="270"/>
                    <a:pt x="50" y="270"/>
                    <a:pt x="50" y="270"/>
                  </a:cubicBezTo>
                  <a:lnTo>
                    <a:pt x="198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1" name="Freeform 88">
              <a:extLst>
                <a:ext uri="{FF2B5EF4-FFF2-40B4-BE49-F238E27FC236}">
                  <a16:creationId xmlns:a16="http://schemas.microsoft.com/office/drawing/2014/main" id="{0FB16DC6-1170-8245-97DA-7C18FD36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5536" y="7595159"/>
              <a:ext cx="523762" cy="1576801"/>
            </a:xfrm>
            <a:custGeom>
              <a:avLst/>
              <a:gdLst>
                <a:gd name="T0" fmla="*/ 527 w 840"/>
                <a:gd name="T1" fmla="*/ 0 h 2522"/>
                <a:gd name="T2" fmla="*/ 527 w 840"/>
                <a:gd name="T3" fmla="*/ 0 h 2522"/>
                <a:gd name="T4" fmla="*/ 0 w 840"/>
                <a:gd name="T5" fmla="*/ 185 h 2522"/>
                <a:gd name="T6" fmla="*/ 122 w 840"/>
                <a:gd name="T7" fmla="*/ 2264 h 2522"/>
                <a:gd name="T8" fmla="*/ 708 w 840"/>
                <a:gd name="T9" fmla="*/ 2521 h 2522"/>
                <a:gd name="T10" fmla="*/ 826 w 840"/>
                <a:gd name="T11" fmla="*/ 1965 h 2522"/>
                <a:gd name="T12" fmla="*/ 763 w 840"/>
                <a:gd name="T13" fmla="*/ 1129 h 2522"/>
                <a:gd name="T14" fmla="*/ 497 w 840"/>
                <a:gd name="T15" fmla="*/ 156 h 2522"/>
                <a:gd name="T16" fmla="*/ 527 w 840"/>
                <a:gd name="T17" fmla="*/ 0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2522">
                  <a:moveTo>
                    <a:pt x="527" y="0"/>
                  </a:moveTo>
                  <a:lnTo>
                    <a:pt x="527" y="0"/>
                  </a:lnTo>
                  <a:cubicBezTo>
                    <a:pt x="307" y="17"/>
                    <a:pt x="75" y="135"/>
                    <a:pt x="0" y="185"/>
                  </a:cubicBezTo>
                  <a:cubicBezTo>
                    <a:pt x="152" y="620"/>
                    <a:pt x="447" y="1484"/>
                    <a:pt x="122" y="2264"/>
                  </a:cubicBezTo>
                  <a:cubicBezTo>
                    <a:pt x="354" y="2289"/>
                    <a:pt x="573" y="2462"/>
                    <a:pt x="708" y="2521"/>
                  </a:cubicBezTo>
                  <a:cubicBezTo>
                    <a:pt x="784" y="2205"/>
                    <a:pt x="814" y="2243"/>
                    <a:pt x="826" y="1965"/>
                  </a:cubicBezTo>
                  <a:cubicBezTo>
                    <a:pt x="839" y="1690"/>
                    <a:pt x="763" y="1129"/>
                    <a:pt x="763" y="1129"/>
                  </a:cubicBezTo>
                  <a:cubicBezTo>
                    <a:pt x="497" y="156"/>
                    <a:pt x="497" y="156"/>
                    <a:pt x="497" y="156"/>
                  </a:cubicBezTo>
                  <a:lnTo>
                    <a:pt x="527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76B679B2-0C80-1341-9F35-7FA758F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5420" y="7573107"/>
              <a:ext cx="410741" cy="1251517"/>
            </a:xfrm>
            <a:custGeom>
              <a:avLst/>
              <a:gdLst>
                <a:gd name="T0" fmla="*/ 333 w 655"/>
                <a:gd name="T1" fmla="*/ 0 h 2000"/>
                <a:gd name="T2" fmla="*/ 333 w 655"/>
                <a:gd name="T3" fmla="*/ 0 h 2000"/>
                <a:gd name="T4" fmla="*/ 0 w 655"/>
                <a:gd name="T5" fmla="*/ 219 h 2000"/>
                <a:gd name="T6" fmla="*/ 295 w 655"/>
                <a:gd name="T7" fmla="*/ 603 h 2000"/>
                <a:gd name="T8" fmla="*/ 168 w 655"/>
                <a:gd name="T9" fmla="*/ 805 h 2000"/>
                <a:gd name="T10" fmla="*/ 569 w 655"/>
                <a:gd name="T11" fmla="*/ 1999 h 2000"/>
                <a:gd name="T12" fmla="*/ 316 w 655"/>
                <a:gd name="T13" fmla="*/ 144 h 2000"/>
                <a:gd name="T14" fmla="*/ 333 w 655"/>
                <a:gd name="T15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5" h="2000">
                  <a:moveTo>
                    <a:pt x="333" y="0"/>
                  </a:moveTo>
                  <a:lnTo>
                    <a:pt x="333" y="0"/>
                  </a:lnTo>
                  <a:cubicBezTo>
                    <a:pt x="97" y="72"/>
                    <a:pt x="0" y="219"/>
                    <a:pt x="0" y="219"/>
                  </a:cubicBezTo>
                  <a:cubicBezTo>
                    <a:pt x="126" y="393"/>
                    <a:pt x="232" y="498"/>
                    <a:pt x="295" y="603"/>
                  </a:cubicBezTo>
                  <a:cubicBezTo>
                    <a:pt x="257" y="683"/>
                    <a:pt x="168" y="805"/>
                    <a:pt x="168" y="805"/>
                  </a:cubicBezTo>
                  <a:cubicBezTo>
                    <a:pt x="396" y="1109"/>
                    <a:pt x="565" y="1324"/>
                    <a:pt x="569" y="1999"/>
                  </a:cubicBezTo>
                  <a:cubicBezTo>
                    <a:pt x="654" y="1016"/>
                    <a:pt x="316" y="144"/>
                    <a:pt x="316" y="144"/>
                  </a:cubicBezTo>
                  <a:cubicBezTo>
                    <a:pt x="333" y="0"/>
                    <a:pt x="333" y="0"/>
                    <a:pt x="333" y="0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3" name="Freeform 90">
              <a:extLst>
                <a:ext uri="{FF2B5EF4-FFF2-40B4-BE49-F238E27FC236}">
                  <a16:creationId xmlns:a16="http://schemas.microsoft.com/office/drawing/2014/main" id="{46DD361E-C538-D843-A169-F99A0AA2D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396" y="7595159"/>
              <a:ext cx="308744" cy="1259787"/>
            </a:xfrm>
            <a:custGeom>
              <a:avLst/>
              <a:gdLst>
                <a:gd name="T0" fmla="*/ 0 w 494"/>
                <a:gd name="T1" fmla="*/ 0 h 2016"/>
                <a:gd name="T2" fmla="*/ 0 w 494"/>
                <a:gd name="T3" fmla="*/ 0 h 2016"/>
                <a:gd name="T4" fmla="*/ 164 w 494"/>
                <a:gd name="T5" fmla="*/ 34 h 2016"/>
                <a:gd name="T6" fmla="*/ 421 w 494"/>
                <a:gd name="T7" fmla="*/ 177 h 2016"/>
                <a:gd name="T8" fmla="*/ 261 w 494"/>
                <a:gd name="T9" fmla="*/ 535 h 2016"/>
                <a:gd name="T10" fmla="*/ 493 w 494"/>
                <a:gd name="T11" fmla="*/ 708 h 2016"/>
                <a:gd name="T12" fmla="*/ 231 w 494"/>
                <a:gd name="T13" fmla="*/ 2015 h 2016"/>
                <a:gd name="T14" fmla="*/ 97 w 494"/>
                <a:gd name="T15" fmla="*/ 156 h 2016"/>
                <a:gd name="T16" fmla="*/ 0 w 494"/>
                <a:gd name="T17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016">
                  <a:moveTo>
                    <a:pt x="0" y="0"/>
                  </a:moveTo>
                  <a:lnTo>
                    <a:pt x="0" y="0"/>
                  </a:lnTo>
                  <a:cubicBezTo>
                    <a:pt x="21" y="0"/>
                    <a:pt x="164" y="34"/>
                    <a:pt x="164" y="34"/>
                  </a:cubicBezTo>
                  <a:cubicBezTo>
                    <a:pt x="270" y="72"/>
                    <a:pt x="421" y="177"/>
                    <a:pt x="421" y="177"/>
                  </a:cubicBezTo>
                  <a:cubicBezTo>
                    <a:pt x="384" y="320"/>
                    <a:pt x="261" y="535"/>
                    <a:pt x="261" y="535"/>
                  </a:cubicBezTo>
                  <a:cubicBezTo>
                    <a:pt x="363" y="599"/>
                    <a:pt x="493" y="708"/>
                    <a:pt x="493" y="708"/>
                  </a:cubicBezTo>
                  <a:cubicBezTo>
                    <a:pt x="464" y="1100"/>
                    <a:pt x="282" y="1636"/>
                    <a:pt x="231" y="2015"/>
                  </a:cubicBezTo>
                  <a:cubicBezTo>
                    <a:pt x="261" y="957"/>
                    <a:pt x="185" y="392"/>
                    <a:pt x="97" y="15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4" name="Freeform 91">
              <a:extLst>
                <a:ext uri="{FF2B5EF4-FFF2-40B4-BE49-F238E27FC236}">
                  <a16:creationId xmlns:a16="http://schemas.microsoft.com/office/drawing/2014/main" id="{3975334F-251D-F745-83DA-E3A3CFF3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6333" y="7573107"/>
              <a:ext cx="534789" cy="281178"/>
            </a:xfrm>
            <a:custGeom>
              <a:avLst/>
              <a:gdLst>
                <a:gd name="T0" fmla="*/ 0 w 857"/>
                <a:gd name="T1" fmla="*/ 101 h 448"/>
                <a:gd name="T2" fmla="*/ 0 w 857"/>
                <a:gd name="T3" fmla="*/ 101 h 448"/>
                <a:gd name="T4" fmla="*/ 248 w 857"/>
                <a:gd name="T5" fmla="*/ 447 h 448"/>
                <a:gd name="T6" fmla="*/ 514 w 857"/>
                <a:gd name="T7" fmla="*/ 190 h 448"/>
                <a:gd name="T8" fmla="*/ 759 w 857"/>
                <a:gd name="T9" fmla="*/ 393 h 448"/>
                <a:gd name="T10" fmla="*/ 821 w 857"/>
                <a:gd name="T11" fmla="*/ 72 h 448"/>
                <a:gd name="T12" fmla="*/ 0 w 857"/>
                <a:gd name="T13" fmla="*/ 10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7" h="448">
                  <a:moveTo>
                    <a:pt x="0" y="101"/>
                  </a:moveTo>
                  <a:lnTo>
                    <a:pt x="0" y="101"/>
                  </a:lnTo>
                  <a:cubicBezTo>
                    <a:pt x="30" y="186"/>
                    <a:pt x="164" y="405"/>
                    <a:pt x="248" y="447"/>
                  </a:cubicBezTo>
                  <a:cubicBezTo>
                    <a:pt x="341" y="413"/>
                    <a:pt x="502" y="249"/>
                    <a:pt x="514" y="190"/>
                  </a:cubicBezTo>
                  <a:cubicBezTo>
                    <a:pt x="539" y="258"/>
                    <a:pt x="699" y="367"/>
                    <a:pt x="759" y="393"/>
                  </a:cubicBezTo>
                  <a:cubicBezTo>
                    <a:pt x="792" y="245"/>
                    <a:pt x="856" y="144"/>
                    <a:pt x="821" y="72"/>
                  </a:cubicBezTo>
                  <a:cubicBezTo>
                    <a:pt x="792" y="0"/>
                    <a:pt x="0" y="101"/>
                    <a:pt x="0" y="101"/>
                  </a:cubicBezTo>
                </a:path>
              </a:pathLst>
            </a:custGeom>
            <a:solidFill>
              <a:srgbClr val="D8D5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5" name="Freeform 92">
              <a:extLst>
                <a:ext uri="{FF2B5EF4-FFF2-40B4-BE49-F238E27FC236}">
                  <a16:creationId xmlns:a16="http://schemas.microsoft.com/office/drawing/2014/main" id="{8F5DCA1A-6069-BE46-971E-51690546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9205" y="7118260"/>
              <a:ext cx="184694" cy="275664"/>
            </a:xfrm>
            <a:custGeom>
              <a:avLst/>
              <a:gdLst>
                <a:gd name="T0" fmla="*/ 0 w 296"/>
                <a:gd name="T1" fmla="*/ 118 h 440"/>
                <a:gd name="T2" fmla="*/ 0 w 296"/>
                <a:gd name="T3" fmla="*/ 118 h 440"/>
                <a:gd name="T4" fmla="*/ 47 w 296"/>
                <a:gd name="T5" fmla="*/ 413 h 440"/>
                <a:gd name="T6" fmla="*/ 295 w 296"/>
                <a:gd name="T7" fmla="*/ 379 h 440"/>
                <a:gd name="T8" fmla="*/ 126 w 296"/>
                <a:gd name="T9" fmla="*/ 0 h 440"/>
                <a:gd name="T10" fmla="*/ 0 w 296"/>
                <a:gd name="T11" fmla="*/ 1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440">
                  <a:moveTo>
                    <a:pt x="0" y="118"/>
                  </a:moveTo>
                  <a:lnTo>
                    <a:pt x="0" y="118"/>
                  </a:lnTo>
                  <a:cubicBezTo>
                    <a:pt x="59" y="228"/>
                    <a:pt x="47" y="413"/>
                    <a:pt x="47" y="413"/>
                  </a:cubicBezTo>
                  <a:cubicBezTo>
                    <a:pt x="135" y="439"/>
                    <a:pt x="295" y="379"/>
                    <a:pt x="295" y="37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18"/>
                    <a:pt x="0" y="118"/>
                    <a:pt x="0" y="118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1524E5D1-3600-6D42-951B-A9395EE0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7986" y="6848109"/>
              <a:ext cx="248098" cy="330797"/>
            </a:xfrm>
            <a:custGeom>
              <a:avLst/>
              <a:gdLst>
                <a:gd name="T0" fmla="*/ 8 w 398"/>
                <a:gd name="T1" fmla="*/ 451 h 528"/>
                <a:gd name="T2" fmla="*/ 8 w 398"/>
                <a:gd name="T3" fmla="*/ 451 h 528"/>
                <a:gd name="T4" fmla="*/ 329 w 398"/>
                <a:gd name="T5" fmla="*/ 354 h 528"/>
                <a:gd name="T6" fmla="*/ 80 w 398"/>
                <a:gd name="T7" fmla="*/ 139 h 528"/>
                <a:gd name="T8" fmla="*/ 8 w 398"/>
                <a:gd name="T9" fmla="*/ 45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28">
                  <a:moveTo>
                    <a:pt x="8" y="451"/>
                  </a:moveTo>
                  <a:lnTo>
                    <a:pt x="8" y="451"/>
                  </a:lnTo>
                  <a:cubicBezTo>
                    <a:pt x="85" y="506"/>
                    <a:pt x="279" y="527"/>
                    <a:pt x="329" y="354"/>
                  </a:cubicBezTo>
                  <a:cubicBezTo>
                    <a:pt x="397" y="126"/>
                    <a:pt x="165" y="0"/>
                    <a:pt x="80" y="139"/>
                  </a:cubicBezTo>
                  <a:cubicBezTo>
                    <a:pt x="0" y="274"/>
                    <a:pt x="8" y="451"/>
                    <a:pt x="8" y="451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7" name="Freeform 94">
              <a:extLst>
                <a:ext uri="{FF2B5EF4-FFF2-40B4-BE49-F238E27FC236}">
                  <a16:creationId xmlns:a16="http://schemas.microsoft.com/office/drawing/2014/main" id="{E022DF7B-1B85-9A47-BDB0-1857C9700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0305" y="6900484"/>
              <a:ext cx="82699" cy="234316"/>
            </a:xfrm>
            <a:custGeom>
              <a:avLst/>
              <a:gdLst>
                <a:gd name="T0" fmla="*/ 0 w 132"/>
                <a:gd name="T1" fmla="*/ 0 h 376"/>
                <a:gd name="T2" fmla="*/ 0 w 132"/>
                <a:gd name="T3" fmla="*/ 0 h 376"/>
                <a:gd name="T4" fmla="*/ 38 w 132"/>
                <a:gd name="T5" fmla="*/ 375 h 376"/>
                <a:gd name="T6" fmla="*/ 118 w 132"/>
                <a:gd name="T7" fmla="*/ 270 h 376"/>
                <a:gd name="T8" fmla="*/ 131 w 132"/>
                <a:gd name="T9" fmla="*/ 190 h 376"/>
                <a:gd name="T10" fmla="*/ 0 w 132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376">
                  <a:moveTo>
                    <a:pt x="0" y="0"/>
                  </a:moveTo>
                  <a:lnTo>
                    <a:pt x="0" y="0"/>
                  </a:lnTo>
                  <a:cubicBezTo>
                    <a:pt x="8" y="127"/>
                    <a:pt x="21" y="257"/>
                    <a:pt x="38" y="375"/>
                  </a:cubicBezTo>
                  <a:cubicBezTo>
                    <a:pt x="72" y="354"/>
                    <a:pt x="101" y="321"/>
                    <a:pt x="118" y="270"/>
                  </a:cubicBezTo>
                  <a:cubicBezTo>
                    <a:pt x="126" y="241"/>
                    <a:pt x="131" y="215"/>
                    <a:pt x="131" y="190"/>
                  </a:cubicBezTo>
                  <a:cubicBezTo>
                    <a:pt x="131" y="89"/>
                    <a:pt x="68" y="17"/>
                    <a:pt x="0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8" name="Freeform 95">
              <a:extLst>
                <a:ext uri="{FF2B5EF4-FFF2-40B4-BE49-F238E27FC236}">
                  <a16:creationId xmlns:a16="http://schemas.microsoft.com/office/drawing/2014/main" id="{C7C53131-D2FE-2C46-919A-3961E612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692" y="6542121"/>
              <a:ext cx="940015" cy="1149522"/>
            </a:xfrm>
            <a:custGeom>
              <a:avLst/>
              <a:gdLst>
                <a:gd name="T0" fmla="*/ 1403 w 1505"/>
                <a:gd name="T1" fmla="*/ 304 h 1839"/>
                <a:gd name="T2" fmla="*/ 1403 w 1505"/>
                <a:gd name="T3" fmla="*/ 304 h 1839"/>
                <a:gd name="T4" fmla="*/ 1504 w 1505"/>
                <a:gd name="T5" fmla="*/ 1404 h 1839"/>
                <a:gd name="T6" fmla="*/ 1049 w 1505"/>
                <a:gd name="T7" fmla="*/ 1631 h 1839"/>
                <a:gd name="T8" fmla="*/ 1078 w 1505"/>
                <a:gd name="T9" fmla="*/ 1720 h 1839"/>
                <a:gd name="T10" fmla="*/ 674 w 1505"/>
                <a:gd name="T11" fmla="*/ 1838 h 1839"/>
                <a:gd name="T12" fmla="*/ 257 w 1505"/>
                <a:gd name="T13" fmla="*/ 1749 h 1839"/>
                <a:gd name="T14" fmla="*/ 278 w 1505"/>
                <a:gd name="T15" fmla="*/ 1564 h 1839"/>
                <a:gd name="T16" fmla="*/ 169 w 1505"/>
                <a:gd name="T17" fmla="*/ 1252 h 1839"/>
                <a:gd name="T18" fmla="*/ 67 w 1505"/>
                <a:gd name="T19" fmla="*/ 978 h 1839"/>
                <a:gd name="T20" fmla="*/ 0 w 1505"/>
                <a:gd name="T21" fmla="*/ 637 h 1839"/>
                <a:gd name="T22" fmla="*/ 459 w 1505"/>
                <a:gd name="T23" fmla="*/ 0 h 1839"/>
                <a:gd name="T24" fmla="*/ 1403 w 1505"/>
                <a:gd name="T25" fmla="*/ 304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5" h="1839">
                  <a:moveTo>
                    <a:pt x="1403" y="304"/>
                  </a:moveTo>
                  <a:lnTo>
                    <a:pt x="1403" y="304"/>
                  </a:lnTo>
                  <a:cubicBezTo>
                    <a:pt x="1361" y="691"/>
                    <a:pt x="1504" y="1269"/>
                    <a:pt x="1504" y="1404"/>
                  </a:cubicBezTo>
                  <a:cubicBezTo>
                    <a:pt x="1395" y="1559"/>
                    <a:pt x="1049" y="1631"/>
                    <a:pt x="1049" y="1631"/>
                  </a:cubicBezTo>
                  <a:cubicBezTo>
                    <a:pt x="1041" y="1677"/>
                    <a:pt x="1078" y="1720"/>
                    <a:pt x="1078" y="1720"/>
                  </a:cubicBezTo>
                  <a:cubicBezTo>
                    <a:pt x="1070" y="1792"/>
                    <a:pt x="885" y="1838"/>
                    <a:pt x="674" y="1838"/>
                  </a:cubicBezTo>
                  <a:cubicBezTo>
                    <a:pt x="463" y="1838"/>
                    <a:pt x="337" y="1784"/>
                    <a:pt x="257" y="1749"/>
                  </a:cubicBezTo>
                  <a:cubicBezTo>
                    <a:pt x="287" y="1665"/>
                    <a:pt x="278" y="1564"/>
                    <a:pt x="278" y="1564"/>
                  </a:cubicBezTo>
                  <a:cubicBezTo>
                    <a:pt x="231" y="1555"/>
                    <a:pt x="206" y="1420"/>
                    <a:pt x="169" y="1252"/>
                  </a:cubicBezTo>
                  <a:cubicBezTo>
                    <a:pt x="134" y="1079"/>
                    <a:pt x="67" y="978"/>
                    <a:pt x="67" y="978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1403" y="304"/>
                    <a:pt x="1403" y="304"/>
                    <a:pt x="1403" y="304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89" name="Freeform 96">
              <a:extLst>
                <a:ext uri="{FF2B5EF4-FFF2-40B4-BE49-F238E27FC236}">
                  <a16:creationId xmlns:a16="http://schemas.microsoft.com/office/drawing/2014/main" id="{8C3F321F-C47B-A649-9842-B7AD673B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1960" y="6580714"/>
              <a:ext cx="871099" cy="463117"/>
            </a:xfrm>
            <a:custGeom>
              <a:avLst/>
              <a:gdLst>
                <a:gd name="T0" fmla="*/ 0 w 1392"/>
                <a:gd name="T1" fmla="*/ 645 h 743"/>
                <a:gd name="T2" fmla="*/ 0 w 1392"/>
                <a:gd name="T3" fmla="*/ 645 h 743"/>
                <a:gd name="T4" fmla="*/ 0 w 1392"/>
                <a:gd name="T5" fmla="*/ 645 h 743"/>
                <a:gd name="T6" fmla="*/ 21 w 1392"/>
                <a:gd name="T7" fmla="*/ 742 h 743"/>
                <a:gd name="T8" fmla="*/ 0 w 1392"/>
                <a:gd name="T9" fmla="*/ 645 h 743"/>
                <a:gd name="T10" fmla="*/ 1391 w 1392"/>
                <a:gd name="T11" fmla="*/ 245 h 743"/>
                <a:gd name="T12" fmla="*/ 1391 w 1392"/>
                <a:gd name="T13" fmla="*/ 245 h 743"/>
                <a:gd name="T14" fmla="*/ 1387 w 1392"/>
                <a:gd name="T15" fmla="*/ 337 h 743"/>
                <a:gd name="T16" fmla="*/ 1387 w 1392"/>
                <a:gd name="T17" fmla="*/ 337 h 743"/>
                <a:gd name="T18" fmla="*/ 1391 w 1392"/>
                <a:gd name="T19" fmla="*/ 245 h 743"/>
                <a:gd name="T20" fmla="*/ 1391 w 1392"/>
                <a:gd name="T21" fmla="*/ 245 h 743"/>
                <a:gd name="T22" fmla="*/ 1391 w 1392"/>
                <a:gd name="T23" fmla="*/ 245 h 743"/>
                <a:gd name="T24" fmla="*/ 1391 w 1392"/>
                <a:gd name="T25" fmla="*/ 245 h 743"/>
                <a:gd name="T26" fmla="*/ 1391 w 1392"/>
                <a:gd name="T27" fmla="*/ 245 h 743"/>
                <a:gd name="T28" fmla="*/ 624 w 1392"/>
                <a:gd name="T29" fmla="*/ 0 h 743"/>
                <a:gd name="T30" fmla="*/ 624 w 1392"/>
                <a:gd name="T31" fmla="*/ 0 h 743"/>
                <a:gd name="T32" fmla="*/ 1391 w 1392"/>
                <a:gd name="T33" fmla="*/ 245 h 743"/>
                <a:gd name="T34" fmla="*/ 1391 w 1392"/>
                <a:gd name="T35" fmla="*/ 245 h 743"/>
                <a:gd name="T36" fmla="*/ 624 w 1392"/>
                <a:gd name="T37" fmla="*/ 0 h 743"/>
                <a:gd name="T38" fmla="*/ 0 w 1392"/>
                <a:gd name="T39" fmla="*/ 64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2" h="743">
                  <a:moveTo>
                    <a:pt x="0" y="645"/>
                  </a:moveTo>
                  <a:lnTo>
                    <a:pt x="0" y="645"/>
                  </a:lnTo>
                  <a:lnTo>
                    <a:pt x="0" y="645"/>
                  </a:lnTo>
                  <a:cubicBezTo>
                    <a:pt x="21" y="742"/>
                    <a:pt x="21" y="742"/>
                    <a:pt x="21" y="742"/>
                  </a:cubicBezTo>
                  <a:cubicBezTo>
                    <a:pt x="0" y="645"/>
                    <a:pt x="0" y="645"/>
                    <a:pt x="0" y="645"/>
                  </a:cubicBezTo>
                  <a:lnTo>
                    <a:pt x="1391" y="245"/>
                  </a:lnTo>
                  <a:lnTo>
                    <a:pt x="1391" y="245"/>
                  </a:lnTo>
                  <a:cubicBezTo>
                    <a:pt x="1387" y="274"/>
                    <a:pt x="1387" y="304"/>
                    <a:pt x="1387" y="337"/>
                  </a:cubicBezTo>
                  <a:lnTo>
                    <a:pt x="1387" y="337"/>
                  </a:lnTo>
                  <a:cubicBezTo>
                    <a:pt x="1387" y="304"/>
                    <a:pt x="1387" y="274"/>
                    <a:pt x="1391" y="245"/>
                  </a:cubicBezTo>
                  <a:lnTo>
                    <a:pt x="1391" y="245"/>
                  </a:lnTo>
                  <a:lnTo>
                    <a:pt x="1391" y="245"/>
                  </a:lnTo>
                  <a:lnTo>
                    <a:pt x="1391" y="245"/>
                  </a:lnTo>
                  <a:lnTo>
                    <a:pt x="1391" y="245"/>
                  </a:lnTo>
                  <a:lnTo>
                    <a:pt x="624" y="0"/>
                  </a:lnTo>
                  <a:lnTo>
                    <a:pt x="624" y="0"/>
                  </a:lnTo>
                  <a:cubicBezTo>
                    <a:pt x="1391" y="245"/>
                    <a:pt x="1391" y="245"/>
                    <a:pt x="1391" y="245"/>
                  </a:cubicBezTo>
                  <a:lnTo>
                    <a:pt x="1391" y="245"/>
                  </a:lnTo>
                  <a:cubicBezTo>
                    <a:pt x="624" y="0"/>
                    <a:pt x="624" y="0"/>
                    <a:pt x="624" y="0"/>
                  </a:cubicBezTo>
                  <a:lnTo>
                    <a:pt x="0" y="645"/>
                  </a:ln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id="{5AB050E1-0DCC-7149-AFEF-14E2260D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1960" y="6561419"/>
              <a:ext cx="871099" cy="490682"/>
            </a:xfrm>
            <a:custGeom>
              <a:avLst/>
              <a:gdLst>
                <a:gd name="T0" fmla="*/ 426 w 1392"/>
                <a:gd name="T1" fmla="*/ 0 h 786"/>
                <a:gd name="T2" fmla="*/ 426 w 1392"/>
                <a:gd name="T3" fmla="*/ 0 h 786"/>
                <a:gd name="T4" fmla="*/ 152 w 1392"/>
                <a:gd name="T5" fmla="*/ 376 h 786"/>
                <a:gd name="T6" fmla="*/ 0 w 1392"/>
                <a:gd name="T7" fmla="*/ 675 h 786"/>
                <a:gd name="T8" fmla="*/ 21 w 1392"/>
                <a:gd name="T9" fmla="*/ 772 h 786"/>
                <a:gd name="T10" fmla="*/ 25 w 1392"/>
                <a:gd name="T11" fmla="*/ 785 h 786"/>
                <a:gd name="T12" fmla="*/ 532 w 1392"/>
                <a:gd name="T13" fmla="*/ 220 h 786"/>
                <a:gd name="T14" fmla="*/ 1105 w 1392"/>
                <a:gd name="T15" fmla="*/ 405 h 786"/>
                <a:gd name="T16" fmla="*/ 1387 w 1392"/>
                <a:gd name="T17" fmla="*/ 367 h 786"/>
                <a:gd name="T18" fmla="*/ 1391 w 1392"/>
                <a:gd name="T19" fmla="*/ 275 h 786"/>
                <a:gd name="T20" fmla="*/ 1391 w 1392"/>
                <a:gd name="T21" fmla="*/ 275 h 786"/>
                <a:gd name="T22" fmla="*/ 1391 w 1392"/>
                <a:gd name="T23" fmla="*/ 275 h 786"/>
                <a:gd name="T24" fmla="*/ 1391 w 1392"/>
                <a:gd name="T25" fmla="*/ 275 h 786"/>
                <a:gd name="T26" fmla="*/ 624 w 1392"/>
                <a:gd name="T27" fmla="*/ 30 h 786"/>
                <a:gd name="T28" fmla="*/ 426 w 1392"/>
                <a:gd name="T2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2" h="786">
                  <a:moveTo>
                    <a:pt x="426" y="0"/>
                  </a:moveTo>
                  <a:lnTo>
                    <a:pt x="426" y="0"/>
                  </a:lnTo>
                  <a:cubicBezTo>
                    <a:pt x="152" y="376"/>
                    <a:pt x="152" y="376"/>
                    <a:pt x="152" y="376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21" y="772"/>
                    <a:pt x="21" y="772"/>
                    <a:pt x="21" y="772"/>
                  </a:cubicBezTo>
                  <a:cubicBezTo>
                    <a:pt x="25" y="785"/>
                    <a:pt x="25" y="785"/>
                    <a:pt x="25" y="785"/>
                  </a:cubicBezTo>
                  <a:cubicBezTo>
                    <a:pt x="224" y="751"/>
                    <a:pt x="540" y="380"/>
                    <a:pt x="532" y="220"/>
                  </a:cubicBezTo>
                  <a:cubicBezTo>
                    <a:pt x="629" y="317"/>
                    <a:pt x="856" y="405"/>
                    <a:pt x="1105" y="405"/>
                  </a:cubicBezTo>
                  <a:cubicBezTo>
                    <a:pt x="1198" y="405"/>
                    <a:pt x="1294" y="393"/>
                    <a:pt x="1387" y="367"/>
                  </a:cubicBezTo>
                  <a:cubicBezTo>
                    <a:pt x="1387" y="334"/>
                    <a:pt x="1387" y="304"/>
                    <a:pt x="1391" y="275"/>
                  </a:cubicBezTo>
                  <a:lnTo>
                    <a:pt x="1391" y="275"/>
                  </a:lnTo>
                  <a:lnTo>
                    <a:pt x="1391" y="275"/>
                  </a:lnTo>
                  <a:lnTo>
                    <a:pt x="1391" y="275"/>
                  </a:lnTo>
                  <a:cubicBezTo>
                    <a:pt x="624" y="30"/>
                    <a:pt x="624" y="30"/>
                    <a:pt x="624" y="30"/>
                  </a:cubicBezTo>
                  <a:cubicBezTo>
                    <a:pt x="426" y="0"/>
                    <a:pt x="426" y="0"/>
                    <a:pt x="426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id="{72860DA3-B541-EF48-A221-F91F45F4C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8501" y="7052102"/>
              <a:ext cx="19297" cy="101995"/>
            </a:xfrm>
            <a:custGeom>
              <a:avLst/>
              <a:gdLst>
                <a:gd name="T0" fmla="*/ 0 w 31"/>
                <a:gd name="T1" fmla="*/ 0 h 165"/>
                <a:gd name="T2" fmla="*/ 30 w 31"/>
                <a:gd name="T3" fmla="*/ 164 h 165"/>
                <a:gd name="T4" fmla="*/ 0 w 31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65">
                  <a:moveTo>
                    <a:pt x="0" y="0"/>
                  </a:moveTo>
                  <a:lnTo>
                    <a:pt x="30" y="164"/>
                  </a:lnTo>
                  <a:lnTo>
                    <a:pt x="0" y="0"/>
                  </a:ln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D31CAE23-B65C-944D-973B-590DA157A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8501" y="7052102"/>
              <a:ext cx="19297" cy="101995"/>
            </a:xfrm>
            <a:custGeom>
              <a:avLst/>
              <a:gdLst>
                <a:gd name="T0" fmla="*/ 0 w 31"/>
                <a:gd name="T1" fmla="*/ 0 h 165"/>
                <a:gd name="T2" fmla="*/ 30 w 31"/>
                <a:gd name="T3" fmla="*/ 164 h 165"/>
                <a:gd name="T4" fmla="*/ 0 w 31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65">
                  <a:moveTo>
                    <a:pt x="0" y="0"/>
                  </a:moveTo>
                  <a:lnTo>
                    <a:pt x="30" y="164"/>
                  </a:lnTo>
                  <a:lnTo>
                    <a:pt x="0" y="0"/>
                  </a:ln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2128DFA5-2014-A245-B4AA-1BA351A6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8500" y="7052101"/>
              <a:ext cx="741538" cy="639541"/>
            </a:xfrm>
            <a:custGeom>
              <a:avLst/>
              <a:gdLst>
                <a:gd name="T0" fmla="*/ 0 w 1186"/>
                <a:gd name="T1" fmla="*/ 0 h 1025"/>
                <a:gd name="T2" fmla="*/ 0 w 1186"/>
                <a:gd name="T3" fmla="*/ 0 h 1025"/>
                <a:gd name="T4" fmla="*/ 30 w 1186"/>
                <a:gd name="T5" fmla="*/ 164 h 1025"/>
                <a:gd name="T6" fmla="*/ 132 w 1186"/>
                <a:gd name="T7" fmla="*/ 438 h 1025"/>
                <a:gd name="T8" fmla="*/ 241 w 1186"/>
                <a:gd name="T9" fmla="*/ 750 h 1025"/>
                <a:gd name="T10" fmla="*/ 241 w 1186"/>
                <a:gd name="T11" fmla="*/ 796 h 1025"/>
                <a:gd name="T12" fmla="*/ 220 w 1186"/>
                <a:gd name="T13" fmla="*/ 935 h 1025"/>
                <a:gd name="T14" fmla="*/ 637 w 1186"/>
                <a:gd name="T15" fmla="*/ 1024 h 1025"/>
                <a:gd name="T16" fmla="*/ 1041 w 1186"/>
                <a:gd name="T17" fmla="*/ 906 h 1025"/>
                <a:gd name="T18" fmla="*/ 1012 w 1186"/>
                <a:gd name="T19" fmla="*/ 830 h 1025"/>
                <a:gd name="T20" fmla="*/ 1012 w 1186"/>
                <a:gd name="T21" fmla="*/ 817 h 1025"/>
                <a:gd name="T22" fmla="*/ 1185 w 1186"/>
                <a:gd name="T23" fmla="*/ 767 h 1025"/>
                <a:gd name="T24" fmla="*/ 814 w 1186"/>
                <a:gd name="T25" fmla="*/ 813 h 1025"/>
                <a:gd name="T26" fmla="*/ 279 w 1186"/>
                <a:gd name="T27" fmla="*/ 653 h 1025"/>
                <a:gd name="T28" fmla="*/ 127 w 1186"/>
                <a:gd name="T29" fmla="*/ 223 h 1025"/>
                <a:gd name="T30" fmla="*/ 0 w 1186"/>
                <a:gd name="T3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6" h="1025">
                  <a:moveTo>
                    <a:pt x="0" y="0"/>
                  </a:moveTo>
                  <a:lnTo>
                    <a:pt x="0" y="0"/>
                  </a:ln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97" y="265"/>
                    <a:pt x="132" y="438"/>
                  </a:cubicBezTo>
                  <a:cubicBezTo>
                    <a:pt x="169" y="606"/>
                    <a:pt x="194" y="741"/>
                    <a:pt x="241" y="750"/>
                  </a:cubicBezTo>
                  <a:cubicBezTo>
                    <a:pt x="241" y="750"/>
                    <a:pt x="241" y="771"/>
                    <a:pt x="241" y="796"/>
                  </a:cubicBezTo>
                  <a:cubicBezTo>
                    <a:pt x="241" y="834"/>
                    <a:pt x="236" y="885"/>
                    <a:pt x="220" y="935"/>
                  </a:cubicBezTo>
                  <a:cubicBezTo>
                    <a:pt x="300" y="970"/>
                    <a:pt x="426" y="1024"/>
                    <a:pt x="637" y="1024"/>
                  </a:cubicBezTo>
                  <a:cubicBezTo>
                    <a:pt x="848" y="1024"/>
                    <a:pt x="1033" y="978"/>
                    <a:pt x="1041" y="906"/>
                  </a:cubicBezTo>
                  <a:cubicBezTo>
                    <a:pt x="1041" y="906"/>
                    <a:pt x="1012" y="872"/>
                    <a:pt x="1012" y="830"/>
                  </a:cubicBezTo>
                  <a:cubicBezTo>
                    <a:pt x="1012" y="826"/>
                    <a:pt x="1012" y="822"/>
                    <a:pt x="1012" y="817"/>
                  </a:cubicBezTo>
                  <a:cubicBezTo>
                    <a:pt x="1012" y="817"/>
                    <a:pt x="1092" y="801"/>
                    <a:pt x="1185" y="767"/>
                  </a:cubicBezTo>
                  <a:cubicBezTo>
                    <a:pt x="1055" y="796"/>
                    <a:pt x="928" y="813"/>
                    <a:pt x="814" y="813"/>
                  </a:cubicBezTo>
                  <a:cubicBezTo>
                    <a:pt x="523" y="813"/>
                    <a:pt x="312" y="725"/>
                    <a:pt x="279" y="653"/>
                  </a:cubicBezTo>
                  <a:cubicBezTo>
                    <a:pt x="232" y="556"/>
                    <a:pt x="132" y="379"/>
                    <a:pt x="127" y="2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9BC8773A-C8F3-6D4A-8146-0A7AE525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8596" y="7200960"/>
              <a:ext cx="501709" cy="366633"/>
            </a:xfrm>
            <a:custGeom>
              <a:avLst/>
              <a:gdLst>
                <a:gd name="T0" fmla="*/ 708 w 802"/>
                <a:gd name="T1" fmla="*/ 122 h 587"/>
                <a:gd name="T2" fmla="*/ 708 w 802"/>
                <a:gd name="T3" fmla="*/ 122 h 587"/>
                <a:gd name="T4" fmla="*/ 34 w 802"/>
                <a:gd name="T5" fmla="*/ 211 h 587"/>
                <a:gd name="T6" fmla="*/ 89 w 802"/>
                <a:gd name="T7" fmla="*/ 540 h 587"/>
                <a:gd name="T8" fmla="*/ 489 w 802"/>
                <a:gd name="T9" fmla="*/ 565 h 587"/>
                <a:gd name="T10" fmla="*/ 780 w 802"/>
                <a:gd name="T11" fmla="*/ 455 h 587"/>
                <a:gd name="T12" fmla="*/ 708 w 802"/>
                <a:gd name="T13" fmla="*/ 122 h 587"/>
                <a:gd name="T14" fmla="*/ 582 w 802"/>
                <a:gd name="T15" fmla="*/ 443 h 587"/>
                <a:gd name="T16" fmla="*/ 582 w 802"/>
                <a:gd name="T17" fmla="*/ 443 h 587"/>
                <a:gd name="T18" fmla="*/ 266 w 802"/>
                <a:gd name="T19" fmla="*/ 443 h 587"/>
                <a:gd name="T20" fmla="*/ 223 w 802"/>
                <a:gd name="T21" fmla="*/ 308 h 587"/>
                <a:gd name="T22" fmla="*/ 451 w 802"/>
                <a:gd name="T23" fmla="*/ 173 h 587"/>
                <a:gd name="T24" fmla="*/ 675 w 802"/>
                <a:gd name="T25" fmla="*/ 274 h 587"/>
                <a:gd name="T26" fmla="*/ 582 w 802"/>
                <a:gd name="T27" fmla="*/ 44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2" h="587">
                  <a:moveTo>
                    <a:pt x="708" y="122"/>
                  </a:moveTo>
                  <a:lnTo>
                    <a:pt x="708" y="122"/>
                  </a:lnTo>
                  <a:cubicBezTo>
                    <a:pt x="616" y="0"/>
                    <a:pt x="93" y="68"/>
                    <a:pt x="34" y="211"/>
                  </a:cubicBezTo>
                  <a:cubicBezTo>
                    <a:pt x="0" y="283"/>
                    <a:pt x="22" y="510"/>
                    <a:pt x="89" y="540"/>
                  </a:cubicBezTo>
                  <a:cubicBezTo>
                    <a:pt x="198" y="586"/>
                    <a:pt x="354" y="586"/>
                    <a:pt x="489" y="565"/>
                  </a:cubicBezTo>
                  <a:cubicBezTo>
                    <a:pt x="552" y="552"/>
                    <a:pt x="679" y="514"/>
                    <a:pt x="780" y="455"/>
                  </a:cubicBezTo>
                  <a:cubicBezTo>
                    <a:pt x="801" y="379"/>
                    <a:pt x="784" y="223"/>
                    <a:pt x="708" y="122"/>
                  </a:cubicBezTo>
                  <a:close/>
                  <a:moveTo>
                    <a:pt x="582" y="443"/>
                  </a:moveTo>
                  <a:lnTo>
                    <a:pt x="582" y="443"/>
                  </a:lnTo>
                  <a:cubicBezTo>
                    <a:pt x="472" y="489"/>
                    <a:pt x="354" y="493"/>
                    <a:pt x="266" y="443"/>
                  </a:cubicBezTo>
                  <a:cubicBezTo>
                    <a:pt x="211" y="417"/>
                    <a:pt x="207" y="362"/>
                    <a:pt x="223" y="308"/>
                  </a:cubicBezTo>
                  <a:cubicBezTo>
                    <a:pt x="266" y="177"/>
                    <a:pt x="325" y="186"/>
                    <a:pt x="451" y="173"/>
                  </a:cubicBezTo>
                  <a:cubicBezTo>
                    <a:pt x="582" y="160"/>
                    <a:pt x="641" y="173"/>
                    <a:pt x="675" y="274"/>
                  </a:cubicBezTo>
                  <a:cubicBezTo>
                    <a:pt x="708" y="379"/>
                    <a:pt x="691" y="401"/>
                    <a:pt x="582" y="443"/>
                  </a:cubicBezTo>
                  <a:close/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365F61DD-4252-BC4A-8E6E-C9C739F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8996" y="6076249"/>
              <a:ext cx="1394862" cy="1003419"/>
            </a:xfrm>
            <a:custGeom>
              <a:avLst/>
              <a:gdLst>
                <a:gd name="T0" fmla="*/ 2108 w 2232"/>
                <a:gd name="T1" fmla="*/ 839 h 1603"/>
                <a:gd name="T2" fmla="*/ 2108 w 2232"/>
                <a:gd name="T3" fmla="*/ 839 h 1603"/>
                <a:gd name="T4" fmla="*/ 2231 w 2232"/>
                <a:gd name="T5" fmla="*/ 775 h 1603"/>
                <a:gd name="T6" fmla="*/ 1994 w 2232"/>
                <a:gd name="T7" fmla="*/ 502 h 1603"/>
                <a:gd name="T8" fmla="*/ 1227 w 2232"/>
                <a:gd name="T9" fmla="*/ 4 h 1603"/>
                <a:gd name="T10" fmla="*/ 662 w 2232"/>
                <a:gd name="T11" fmla="*/ 560 h 1603"/>
                <a:gd name="T12" fmla="*/ 0 w 2232"/>
                <a:gd name="T13" fmla="*/ 923 h 1603"/>
                <a:gd name="T14" fmla="*/ 110 w 2232"/>
                <a:gd name="T15" fmla="*/ 949 h 1603"/>
                <a:gd name="T16" fmla="*/ 34 w 2232"/>
                <a:gd name="T17" fmla="*/ 991 h 1603"/>
                <a:gd name="T18" fmla="*/ 182 w 2232"/>
                <a:gd name="T19" fmla="*/ 1602 h 1603"/>
                <a:gd name="T20" fmla="*/ 296 w 2232"/>
                <a:gd name="T21" fmla="*/ 1581 h 1603"/>
                <a:gd name="T22" fmla="*/ 798 w 2232"/>
                <a:gd name="T23" fmla="*/ 877 h 1603"/>
                <a:gd name="T24" fmla="*/ 2028 w 2232"/>
                <a:gd name="T25" fmla="*/ 889 h 1603"/>
                <a:gd name="T26" fmla="*/ 2028 w 2232"/>
                <a:gd name="T27" fmla="*/ 889 h 1603"/>
                <a:gd name="T28" fmla="*/ 2108 w 2232"/>
                <a:gd name="T29" fmla="*/ 839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2" h="1603">
                  <a:moveTo>
                    <a:pt x="2108" y="839"/>
                  </a:moveTo>
                  <a:lnTo>
                    <a:pt x="2108" y="839"/>
                  </a:lnTo>
                  <a:cubicBezTo>
                    <a:pt x="2167" y="826"/>
                    <a:pt x="2205" y="801"/>
                    <a:pt x="2231" y="775"/>
                  </a:cubicBezTo>
                  <a:cubicBezTo>
                    <a:pt x="2184" y="810"/>
                    <a:pt x="2112" y="780"/>
                    <a:pt x="1994" y="502"/>
                  </a:cubicBezTo>
                  <a:cubicBezTo>
                    <a:pt x="1876" y="224"/>
                    <a:pt x="1585" y="0"/>
                    <a:pt x="1227" y="4"/>
                  </a:cubicBezTo>
                  <a:cubicBezTo>
                    <a:pt x="873" y="9"/>
                    <a:pt x="591" y="342"/>
                    <a:pt x="662" y="560"/>
                  </a:cubicBezTo>
                  <a:cubicBezTo>
                    <a:pt x="578" y="405"/>
                    <a:pt x="161" y="657"/>
                    <a:pt x="0" y="923"/>
                  </a:cubicBezTo>
                  <a:cubicBezTo>
                    <a:pt x="47" y="911"/>
                    <a:pt x="101" y="936"/>
                    <a:pt x="110" y="949"/>
                  </a:cubicBezTo>
                  <a:cubicBezTo>
                    <a:pt x="72" y="957"/>
                    <a:pt x="34" y="991"/>
                    <a:pt x="34" y="991"/>
                  </a:cubicBezTo>
                  <a:cubicBezTo>
                    <a:pt x="18" y="1172"/>
                    <a:pt x="64" y="1396"/>
                    <a:pt x="182" y="1602"/>
                  </a:cubicBezTo>
                  <a:cubicBezTo>
                    <a:pt x="296" y="1581"/>
                    <a:pt x="296" y="1581"/>
                    <a:pt x="296" y="1581"/>
                  </a:cubicBezTo>
                  <a:cubicBezTo>
                    <a:pt x="511" y="1463"/>
                    <a:pt x="840" y="1075"/>
                    <a:pt x="798" y="877"/>
                  </a:cubicBezTo>
                  <a:cubicBezTo>
                    <a:pt x="1034" y="1130"/>
                    <a:pt x="1784" y="1303"/>
                    <a:pt x="2028" y="889"/>
                  </a:cubicBezTo>
                  <a:lnTo>
                    <a:pt x="2028" y="889"/>
                  </a:lnTo>
                  <a:cubicBezTo>
                    <a:pt x="2066" y="873"/>
                    <a:pt x="2092" y="856"/>
                    <a:pt x="2108" y="839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22AB44D6-4A9C-764A-A795-EDF6CD87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9320" y="6919783"/>
              <a:ext cx="259124" cy="336311"/>
            </a:xfrm>
            <a:custGeom>
              <a:avLst/>
              <a:gdLst>
                <a:gd name="T0" fmla="*/ 413 w 414"/>
                <a:gd name="T1" fmla="*/ 434 h 536"/>
                <a:gd name="T2" fmla="*/ 413 w 414"/>
                <a:gd name="T3" fmla="*/ 434 h 536"/>
                <a:gd name="T4" fmla="*/ 89 w 414"/>
                <a:gd name="T5" fmla="*/ 366 h 536"/>
                <a:gd name="T6" fmla="*/ 312 w 414"/>
                <a:gd name="T7" fmla="*/ 130 h 536"/>
                <a:gd name="T8" fmla="*/ 413 w 414"/>
                <a:gd name="T9" fmla="*/ 43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36">
                  <a:moveTo>
                    <a:pt x="413" y="434"/>
                  </a:moveTo>
                  <a:lnTo>
                    <a:pt x="413" y="434"/>
                  </a:lnTo>
                  <a:cubicBezTo>
                    <a:pt x="346" y="493"/>
                    <a:pt x="156" y="535"/>
                    <a:pt x="89" y="366"/>
                  </a:cubicBezTo>
                  <a:cubicBezTo>
                    <a:pt x="0" y="147"/>
                    <a:pt x="219" y="0"/>
                    <a:pt x="312" y="130"/>
                  </a:cubicBezTo>
                  <a:cubicBezTo>
                    <a:pt x="404" y="257"/>
                    <a:pt x="413" y="434"/>
                    <a:pt x="413" y="434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5F7EAF75-382B-FC45-9DEA-17363B77F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021" y="7374627"/>
              <a:ext cx="192965" cy="55133"/>
            </a:xfrm>
            <a:custGeom>
              <a:avLst/>
              <a:gdLst>
                <a:gd name="T0" fmla="*/ 0 w 308"/>
                <a:gd name="T1" fmla="*/ 0 h 89"/>
                <a:gd name="T2" fmla="*/ 0 w 308"/>
                <a:gd name="T3" fmla="*/ 0 h 89"/>
                <a:gd name="T4" fmla="*/ 307 w 308"/>
                <a:gd name="T5" fmla="*/ 38 h 89"/>
                <a:gd name="T6" fmla="*/ 0 w 308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89">
                  <a:moveTo>
                    <a:pt x="0" y="0"/>
                  </a:moveTo>
                  <a:lnTo>
                    <a:pt x="0" y="0"/>
                  </a:lnTo>
                  <a:cubicBezTo>
                    <a:pt x="75" y="88"/>
                    <a:pt x="265" y="76"/>
                    <a:pt x="307" y="38"/>
                  </a:cubicBezTo>
                  <a:cubicBezTo>
                    <a:pt x="232" y="51"/>
                    <a:pt x="84" y="51"/>
                    <a:pt x="0" y="0"/>
                  </a:cubicBezTo>
                </a:path>
              </a:pathLst>
            </a:custGeom>
            <a:solidFill>
              <a:srgbClr val="CC47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CE2D17A9-2701-9F42-9340-5AF20B7B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826" y="7049344"/>
              <a:ext cx="49620" cy="93726"/>
            </a:xfrm>
            <a:custGeom>
              <a:avLst/>
              <a:gdLst>
                <a:gd name="T0" fmla="*/ 59 w 81"/>
                <a:gd name="T1" fmla="*/ 9 h 149"/>
                <a:gd name="T2" fmla="*/ 59 w 81"/>
                <a:gd name="T3" fmla="*/ 9 h 149"/>
                <a:gd name="T4" fmla="*/ 76 w 81"/>
                <a:gd name="T5" fmla="*/ 85 h 149"/>
                <a:gd name="T6" fmla="*/ 46 w 81"/>
                <a:gd name="T7" fmla="*/ 135 h 149"/>
                <a:gd name="T8" fmla="*/ 17 w 81"/>
                <a:gd name="T9" fmla="*/ 110 h 149"/>
                <a:gd name="T10" fmla="*/ 34 w 81"/>
                <a:gd name="T11" fmla="*/ 26 h 149"/>
                <a:gd name="T12" fmla="*/ 59 w 81"/>
                <a:gd name="T13" fmla="*/ 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49">
                  <a:moveTo>
                    <a:pt x="59" y="9"/>
                  </a:moveTo>
                  <a:lnTo>
                    <a:pt x="59" y="9"/>
                  </a:lnTo>
                  <a:cubicBezTo>
                    <a:pt x="80" y="34"/>
                    <a:pt x="80" y="68"/>
                    <a:pt x="76" y="85"/>
                  </a:cubicBezTo>
                  <a:cubicBezTo>
                    <a:pt x="76" y="106"/>
                    <a:pt x="67" y="118"/>
                    <a:pt x="46" y="135"/>
                  </a:cubicBezTo>
                  <a:cubicBezTo>
                    <a:pt x="30" y="148"/>
                    <a:pt x="30" y="135"/>
                    <a:pt x="17" y="110"/>
                  </a:cubicBezTo>
                  <a:cubicBezTo>
                    <a:pt x="0" y="81"/>
                    <a:pt x="17" y="47"/>
                    <a:pt x="34" y="26"/>
                  </a:cubicBezTo>
                  <a:cubicBezTo>
                    <a:pt x="46" y="13"/>
                    <a:pt x="51" y="0"/>
                    <a:pt x="59" y="9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id="{ADCA9F25-7FA1-E447-A72B-10E504BF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8918" y="7074155"/>
              <a:ext cx="49620" cy="93726"/>
            </a:xfrm>
            <a:custGeom>
              <a:avLst/>
              <a:gdLst>
                <a:gd name="T0" fmla="*/ 58 w 80"/>
                <a:gd name="T1" fmla="*/ 9 h 149"/>
                <a:gd name="T2" fmla="*/ 58 w 80"/>
                <a:gd name="T3" fmla="*/ 9 h 149"/>
                <a:gd name="T4" fmla="*/ 75 w 80"/>
                <a:gd name="T5" fmla="*/ 85 h 149"/>
                <a:gd name="T6" fmla="*/ 46 w 80"/>
                <a:gd name="T7" fmla="*/ 135 h 149"/>
                <a:gd name="T8" fmla="*/ 17 w 80"/>
                <a:gd name="T9" fmla="*/ 106 h 149"/>
                <a:gd name="T10" fmla="*/ 33 w 80"/>
                <a:gd name="T11" fmla="*/ 26 h 149"/>
                <a:gd name="T12" fmla="*/ 58 w 80"/>
                <a:gd name="T13" fmla="*/ 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49">
                  <a:moveTo>
                    <a:pt x="58" y="9"/>
                  </a:moveTo>
                  <a:lnTo>
                    <a:pt x="58" y="9"/>
                  </a:lnTo>
                  <a:cubicBezTo>
                    <a:pt x="79" y="30"/>
                    <a:pt x="79" y="68"/>
                    <a:pt x="75" y="85"/>
                  </a:cubicBezTo>
                  <a:cubicBezTo>
                    <a:pt x="75" y="106"/>
                    <a:pt x="67" y="118"/>
                    <a:pt x="46" y="135"/>
                  </a:cubicBezTo>
                  <a:cubicBezTo>
                    <a:pt x="29" y="148"/>
                    <a:pt x="29" y="131"/>
                    <a:pt x="17" y="106"/>
                  </a:cubicBezTo>
                  <a:cubicBezTo>
                    <a:pt x="0" y="81"/>
                    <a:pt x="17" y="47"/>
                    <a:pt x="33" y="26"/>
                  </a:cubicBezTo>
                  <a:cubicBezTo>
                    <a:pt x="46" y="13"/>
                    <a:pt x="50" y="0"/>
                    <a:pt x="58" y="9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0" name="Freeform 107">
              <a:extLst>
                <a:ext uri="{FF2B5EF4-FFF2-40B4-BE49-F238E27FC236}">
                  <a16:creationId xmlns:a16="http://schemas.microsoft.com/office/drawing/2014/main" id="{68BCC6BE-74DC-7C4F-ADA5-23B6AD5B4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4581" y="6826057"/>
              <a:ext cx="168156" cy="115779"/>
            </a:xfrm>
            <a:custGeom>
              <a:avLst/>
              <a:gdLst>
                <a:gd name="T0" fmla="*/ 0 w 271"/>
                <a:gd name="T1" fmla="*/ 186 h 187"/>
                <a:gd name="T2" fmla="*/ 0 w 271"/>
                <a:gd name="T3" fmla="*/ 186 h 187"/>
                <a:gd name="T4" fmla="*/ 270 w 271"/>
                <a:gd name="T5" fmla="*/ 89 h 187"/>
                <a:gd name="T6" fmla="*/ 0 w 271"/>
                <a:gd name="T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187">
                  <a:moveTo>
                    <a:pt x="0" y="186"/>
                  </a:moveTo>
                  <a:lnTo>
                    <a:pt x="0" y="186"/>
                  </a:lnTo>
                  <a:cubicBezTo>
                    <a:pt x="84" y="0"/>
                    <a:pt x="245" y="13"/>
                    <a:pt x="270" y="89"/>
                  </a:cubicBezTo>
                  <a:cubicBezTo>
                    <a:pt x="211" y="17"/>
                    <a:pt x="55" y="97"/>
                    <a:pt x="0" y="186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1" name="Freeform 108">
              <a:extLst>
                <a:ext uri="{FF2B5EF4-FFF2-40B4-BE49-F238E27FC236}">
                  <a16:creationId xmlns:a16="http://schemas.microsoft.com/office/drawing/2014/main" id="{1DBD012C-F52A-D24C-8106-582DA61C8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139" y="6870162"/>
              <a:ext cx="195723" cy="132319"/>
            </a:xfrm>
            <a:custGeom>
              <a:avLst/>
              <a:gdLst>
                <a:gd name="T0" fmla="*/ 312 w 313"/>
                <a:gd name="T1" fmla="*/ 101 h 211"/>
                <a:gd name="T2" fmla="*/ 312 w 313"/>
                <a:gd name="T3" fmla="*/ 101 h 211"/>
                <a:gd name="T4" fmla="*/ 0 w 313"/>
                <a:gd name="T5" fmla="*/ 210 h 211"/>
                <a:gd name="T6" fmla="*/ 312 w 313"/>
                <a:gd name="T7" fmla="*/ 10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211">
                  <a:moveTo>
                    <a:pt x="312" y="101"/>
                  </a:moveTo>
                  <a:lnTo>
                    <a:pt x="312" y="101"/>
                  </a:lnTo>
                  <a:cubicBezTo>
                    <a:pt x="157" y="0"/>
                    <a:pt x="25" y="139"/>
                    <a:pt x="0" y="210"/>
                  </a:cubicBezTo>
                  <a:cubicBezTo>
                    <a:pt x="46" y="156"/>
                    <a:pt x="173" y="50"/>
                    <a:pt x="312" y="101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2" name="Freeform 109">
              <a:extLst>
                <a:ext uri="{FF2B5EF4-FFF2-40B4-BE49-F238E27FC236}">
                  <a16:creationId xmlns:a16="http://schemas.microsoft.com/office/drawing/2014/main" id="{EE702C90-48FE-6041-B7BA-D3CE292F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434" y="10371102"/>
              <a:ext cx="498952" cy="181938"/>
            </a:xfrm>
            <a:custGeom>
              <a:avLst/>
              <a:gdLst>
                <a:gd name="T0" fmla="*/ 797 w 798"/>
                <a:gd name="T1" fmla="*/ 291 h 292"/>
                <a:gd name="T2" fmla="*/ 797 w 798"/>
                <a:gd name="T3" fmla="*/ 291 h 292"/>
                <a:gd name="T4" fmla="*/ 447 w 798"/>
                <a:gd name="T5" fmla="*/ 0 h 292"/>
                <a:gd name="T6" fmla="*/ 42 w 798"/>
                <a:gd name="T7" fmla="*/ 126 h 292"/>
                <a:gd name="T8" fmla="*/ 0 w 798"/>
                <a:gd name="T9" fmla="*/ 291 h 292"/>
                <a:gd name="T10" fmla="*/ 797 w 798"/>
                <a:gd name="T11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8" h="292">
                  <a:moveTo>
                    <a:pt x="797" y="291"/>
                  </a:moveTo>
                  <a:lnTo>
                    <a:pt x="797" y="291"/>
                  </a:lnTo>
                  <a:cubicBezTo>
                    <a:pt x="754" y="122"/>
                    <a:pt x="645" y="0"/>
                    <a:pt x="447" y="0"/>
                  </a:cubicBezTo>
                  <a:cubicBezTo>
                    <a:pt x="253" y="0"/>
                    <a:pt x="202" y="97"/>
                    <a:pt x="42" y="126"/>
                  </a:cubicBezTo>
                  <a:cubicBezTo>
                    <a:pt x="17" y="169"/>
                    <a:pt x="0" y="291"/>
                    <a:pt x="0" y="291"/>
                  </a:cubicBezTo>
                  <a:lnTo>
                    <a:pt x="797" y="291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3" name="Freeform 110">
              <a:extLst>
                <a:ext uri="{FF2B5EF4-FFF2-40B4-BE49-F238E27FC236}">
                  <a16:creationId xmlns:a16="http://schemas.microsoft.com/office/drawing/2014/main" id="{F8F9669A-2CF8-F848-99B0-CDBE06D5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6062" y="6269214"/>
              <a:ext cx="1141251" cy="1088874"/>
            </a:xfrm>
            <a:custGeom>
              <a:avLst/>
              <a:gdLst>
                <a:gd name="T0" fmla="*/ 1640 w 1827"/>
                <a:gd name="T1" fmla="*/ 1138 h 1741"/>
                <a:gd name="T2" fmla="*/ 1640 w 1827"/>
                <a:gd name="T3" fmla="*/ 1138 h 1741"/>
                <a:gd name="T4" fmla="*/ 1826 w 1827"/>
                <a:gd name="T5" fmla="*/ 506 h 1741"/>
                <a:gd name="T6" fmla="*/ 1674 w 1827"/>
                <a:gd name="T7" fmla="*/ 636 h 1741"/>
                <a:gd name="T8" fmla="*/ 1686 w 1827"/>
                <a:gd name="T9" fmla="*/ 328 h 1741"/>
                <a:gd name="T10" fmla="*/ 915 w 1827"/>
                <a:gd name="T11" fmla="*/ 34 h 1741"/>
                <a:gd name="T12" fmla="*/ 38 w 1827"/>
                <a:gd name="T13" fmla="*/ 261 h 1741"/>
                <a:gd name="T14" fmla="*/ 228 w 1827"/>
                <a:gd name="T15" fmla="*/ 341 h 1741"/>
                <a:gd name="T16" fmla="*/ 0 w 1827"/>
                <a:gd name="T17" fmla="*/ 413 h 1741"/>
                <a:gd name="T18" fmla="*/ 266 w 1827"/>
                <a:gd name="T19" fmla="*/ 641 h 1741"/>
                <a:gd name="T20" fmla="*/ 1400 w 1827"/>
                <a:gd name="T21" fmla="*/ 1740 h 1741"/>
                <a:gd name="T22" fmla="*/ 1543 w 1827"/>
                <a:gd name="T23" fmla="*/ 1715 h 1741"/>
                <a:gd name="T24" fmla="*/ 1619 w 1827"/>
                <a:gd name="T25" fmla="*/ 1332 h 1741"/>
                <a:gd name="T26" fmla="*/ 1640 w 1827"/>
                <a:gd name="T27" fmla="*/ 1138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7" h="1741">
                  <a:moveTo>
                    <a:pt x="1640" y="1138"/>
                  </a:moveTo>
                  <a:lnTo>
                    <a:pt x="1640" y="1138"/>
                  </a:lnTo>
                  <a:cubicBezTo>
                    <a:pt x="1796" y="898"/>
                    <a:pt x="1813" y="611"/>
                    <a:pt x="1826" y="506"/>
                  </a:cubicBezTo>
                  <a:cubicBezTo>
                    <a:pt x="1758" y="535"/>
                    <a:pt x="1691" y="606"/>
                    <a:pt x="1674" y="636"/>
                  </a:cubicBezTo>
                  <a:cubicBezTo>
                    <a:pt x="1712" y="459"/>
                    <a:pt x="1699" y="341"/>
                    <a:pt x="1686" y="328"/>
                  </a:cubicBezTo>
                  <a:cubicBezTo>
                    <a:pt x="1678" y="316"/>
                    <a:pt x="1324" y="72"/>
                    <a:pt x="915" y="34"/>
                  </a:cubicBezTo>
                  <a:cubicBezTo>
                    <a:pt x="578" y="0"/>
                    <a:pt x="312" y="63"/>
                    <a:pt x="38" y="261"/>
                  </a:cubicBezTo>
                  <a:cubicBezTo>
                    <a:pt x="144" y="278"/>
                    <a:pt x="220" y="324"/>
                    <a:pt x="228" y="341"/>
                  </a:cubicBezTo>
                  <a:cubicBezTo>
                    <a:pt x="93" y="341"/>
                    <a:pt x="21" y="388"/>
                    <a:pt x="0" y="413"/>
                  </a:cubicBezTo>
                  <a:cubicBezTo>
                    <a:pt x="85" y="472"/>
                    <a:pt x="106" y="548"/>
                    <a:pt x="266" y="641"/>
                  </a:cubicBezTo>
                  <a:cubicBezTo>
                    <a:pt x="430" y="738"/>
                    <a:pt x="1400" y="1740"/>
                    <a:pt x="1400" y="1740"/>
                  </a:cubicBezTo>
                  <a:cubicBezTo>
                    <a:pt x="1472" y="1707"/>
                    <a:pt x="1543" y="1715"/>
                    <a:pt x="1543" y="1715"/>
                  </a:cubicBezTo>
                  <a:cubicBezTo>
                    <a:pt x="1547" y="1597"/>
                    <a:pt x="1611" y="1403"/>
                    <a:pt x="1619" y="1332"/>
                  </a:cubicBezTo>
                  <a:cubicBezTo>
                    <a:pt x="1627" y="1256"/>
                    <a:pt x="1640" y="1138"/>
                    <a:pt x="1640" y="1138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4" name="Freeform 111">
              <a:extLst>
                <a:ext uri="{FF2B5EF4-FFF2-40B4-BE49-F238E27FC236}">
                  <a16:creationId xmlns:a16="http://schemas.microsoft.com/office/drawing/2014/main" id="{CA21C8C8-BBA9-BC41-A9E5-8DBD935A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8058" y="6542122"/>
              <a:ext cx="843533" cy="1177088"/>
            </a:xfrm>
            <a:custGeom>
              <a:avLst/>
              <a:gdLst>
                <a:gd name="T0" fmla="*/ 84 w 1350"/>
                <a:gd name="T1" fmla="*/ 211 h 1885"/>
                <a:gd name="T2" fmla="*/ 84 w 1350"/>
                <a:gd name="T3" fmla="*/ 211 h 1885"/>
                <a:gd name="T4" fmla="*/ 354 w 1350"/>
                <a:gd name="T5" fmla="*/ 118 h 1885"/>
                <a:gd name="T6" fmla="*/ 506 w 1350"/>
                <a:gd name="T7" fmla="*/ 287 h 1885"/>
                <a:gd name="T8" fmla="*/ 1054 w 1350"/>
                <a:gd name="T9" fmla="*/ 46 h 1885"/>
                <a:gd name="T10" fmla="*/ 1344 w 1350"/>
                <a:gd name="T11" fmla="*/ 392 h 1885"/>
                <a:gd name="T12" fmla="*/ 1260 w 1350"/>
                <a:gd name="T13" fmla="*/ 763 h 1885"/>
                <a:gd name="T14" fmla="*/ 1332 w 1350"/>
                <a:gd name="T15" fmla="*/ 991 h 1885"/>
                <a:gd name="T16" fmla="*/ 1172 w 1350"/>
                <a:gd name="T17" fmla="*/ 1884 h 1885"/>
                <a:gd name="T18" fmla="*/ 480 w 1350"/>
                <a:gd name="T19" fmla="*/ 1876 h 1885"/>
                <a:gd name="T20" fmla="*/ 502 w 1350"/>
                <a:gd name="T21" fmla="*/ 1530 h 1885"/>
                <a:gd name="T22" fmla="*/ 12 w 1350"/>
                <a:gd name="T23" fmla="*/ 1488 h 1885"/>
                <a:gd name="T24" fmla="*/ 84 w 1350"/>
                <a:gd name="T25" fmla="*/ 211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0" h="1885">
                  <a:moveTo>
                    <a:pt x="84" y="211"/>
                  </a:moveTo>
                  <a:lnTo>
                    <a:pt x="84" y="211"/>
                  </a:lnTo>
                  <a:cubicBezTo>
                    <a:pt x="105" y="89"/>
                    <a:pt x="194" y="0"/>
                    <a:pt x="354" y="118"/>
                  </a:cubicBezTo>
                  <a:cubicBezTo>
                    <a:pt x="510" y="240"/>
                    <a:pt x="506" y="287"/>
                    <a:pt x="506" y="287"/>
                  </a:cubicBezTo>
                  <a:cubicBezTo>
                    <a:pt x="670" y="147"/>
                    <a:pt x="948" y="17"/>
                    <a:pt x="1054" y="46"/>
                  </a:cubicBezTo>
                  <a:cubicBezTo>
                    <a:pt x="1159" y="80"/>
                    <a:pt x="1340" y="325"/>
                    <a:pt x="1344" y="392"/>
                  </a:cubicBezTo>
                  <a:cubicBezTo>
                    <a:pt x="1349" y="460"/>
                    <a:pt x="1281" y="725"/>
                    <a:pt x="1260" y="763"/>
                  </a:cubicBezTo>
                  <a:cubicBezTo>
                    <a:pt x="1332" y="991"/>
                    <a:pt x="1332" y="991"/>
                    <a:pt x="1332" y="991"/>
                  </a:cubicBezTo>
                  <a:cubicBezTo>
                    <a:pt x="1285" y="1337"/>
                    <a:pt x="1172" y="1884"/>
                    <a:pt x="1172" y="1884"/>
                  </a:cubicBezTo>
                  <a:cubicBezTo>
                    <a:pt x="480" y="1876"/>
                    <a:pt x="480" y="1876"/>
                    <a:pt x="480" y="1876"/>
                  </a:cubicBezTo>
                  <a:cubicBezTo>
                    <a:pt x="476" y="1691"/>
                    <a:pt x="502" y="1530"/>
                    <a:pt x="502" y="1530"/>
                  </a:cubicBezTo>
                  <a:cubicBezTo>
                    <a:pt x="286" y="1534"/>
                    <a:pt x="12" y="1488"/>
                    <a:pt x="12" y="1488"/>
                  </a:cubicBezTo>
                  <a:cubicBezTo>
                    <a:pt x="0" y="1134"/>
                    <a:pt x="55" y="409"/>
                    <a:pt x="84" y="211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5" name="Freeform 112">
              <a:extLst>
                <a:ext uri="{FF2B5EF4-FFF2-40B4-BE49-F238E27FC236}">
                  <a16:creationId xmlns:a16="http://schemas.microsoft.com/office/drawing/2014/main" id="{9F36B7D5-B968-BB49-A4A2-2485972C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4748" y="7498678"/>
              <a:ext cx="449332" cy="223288"/>
            </a:xfrm>
            <a:custGeom>
              <a:avLst/>
              <a:gdLst>
                <a:gd name="T0" fmla="*/ 717 w 718"/>
                <a:gd name="T1" fmla="*/ 354 h 355"/>
                <a:gd name="T2" fmla="*/ 717 w 718"/>
                <a:gd name="T3" fmla="*/ 354 h 355"/>
                <a:gd name="T4" fmla="*/ 717 w 718"/>
                <a:gd name="T5" fmla="*/ 354 h 355"/>
                <a:gd name="T6" fmla="*/ 717 w 718"/>
                <a:gd name="T7" fmla="*/ 354 h 355"/>
                <a:gd name="T8" fmla="*/ 717 w 718"/>
                <a:gd name="T9" fmla="*/ 354 h 355"/>
                <a:gd name="T10" fmla="*/ 717 w 718"/>
                <a:gd name="T11" fmla="*/ 354 h 355"/>
                <a:gd name="T12" fmla="*/ 717 w 718"/>
                <a:gd name="T13" fmla="*/ 354 h 355"/>
                <a:gd name="T14" fmla="*/ 717 w 718"/>
                <a:gd name="T15" fmla="*/ 354 h 355"/>
                <a:gd name="T16" fmla="*/ 717 w 718"/>
                <a:gd name="T17" fmla="*/ 354 h 355"/>
                <a:gd name="T18" fmla="*/ 717 w 718"/>
                <a:gd name="T19" fmla="*/ 354 h 355"/>
                <a:gd name="T20" fmla="*/ 717 w 718"/>
                <a:gd name="T21" fmla="*/ 354 h 355"/>
                <a:gd name="T22" fmla="*/ 717 w 718"/>
                <a:gd name="T23" fmla="*/ 354 h 355"/>
                <a:gd name="T24" fmla="*/ 717 w 718"/>
                <a:gd name="T25" fmla="*/ 354 h 355"/>
                <a:gd name="T26" fmla="*/ 717 w 718"/>
                <a:gd name="T27" fmla="*/ 354 h 355"/>
                <a:gd name="T28" fmla="*/ 717 w 718"/>
                <a:gd name="T29" fmla="*/ 354 h 355"/>
                <a:gd name="T30" fmla="*/ 717 w 718"/>
                <a:gd name="T31" fmla="*/ 354 h 355"/>
                <a:gd name="T32" fmla="*/ 717 w 718"/>
                <a:gd name="T33" fmla="*/ 354 h 355"/>
                <a:gd name="T34" fmla="*/ 717 w 718"/>
                <a:gd name="T35" fmla="*/ 354 h 355"/>
                <a:gd name="T36" fmla="*/ 717 w 718"/>
                <a:gd name="T37" fmla="*/ 354 h 355"/>
                <a:gd name="T38" fmla="*/ 717 w 718"/>
                <a:gd name="T39" fmla="*/ 354 h 355"/>
                <a:gd name="T40" fmla="*/ 717 w 718"/>
                <a:gd name="T41" fmla="*/ 354 h 355"/>
                <a:gd name="T42" fmla="*/ 717 w 718"/>
                <a:gd name="T43" fmla="*/ 354 h 355"/>
                <a:gd name="T44" fmla="*/ 717 w 718"/>
                <a:gd name="T45" fmla="*/ 354 h 355"/>
                <a:gd name="T46" fmla="*/ 717 w 718"/>
                <a:gd name="T47" fmla="*/ 354 h 355"/>
                <a:gd name="T48" fmla="*/ 717 w 718"/>
                <a:gd name="T49" fmla="*/ 354 h 355"/>
                <a:gd name="T50" fmla="*/ 717 w 718"/>
                <a:gd name="T51" fmla="*/ 354 h 355"/>
                <a:gd name="T52" fmla="*/ 717 w 718"/>
                <a:gd name="T53" fmla="*/ 354 h 355"/>
                <a:gd name="T54" fmla="*/ 717 w 718"/>
                <a:gd name="T55" fmla="*/ 354 h 355"/>
                <a:gd name="T56" fmla="*/ 717 w 718"/>
                <a:gd name="T57" fmla="*/ 350 h 355"/>
                <a:gd name="T58" fmla="*/ 717 w 718"/>
                <a:gd name="T59" fmla="*/ 350 h 355"/>
                <a:gd name="T60" fmla="*/ 717 w 718"/>
                <a:gd name="T61" fmla="*/ 350 h 355"/>
                <a:gd name="T62" fmla="*/ 717 w 718"/>
                <a:gd name="T63" fmla="*/ 350 h 355"/>
                <a:gd name="T64" fmla="*/ 0 w 718"/>
                <a:gd name="T65" fmla="*/ 0 h 355"/>
                <a:gd name="T66" fmla="*/ 0 w 718"/>
                <a:gd name="T67" fmla="*/ 0 h 355"/>
                <a:gd name="T68" fmla="*/ 42 w 718"/>
                <a:gd name="T69" fmla="*/ 0 h 355"/>
                <a:gd name="T70" fmla="*/ 0 w 718"/>
                <a:gd name="T71" fmla="*/ 0 h 355"/>
                <a:gd name="T72" fmla="*/ 717 w 718"/>
                <a:gd name="T73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8" h="355">
                  <a:moveTo>
                    <a:pt x="717" y="354"/>
                  </a:move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4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717" y="35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0"/>
                  </a:lnTo>
                  <a:cubicBezTo>
                    <a:pt x="30" y="0"/>
                    <a:pt x="17" y="0"/>
                    <a:pt x="0" y="0"/>
                  </a:cubicBezTo>
                  <a:cubicBezTo>
                    <a:pt x="17" y="0"/>
                    <a:pt x="30" y="0"/>
                    <a:pt x="42" y="0"/>
                  </a:cubicBezTo>
                  <a:lnTo>
                    <a:pt x="717" y="354"/>
                  </a:lnTo>
                </a:path>
              </a:pathLst>
            </a:custGeom>
            <a:solidFill>
              <a:srgbClr val="F5DD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6" name="Freeform 113">
              <a:extLst>
                <a:ext uri="{FF2B5EF4-FFF2-40B4-BE49-F238E27FC236}">
                  <a16:creationId xmlns:a16="http://schemas.microsoft.com/office/drawing/2014/main" id="{5547415D-15B4-5A46-BBC6-EC43F3A0B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6328" y="7145828"/>
              <a:ext cx="824237" cy="576138"/>
            </a:xfrm>
            <a:custGeom>
              <a:avLst/>
              <a:gdLst>
                <a:gd name="T0" fmla="*/ 1260 w 1317"/>
                <a:gd name="T1" fmla="*/ 0 h 920"/>
                <a:gd name="T2" fmla="*/ 1260 w 1317"/>
                <a:gd name="T3" fmla="*/ 0 h 920"/>
                <a:gd name="T4" fmla="*/ 1003 w 1317"/>
                <a:gd name="T5" fmla="*/ 426 h 920"/>
                <a:gd name="T6" fmla="*/ 384 w 1317"/>
                <a:gd name="T7" fmla="*/ 544 h 920"/>
                <a:gd name="T8" fmla="*/ 0 w 1317"/>
                <a:gd name="T9" fmla="*/ 506 h 920"/>
                <a:gd name="T10" fmla="*/ 0 w 1317"/>
                <a:gd name="T11" fmla="*/ 523 h 920"/>
                <a:gd name="T12" fmla="*/ 443 w 1317"/>
                <a:gd name="T13" fmla="*/ 565 h 920"/>
                <a:gd name="T14" fmla="*/ 443 w 1317"/>
                <a:gd name="T15" fmla="*/ 565 h 920"/>
                <a:gd name="T16" fmla="*/ 443 w 1317"/>
                <a:gd name="T17" fmla="*/ 565 h 920"/>
                <a:gd name="T18" fmla="*/ 485 w 1317"/>
                <a:gd name="T19" fmla="*/ 565 h 920"/>
                <a:gd name="T20" fmla="*/ 490 w 1317"/>
                <a:gd name="T21" fmla="*/ 565 h 920"/>
                <a:gd name="T22" fmla="*/ 490 w 1317"/>
                <a:gd name="T23" fmla="*/ 565 h 920"/>
                <a:gd name="T24" fmla="*/ 490 w 1317"/>
                <a:gd name="T25" fmla="*/ 565 h 920"/>
                <a:gd name="T26" fmla="*/ 468 w 1317"/>
                <a:gd name="T27" fmla="*/ 877 h 920"/>
                <a:gd name="T28" fmla="*/ 468 w 1317"/>
                <a:gd name="T29" fmla="*/ 911 h 920"/>
                <a:gd name="T30" fmla="*/ 1160 w 1317"/>
                <a:gd name="T31" fmla="*/ 919 h 920"/>
                <a:gd name="T32" fmla="*/ 1160 w 1317"/>
                <a:gd name="T33" fmla="*/ 919 h 920"/>
                <a:gd name="T34" fmla="*/ 1160 w 1317"/>
                <a:gd name="T35" fmla="*/ 919 h 920"/>
                <a:gd name="T36" fmla="*/ 1160 w 1317"/>
                <a:gd name="T37" fmla="*/ 919 h 920"/>
                <a:gd name="T38" fmla="*/ 1160 w 1317"/>
                <a:gd name="T39" fmla="*/ 919 h 920"/>
                <a:gd name="T40" fmla="*/ 1160 w 1317"/>
                <a:gd name="T41" fmla="*/ 919 h 920"/>
                <a:gd name="T42" fmla="*/ 1160 w 1317"/>
                <a:gd name="T43" fmla="*/ 919 h 920"/>
                <a:gd name="T44" fmla="*/ 1160 w 1317"/>
                <a:gd name="T45" fmla="*/ 919 h 920"/>
                <a:gd name="T46" fmla="*/ 1160 w 1317"/>
                <a:gd name="T47" fmla="*/ 919 h 920"/>
                <a:gd name="T48" fmla="*/ 1160 w 1317"/>
                <a:gd name="T49" fmla="*/ 919 h 920"/>
                <a:gd name="T50" fmla="*/ 1160 w 1317"/>
                <a:gd name="T51" fmla="*/ 919 h 920"/>
                <a:gd name="T52" fmla="*/ 1160 w 1317"/>
                <a:gd name="T53" fmla="*/ 919 h 920"/>
                <a:gd name="T54" fmla="*/ 1160 w 1317"/>
                <a:gd name="T55" fmla="*/ 919 h 920"/>
                <a:gd name="T56" fmla="*/ 1160 w 1317"/>
                <a:gd name="T57" fmla="*/ 919 h 920"/>
                <a:gd name="T58" fmla="*/ 1160 w 1317"/>
                <a:gd name="T59" fmla="*/ 919 h 920"/>
                <a:gd name="T60" fmla="*/ 1160 w 1317"/>
                <a:gd name="T61" fmla="*/ 919 h 920"/>
                <a:gd name="T62" fmla="*/ 1160 w 1317"/>
                <a:gd name="T63" fmla="*/ 919 h 920"/>
                <a:gd name="T64" fmla="*/ 1160 w 1317"/>
                <a:gd name="T65" fmla="*/ 919 h 920"/>
                <a:gd name="T66" fmla="*/ 1160 w 1317"/>
                <a:gd name="T67" fmla="*/ 919 h 920"/>
                <a:gd name="T68" fmla="*/ 1160 w 1317"/>
                <a:gd name="T69" fmla="*/ 919 h 920"/>
                <a:gd name="T70" fmla="*/ 1160 w 1317"/>
                <a:gd name="T71" fmla="*/ 919 h 920"/>
                <a:gd name="T72" fmla="*/ 1160 w 1317"/>
                <a:gd name="T73" fmla="*/ 919 h 920"/>
                <a:gd name="T74" fmla="*/ 1160 w 1317"/>
                <a:gd name="T75" fmla="*/ 919 h 920"/>
                <a:gd name="T76" fmla="*/ 1160 w 1317"/>
                <a:gd name="T77" fmla="*/ 919 h 920"/>
                <a:gd name="T78" fmla="*/ 1160 w 1317"/>
                <a:gd name="T79" fmla="*/ 919 h 920"/>
                <a:gd name="T80" fmla="*/ 1160 w 1317"/>
                <a:gd name="T81" fmla="*/ 919 h 920"/>
                <a:gd name="T82" fmla="*/ 1160 w 1317"/>
                <a:gd name="T83" fmla="*/ 919 h 920"/>
                <a:gd name="T84" fmla="*/ 1160 w 1317"/>
                <a:gd name="T85" fmla="*/ 919 h 920"/>
                <a:gd name="T86" fmla="*/ 1160 w 1317"/>
                <a:gd name="T87" fmla="*/ 919 h 920"/>
                <a:gd name="T88" fmla="*/ 1160 w 1317"/>
                <a:gd name="T89" fmla="*/ 915 h 920"/>
                <a:gd name="T90" fmla="*/ 1160 w 1317"/>
                <a:gd name="T91" fmla="*/ 915 h 920"/>
                <a:gd name="T92" fmla="*/ 1160 w 1317"/>
                <a:gd name="T93" fmla="*/ 915 h 920"/>
                <a:gd name="T94" fmla="*/ 1160 w 1317"/>
                <a:gd name="T95" fmla="*/ 915 h 920"/>
                <a:gd name="T96" fmla="*/ 1316 w 1317"/>
                <a:gd name="T97" fmla="*/ 47 h 920"/>
                <a:gd name="T98" fmla="*/ 1260 w 1317"/>
                <a:gd name="T9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7" h="920">
                  <a:moveTo>
                    <a:pt x="1260" y="0"/>
                  </a:moveTo>
                  <a:lnTo>
                    <a:pt x="1260" y="0"/>
                  </a:lnTo>
                  <a:cubicBezTo>
                    <a:pt x="1260" y="139"/>
                    <a:pt x="1223" y="275"/>
                    <a:pt x="1003" y="426"/>
                  </a:cubicBezTo>
                  <a:cubicBezTo>
                    <a:pt x="881" y="511"/>
                    <a:pt x="620" y="544"/>
                    <a:pt x="384" y="544"/>
                  </a:cubicBezTo>
                  <a:cubicBezTo>
                    <a:pt x="233" y="544"/>
                    <a:pt x="89" y="527"/>
                    <a:pt x="0" y="506"/>
                  </a:cubicBezTo>
                  <a:cubicBezTo>
                    <a:pt x="0" y="511"/>
                    <a:pt x="0" y="519"/>
                    <a:pt x="0" y="523"/>
                  </a:cubicBezTo>
                  <a:cubicBezTo>
                    <a:pt x="0" y="523"/>
                    <a:pt x="241" y="565"/>
                    <a:pt x="443" y="565"/>
                  </a:cubicBezTo>
                  <a:lnTo>
                    <a:pt x="443" y="565"/>
                  </a:lnTo>
                  <a:lnTo>
                    <a:pt x="443" y="565"/>
                  </a:lnTo>
                  <a:cubicBezTo>
                    <a:pt x="460" y="565"/>
                    <a:pt x="473" y="565"/>
                    <a:pt x="485" y="565"/>
                  </a:cubicBezTo>
                  <a:cubicBezTo>
                    <a:pt x="490" y="565"/>
                    <a:pt x="490" y="565"/>
                    <a:pt x="490" y="565"/>
                  </a:cubicBezTo>
                  <a:lnTo>
                    <a:pt x="490" y="565"/>
                  </a:lnTo>
                  <a:lnTo>
                    <a:pt x="490" y="565"/>
                  </a:lnTo>
                  <a:cubicBezTo>
                    <a:pt x="490" y="565"/>
                    <a:pt x="468" y="705"/>
                    <a:pt x="468" y="877"/>
                  </a:cubicBezTo>
                  <a:cubicBezTo>
                    <a:pt x="468" y="886"/>
                    <a:pt x="468" y="898"/>
                    <a:pt x="468" y="911"/>
                  </a:cubicBezTo>
                  <a:cubicBezTo>
                    <a:pt x="1160" y="919"/>
                    <a:pt x="1160" y="919"/>
                    <a:pt x="1160" y="919"/>
                  </a:cubicBez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9"/>
                  </a:lnTo>
                  <a:lnTo>
                    <a:pt x="1160" y="915"/>
                  </a:lnTo>
                  <a:lnTo>
                    <a:pt x="1160" y="915"/>
                  </a:lnTo>
                  <a:lnTo>
                    <a:pt x="1160" y="915"/>
                  </a:lnTo>
                  <a:lnTo>
                    <a:pt x="1160" y="915"/>
                  </a:lnTo>
                  <a:cubicBezTo>
                    <a:pt x="1172" y="869"/>
                    <a:pt x="1269" y="384"/>
                    <a:pt x="1316" y="47"/>
                  </a:cubicBezTo>
                  <a:cubicBezTo>
                    <a:pt x="1260" y="0"/>
                    <a:pt x="1260" y="0"/>
                    <a:pt x="1260" y="0"/>
                  </a:cubicBezTo>
                </a:path>
              </a:pathLst>
            </a:custGeom>
            <a:solidFill>
              <a:srgbClr val="E7AB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7" name="Freeform 114">
              <a:extLst>
                <a:ext uri="{FF2B5EF4-FFF2-40B4-BE49-F238E27FC236}">
                  <a16:creationId xmlns:a16="http://schemas.microsoft.com/office/drawing/2014/main" id="{1930012C-779D-9049-AE2E-AF8138E1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646" y="7132043"/>
              <a:ext cx="476900" cy="239829"/>
            </a:xfrm>
            <a:custGeom>
              <a:avLst/>
              <a:gdLst>
                <a:gd name="T0" fmla="*/ 0 w 764"/>
                <a:gd name="T1" fmla="*/ 300 h 384"/>
                <a:gd name="T2" fmla="*/ 0 w 764"/>
                <a:gd name="T3" fmla="*/ 300 h 384"/>
                <a:gd name="T4" fmla="*/ 683 w 764"/>
                <a:gd name="T5" fmla="*/ 38 h 384"/>
                <a:gd name="T6" fmla="*/ 595 w 764"/>
                <a:gd name="T7" fmla="*/ 59 h 384"/>
                <a:gd name="T8" fmla="*/ 717 w 764"/>
                <a:gd name="T9" fmla="*/ 13 h 384"/>
                <a:gd name="T10" fmla="*/ 751 w 764"/>
                <a:gd name="T11" fmla="*/ 110 h 384"/>
                <a:gd name="T12" fmla="*/ 704 w 764"/>
                <a:gd name="T13" fmla="*/ 46 h 384"/>
                <a:gd name="T14" fmla="*/ 0 w 764"/>
                <a:gd name="T15" fmla="*/ 30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4" h="384">
                  <a:moveTo>
                    <a:pt x="0" y="300"/>
                  </a:moveTo>
                  <a:lnTo>
                    <a:pt x="0" y="300"/>
                  </a:lnTo>
                  <a:cubicBezTo>
                    <a:pt x="392" y="346"/>
                    <a:pt x="662" y="114"/>
                    <a:pt x="683" y="38"/>
                  </a:cubicBezTo>
                  <a:cubicBezTo>
                    <a:pt x="654" y="34"/>
                    <a:pt x="612" y="46"/>
                    <a:pt x="595" y="59"/>
                  </a:cubicBezTo>
                  <a:cubicBezTo>
                    <a:pt x="637" y="4"/>
                    <a:pt x="700" y="0"/>
                    <a:pt x="717" y="13"/>
                  </a:cubicBezTo>
                  <a:cubicBezTo>
                    <a:pt x="738" y="25"/>
                    <a:pt x="763" y="85"/>
                    <a:pt x="751" y="110"/>
                  </a:cubicBezTo>
                  <a:cubicBezTo>
                    <a:pt x="755" y="80"/>
                    <a:pt x="725" y="51"/>
                    <a:pt x="704" y="46"/>
                  </a:cubicBezTo>
                  <a:cubicBezTo>
                    <a:pt x="607" y="232"/>
                    <a:pt x="304" y="383"/>
                    <a:pt x="0" y="300"/>
                  </a:cubicBezTo>
                </a:path>
              </a:pathLst>
            </a:custGeom>
            <a:solidFill>
              <a:srgbClr val="CC47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8" name="Freeform 115">
              <a:extLst>
                <a:ext uri="{FF2B5EF4-FFF2-40B4-BE49-F238E27FC236}">
                  <a16:creationId xmlns:a16="http://schemas.microsoft.com/office/drawing/2014/main" id="{0D3B1A8D-7170-D34A-998A-C14847501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3931" y="6950105"/>
              <a:ext cx="49620" cy="93726"/>
            </a:xfrm>
            <a:custGeom>
              <a:avLst/>
              <a:gdLst>
                <a:gd name="T0" fmla="*/ 37 w 80"/>
                <a:gd name="T1" fmla="*/ 143 h 148"/>
                <a:gd name="T2" fmla="*/ 37 w 80"/>
                <a:gd name="T3" fmla="*/ 143 h 148"/>
                <a:gd name="T4" fmla="*/ 79 w 80"/>
                <a:gd name="T5" fmla="*/ 71 h 148"/>
                <a:gd name="T6" fmla="*/ 46 w 80"/>
                <a:gd name="T7" fmla="*/ 0 h 148"/>
                <a:gd name="T8" fmla="*/ 12 w 80"/>
                <a:gd name="T9" fmla="*/ 54 h 148"/>
                <a:gd name="T10" fmla="*/ 37 w 80"/>
                <a:gd name="T1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48">
                  <a:moveTo>
                    <a:pt x="37" y="143"/>
                  </a:moveTo>
                  <a:lnTo>
                    <a:pt x="37" y="143"/>
                  </a:lnTo>
                  <a:cubicBezTo>
                    <a:pt x="63" y="147"/>
                    <a:pt x="76" y="100"/>
                    <a:pt x="79" y="71"/>
                  </a:cubicBezTo>
                  <a:cubicBezTo>
                    <a:pt x="79" y="41"/>
                    <a:pt x="58" y="0"/>
                    <a:pt x="46" y="0"/>
                  </a:cubicBezTo>
                  <a:cubicBezTo>
                    <a:pt x="29" y="0"/>
                    <a:pt x="29" y="29"/>
                    <a:pt x="12" y="54"/>
                  </a:cubicBezTo>
                  <a:cubicBezTo>
                    <a:pt x="0" y="79"/>
                    <a:pt x="17" y="143"/>
                    <a:pt x="37" y="143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09" name="Freeform 116">
              <a:extLst>
                <a:ext uri="{FF2B5EF4-FFF2-40B4-BE49-F238E27FC236}">
                  <a16:creationId xmlns:a16="http://schemas.microsoft.com/office/drawing/2014/main" id="{33A94963-AFBE-6840-87B8-3C4B4795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997" y="6941836"/>
              <a:ext cx="52375" cy="93726"/>
            </a:xfrm>
            <a:custGeom>
              <a:avLst/>
              <a:gdLst>
                <a:gd name="T0" fmla="*/ 42 w 85"/>
                <a:gd name="T1" fmla="*/ 143 h 148"/>
                <a:gd name="T2" fmla="*/ 42 w 85"/>
                <a:gd name="T3" fmla="*/ 143 h 148"/>
                <a:gd name="T4" fmla="*/ 84 w 85"/>
                <a:gd name="T5" fmla="*/ 71 h 148"/>
                <a:gd name="T6" fmla="*/ 46 w 85"/>
                <a:gd name="T7" fmla="*/ 0 h 148"/>
                <a:gd name="T8" fmla="*/ 16 w 85"/>
                <a:gd name="T9" fmla="*/ 54 h 148"/>
                <a:gd name="T10" fmla="*/ 42 w 85"/>
                <a:gd name="T1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48">
                  <a:moveTo>
                    <a:pt x="42" y="143"/>
                  </a:moveTo>
                  <a:lnTo>
                    <a:pt x="42" y="143"/>
                  </a:lnTo>
                  <a:cubicBezTo>
                    <a:pt x="67" y="147"/>
                    <a:pt x="80" y="101"/>
                    <a:pt x="84" y="71"/>
                  </a:cubicBezTo>
                  <a:cubicBezTo>
                    <a:pt x="84" y="42"/>
                    <a:pt x="63" y="0"/>
                    <a:pt x="46" y="0"/>
                  </a:cubicBezTo>
                  <a:cubicBezTo>
                    <a:pt x="33" y="0"/>
                    <a:pt x="33" y="29"/>
                    <a:pt x="16" y="54"/>
                  </a:cubicBezTo>
                  <a:cubicBezTo>
                    <a:pt x="0" y="75"/>
                    <a:pt x="21" y="143"/>
                    <a:pt x="42" y="143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10522B7D-304E-6F40-9903-99E92B13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936" y="6845351"/>
              <a:ext cx="201234" cy="90970"/>
            </a:xfrm>
            <a:custGeom>
              <a:avLst/>
              <a:gdLst>
                <a:gd name="T0" fmla="*/ 0 w 322"/>
                <a:gd name="T1" fmla="*/ 55 h 144"/>
                <a:gd name="T2" fmla="*/ 0 w 322"/>
                <a:gd name="T3" fmla="*/ 55 h 144"/>
                <a:gd name="T4" fmla="*/ 321 w 322"/>
                <a:gd name="T5" fmla="*/ 0 h 144"/>
                <a:gd name="T6" fmla="*/ 0 w 322"/>
                <a:gd name="T7" fmla="*/ 5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44">
                  <a:moveTo>
                    <a:pt x="0" y="55"/>
                  </a:moveTo>
                  <a:lnTo>
                    <a:pt x="0" y="55"/>
                  </a:lnTo>
                  <a:cubicBezTo>
                    <a:pt x="110" y="143"/>
                    <a:pt x="287" y="84"/>
                    <a:pt x="321" y="0"/>
                  </a:cubicBezTo>
                  <a:cubicBezTo>
                    <a:pt x="249" y="72"/>
                    <a:pt x="76" y="93"/>
                    <a:pt x="0" y="55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510A41D9-A2BE-BD45-98EE-102B1D189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6272" y="6792977"/>
              <a:ext cx="159885" cy="90968"/>
            </a:xfrm>
            <a:custGeom>
              <a:avLst/>
              <a:gdLst>
                <a:gd name="T0" fmla="*/ 254 w 255"/>
                <a:gd name="T1" fmla="*/ 101 h 144"/>
                <a:gd name="T2" fmla="*/ 254 w 255"/>
                <a:gd name="T3" fmla="*/ 101 h 144"/>
                <a:gd name="T4" fmla="*/ 9 w 255"/>
                <a:gd name="T5" fmla="*/ 143 h 144"/>
                <a:gd name="T6" fmla="*/ 254 w 255"/>
                <a:gd name="T7" fmla="*/ 10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44">
                  <a:moveTo>
                    <a:pt x="254" y="101"/>
                  </a:moveTo>
                  <a:lnTo>
                    <a:pt x="254" y="101"/>
                  </a:lnTo>
                  <a:cubicBezTo>
                    <a:pt x="144" y="33"/>
                    <a:pt x="39" y="21"/>
                    <a:pt x="9" y="143"/>
                  </a:cubicBezTo>
                  <a:cubicBezTo>
                    <a:pt x="0" y="4"/>
                    <a:pt x="165" y="0"/>
                    <a:pt x="254" y="101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A39CE0A2-F3C5-074C-AC3E-52114B38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7866" y="6864649"/>
              <a:ext cx="256367" cy="405226"/>
            </a:xfrm>
            <a:custGeom>
              <a:avLst/>
              <a:gdLst>
                <a:gd name="T0" fmla="*/ 34 w 410"/>
                <a:gd name="T1" fmla="*/ 337 h 650"/>
                <a:gd name="T2" fmla="*/ 34 w 410"/>
                <a:gd name="T3" fmla="*/ 337 h 650"/>
                <a:gd name="T4" fmla="*/ 185 w 410"/>
                <a:gd name="T5" fmla="*/ 59 h 650"/>
                <a:gd name="T6" fmla="*/ 341 w 410"/>
                <a:gd name="T7" fmla="*/ 329 h 650"/>
                <a:gd name="T8" fmla="*/ 34 w 410"/>
                <a:gd name="T9" fmla="*/ 33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650">
                  <a:moveTo>
                    <a:pt x="34" y="337"/>
                  </a:moveTo>
                  <a:lnTo>
                    <a:pt x="34" y="337"/>
                  </a:lnTo>
                  <a:cubicBezTo>
                    <a:pt x="59" y="140"/>
                    <a:pt x="152" y="114"/>
                    <a:pt x="185" y="59"/>
                  </a:cubicBezTo>
                  <a:cubicBezTo>
                    <a:pt x="228" y="0"/>
                    <a:pt x="409" y="68"/>
                    <a:pt x="341" y="329"/>
                  </a:cubicBezTo>
                  <a:cubicBezTo>
                    <a:pt x="274" y="587"/>
                    <a:pt x="0" y="649"/>
                    <a:pt x="34" y="337"/>
                  </a:cubicBezTo>
                </a:path>
              </a:pathLst>
            </a:custGeom>
            <a:solidFill>
              <a:srgbClr val="EEC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3" name="Freeform 120">
              <a:extLst>
                <a:ext uri="{FF2B5EF4-FFF2-40B4-BE49-F238E27FC236}">
                  <a16:creationId xmlns:a16="http://schemas.microsoft.com/office/drawing/2014/main" id="{D900B411-6BE6-7D44-909C-536BE488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4655" y="9127855"/>
              <a:ext cx="1218437" cy="1659500"/>
            </a:xfrm>
            <a:custGeom>
              <a:avLst/>
              <a:gdLst>
                <a:gd name="T0" fmla="*/ 1948 w 1949"/>
                <a:gd name="T1" fmla="*/ 2652 h 2653"/>
                <a:gd name="T2" fmla="*/ 1948 w 1949"/>
                <a:gd name="T3" fmla="*/ 2652 h 2653"/>
                <a:gd name="T4" fmla="*/ 1531 w 1949"/>
                <a:gd name="T5" fmla="*/ 0 h 2653"/>
                <a:gd name="T6" fmla="*/ 0 w 1949"/>
                <a:gd name="T7" fmla="*/ 228 h 2653"/>
                <a:gd name="T8" fmla="*/ 409 w 1949"/>
                <a:gd name="T9" fmla="*/ 2323 h 2653"/>
                <a:gd name="T10" fmla="*/ 1164 w 1949"/>
                <a:gd name="T11" fmla="*/ 2491 h 2653"/>
                <a:gd name="T12" fmla="*/ 1948 w 1949"/>
                <a:gd name="T13" fmla="*/ 2652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9" h="2653">
                  <a:moveTo>
                    <a:pt x="1948" y="2652"/>
                  </a:moveTo>
                  <a:lnTo>
                    <a:pt x="1948" y="2652"/>
                  </a:lnTo>
                  <a:cubicBezTo>
                    <a:pt x="1606" y="1560"/>
                    <a:pt x="1531" y="0"/>
                    <a:pt x="1531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60" y="1404"/>
                    <a:pt x="409" y="2323"/>
                    <a:pt x="409" y="2323"/>
                  </a:cubicBezTo>
                  <a:cubicBezTo>
                    <a:pt x="1164" y="2491"/>
                    <a:pt x="1164" y="2491"/>
                    <a:pt x="1164" y="2491"/>
                  </a:cubicBezTo>
                  <a:lnTo>
                    <a:pt x="1948" y="2652"/>
                  </a:lnTo>
                </a:path>
              </a:pathLst>
            </a:custGeom>
            <a:solidFill>
              <a:srgbClr val="3A3A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4" name="Freeform 121">
              <a:extLst>
                <a:ext uri="{FF2B5EF4-FFF2-40B4-BE49-F238E27FC236}">
                  <a16:creationId xmlns:a16="http://schemas.microsoft.com/office/drawing/2014/main" id="{324AD82A-764A-3A49-98FC-188952FC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4655" y="9127855"/>
              <a:ext cx="1218437" cy="1659500"/>
            </a:xfrm>
            <a:custGeom>
              <a:avLst/>
              <a:gdLst>
                <a:gd name="T0" fmla="*/ 1948 w 1949"/>
                <a:gd name="T1" fmla="*/ 2652 h 2653"/>
                <a:gd name="T2" fmla="*/ 1948 w 1949"/>
                <a:gd name="T3" fmla="*/ 2652 h 2653"/>
                <a:gd name="T4" fmla="*/ 1531 w 1949"/>
                <a:gd name="T5" fmla="*/ 0 h 2653"/>
                <a:gd name="T6" fmla="*/ 0 w 1949"/>
                <a:gd name="T7" fmla="*/ 228 h 2653"/>
                <a:gd name="T8" fmla="*/ 13 w 1949"/>
                <a:gd name="T9" fmla="*/ 405 h 2653"/>
                <a:gd name="T10" fmla="*/ 717 w 1949"/>
                <a:gd name="T11" fmla="*/ 688 h 2653"/>
                <a:gd name="T12" fmla="*/ 1020 w 1949"/>
                <a:gd name="T13" fmla="*/ 2462 h 2653"/>
                <a:gd name="T14" fmla="*/ 1164 w 1949"/>
                <a:gd name="T15" fmla="*/ 2491 h 2653"/>
                <a:gd name="T16" fmla="*/ 1948 w 1949"/>
                <a:gd name="T17" fmla="*/ 2652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9" h="2653">
                  <a:moveTo>
                    <a:pt x="1948" y="2652"/>
                  </a:moveTo>
                  <a:lnTo>
                    <a:pt x="1948" y="2652"/>
                  </a:lnTo>
                  <a:cubicBezTo>
                    <a:pt x="1606" y="1560"/>
                    <a:pt x="1531" y="0"/>
                    <a:pt x="1531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4" y="291"/>
                    <a:pt x="9" y="350"/>
                    <a:pt x="13" y="405"/>
                  </a:cubicBezTo>
                  <a:cubicBezTo>
                    <a:pt x="148" y="426"/>
                    <a:pt x="511" y="489"/>
                    <a:pt x="717" y="688"/>
                  </a:cubicBezTo>
                  <a:cubicBezTo>
                    <a:pt x="713" y="806"/>
                    <a:pt x="747" y="1501"/>
                    <a:pt x="1020" y="2462"/>
                  </a:cubicBezTo>
                  <a:cubicBezTo>
                    <a:pt x="1164" y="2491"/>
                    <a:pt x="1164" y="2491"/>
                    <a:pt x="1164" y="2491"/>
                  </a:cubicBezTo>
                  <a:lnTo>
                    <a:pt x="1948" y="2652"/>
                  </a:lnTo>
                </a:path>
              </a:pathLst>
            </a:custGeom>
            <a:solidFill>
              <a:srgbClr val="4545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5" name="Freeform 122">
              <a:extLst>
                <a:ext uri="{FF2B5EF4-FFF2-40B4-BE49-F238E27FC236}">
                  <a16:creationId xmlns:a16="http://schemas.microsoft.com/office/drawing/2014/main" id="{1D1166C4-C79A-2B45-9F68-DFA799EE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08" y="10456556"/>
              <a:ext cx="614732" cy="275664"/>
            </a:xfrm>
            <a:custGeom>
              <a:avLst/>
              <a:gdLst>
                <a:gd name="T0" fmla="*/ 0 w 983"/>
                <a:gd name="T1" fmla="*/ 438 h 439"/>
                <a:gd name="T2" fmla="*/ 0 w 983"/>
                <a:gd name="T3" fmla="*/ 438 h 439"/>
                <a:gd name="T4" fmla="*/ 982 w 983"/>
                <a:gd name="T5" fmla="*/ 438 h 439"/>
                <a:gd name="T6" fmla="*/ 358 w 983"/>
                <a:gd name="T7" fmla="*/ 8 h 439"/>
                <a:gd name="T8" fmla="*/ 0 w 983"/>
                <a:gd name="T9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439">
                  <a:moveTo>
                    <a:pt x="0" y="438"/>
                  </a:moveTo>
                  <a:lnTo>
                    <a:pt x="0" y="438"/>
                  </a:lnTo>
                  <a:cubicBezTo>
                    <a:pt x="982" y="438"/>
                    <a:pt x="982" y="438"/>
                    <a:pt x="982" y="438"/>
                  </a:cubicBezTo>
                  <a:cubicBezTo>
                    <a:pt x="809" y="126"/>
                    <a:pt x="506" y="0"/>
                    <a:pt x="358" y="8"/>
                  </a:cubicBezTo>
                  <a:cubicBezTo>
                    <a:pt x="126" y="25"/>
                    <a:pt x="13" y="266"/>
                    <a:pt x="0" y="438"/>
                  </a:cubicBezTo>
                </a:path>
              </a:pathLst>
            </a:custGeom>
            <a:solidFill>
              <a:srgbClr val="2424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6" name="Freeform 123">
              <a:extLst>
                <a:ext uri="{FF2B5EF4-FFF2-40B4-BE49-F238E27FC236}">
                  <a16:creationId xmlns:a16="http://schemas.microsoft.com/office/drawing/2014/main" id="{8DFB72FB-06DB-2E41-922F-851DD00D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8361" y="10511689"/>
              <a:ext cx="614730" cy="275664"/>
            </a:xfrm>
            <a:custGeom>
              <a:avLst/>
              <a:gdLst>
                <a:gd name="T0" fmla="*/ 0 w 983"/>
                <a:gd name="T1" fmla="*/ 439 h 440"/>
                <a:gd name="T2" fmla="*/ 0 w 983"/>
                <a:gd name="T3" fmla="*/ 439 h 440"/>
                <a:gd name="T4" fmla="*/ 982 w 983"/>
                <a:gd name="T5" fmla="*/ 439 h 440"/>
                <a:gd name="T6" fmla="*/ 354 w 983"/>
                <a:gd name="T7" fmla="*/ 9 h 440"/>
                <a:gd name="T8" fmla="*/ 0 w 983"/>
                <a:gd name="T9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440">
                  <a:moveTo>
                    <a:pt x="0" y="439"/>
                  </a:moveTo>
                  <a:lnTo>
                    <a:pt x="0" y="439"/>
                  </a:lnTo>
                  <a:cubicBezTo>
                    <a:pt x="982" y="439"/>
                    <a:pt x="982" y="439"/>
                    <a:pt x="982" y="439"/>
                  </a:cubicBezTo>
                  <a:cubicBezTo>
                    <a:pt x="805" y="123"/>
                    <a:pt x="506" y="0"/>
                    <a:pt x="354" y="9"/>
                  </a:cubicBezTo>
                  <a:cubicBezTo>
                    <a:pt x="122" y="21"/>
                    <a:pt x="8" y="262"/>
                    <a:pt x="0" y="439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7" name="Freeform 124">
              <a:extLst>
                <a:ext uri="{FF2B5EF4-FFF2-40B4-BE49-F238E27FC236}">
                  <a16:creationId xmlns:a16="http://schemas.microsoft.com/office/drawing/2014/main" id="{E008252B-2D3F-3645-8ED1-F3CA8F75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2393" y="7771585"/>
              <a:ext cx="1422428" cy="1659500"/>
            </a:xfrm>
            <a:custGeom>
              <a:avLst/>
              <a:gdLst>
                <a:gd name="T0" fmla="*/ 2167 w 2277"/>
                <a:gd name="T1" fmla="*/ 148 h 2653"/>
                <a:gd name="T2" fmla="*/ 2167 w 2277"/>
                <a:gd name="T3" fmla="*/ 148 h 2653"/>
                <a:gd name="T4" fmla="*/ 1868 w 2277"/>
                <a:gd name="T5" fmla="*/ 0 h 2653"/>
                <a:gd name="T6" fmla="*/ 447 w 2277"/>
                <a:gd name="T7" fmla="*/ 21 h 2653"/>
                <a:gd name="T8" fmla="*/ 152 w 2277"/>
                <a:gd name="T9" fmla="*/ 2395 h 2653"/>
                <a:gd name="T10" fmla="*/ 1931 w 2277"/>
                <a:gd name="T11" fmla="*/ 2273 h 2653"/>
                <a:gd name="T12" fmla="*/ 2108 w 2277"/>
                <a:gd name="T13" fmla="*/ 667 h 2653"/>
                <a:gd name="T14" fmla="*/ 2167 w 2277"/>
                <a:gd name="T15" fmla="*/ 148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7" h="2653">
                  <a:moveTo>
                    <a:pt x="2167" y="148"/>
                  </a:moveTo>
                  <a:lnTo>
                    <a:pt x="2167" y="148"/>
                  </a:lnTo>
                  <a:cubicBezTo>
                    <a:pt x="2065" y="55"/>
                    <a:pt x="1868" y="0"/>
                    <a:pt x="1868" y="0"/>
                  </a:cubicBezTo>
                  <a:cubicBezTo>
                    <a:pt x="447" y="21"/>
                    <a:pt x="447" y="21"/>
                    <a:pt x="447" y="21"/>
                  </a:cubicBezTo>
                  <a:cubicBezTo>
                    <a:pt x="316" y="329"/>
                    <a:pt x="0" y="1551"/>
                    <a:pt x="152" y="2395"/>
                  </a:cubicBezTo>
                  <a:cubicBezTo>
                    <a:pt x="624" y="2652"/>
                    <a:pt x="1391" y="2538"/>
                    <a:pt x="1931" y="2273"/>
                  </a:cubicBezTo>
                  <a:cubicBezTo>
                    <a:pt x="1817" y="1669"/>
                    <a:pt x="1935" y="966"/>
                    <a:pt x="2108" y="667"/>
                  </a:cubicBezTo>
                  <a:cubicBezTo>
                    <a:pt x="2276" y="371"/>
                    <a:pt x="2167" y="148"/>
                    <a:pt x="2167" y="148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8BCCB23D-23C7-A34D-8BC6-CC918A7D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3514" y="7721966"/>
              <a:ext cx="658839" cy="457603"/>
            </a:xfrm>
            <a:custGeom>
              <a:avLst/>
              <a:gdLst>
                <a:gd name="T0" fmla="*/ 152 w 1056"/>
                <a:gd name="T1" fmla="*/ 59 h 731"/>
                <a:gd name="T2" fmla="*/ 300 w 1056"/>
                <a:gd name="T3" fmla="*/ 0 h 731"/>
                <a:gd name="T4" fmla="*/ 886 w 1056"/>
                <a:gd name="T5" fmla="*/ 30 h 731"/>
                <a:gd name="T6" fmla="*/ 1055 w 1056"/>
                <a:gd name="T7" fmla="*/ 93 h 731"/>
                <a:gd name="T8" fmla="*/ 620 w 1056"/>
                <a:gd name="T9" fmla="*/ 700 h 731"/>
                <a:gd name="T10" fmla="*/ 0 w 1056"/>
                <a:gd name="T11" fmla="*/ 730 h 731"/>
                <a:gd name="T12" fmla="*/ 152 w 1056"/>
                <a:gd name="T13" fmla="*/ 59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731">
                  <a:moveTo>
                    <a:pt x="152" y="59"/>
                  </a:moveTo>
                  <a:lnTo>
                    <a:pt x="300" y="0"/>
                  </a:lnTo>
                  <a:lnTo>
                    <a:pt x="886" y="30"/>
                  </a:lnTo>
                  <a:lnTo>
                    <a:pt x="1055" y="93"/>
                  </a:lnTo>
                  <a:lnTo>
                    <a:pt x="620" y="700"/>
                  </a:lnTo>
                  <a:lnTo>
                    <a:pt x="0" y="730"/>
                  </a:lnTo>
                  <a:lnTo>
                    <a:pt x="152" y="59"/>
                  </a:lnTo>
                </a:path>
              </a:pathLst>
            </a:custGeom>
            <a:solidFill>
              <a:srgbClr val="E0C5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19" name="Freeform 126">
              <a:extLst>
                <a:ext uri="{FF2B5EF4-FFF2-40B4-BE49-F238E27FC236}">
                  <a16:creationId xmlns:a16="http://schemas.microsoft.com/office/drawing/2014/main" id="{347959B5-3DAA-164F-8BC3-86845D326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3514" y="7721966"/>
              <a:ext cx="658839" cy="457603"/>
            </a:xfrm>
            <a:custGeom>
              <a:avLst/>
              <a:gdLst>
                <a:gd name="T0" fmla="*/ 152 w 1056"/>
                <a:gd name="T1" fmla="*/ 59 h 731"/>
                <a:gd name="T2" fmla="*/ 300 w 1056"/>
                <a:gd name="T3" fmla="*/ 0 h 731"/>
                <a:gd name="T4" fmla="*/ 886 w 1056"/>
                <a:gd name="T5" fmla="*/ 30 h 731"/>
                <a:gd name="T6" fmla="*/ 1055 w 1056"/>
                <a:gd name="T7" fmla="*/ 93 h 731"/>
                <a:gd name="T8" fmla="*/ 620 w 1056"/>
                <a:gd name="T9" fmla="*/ 700 h 731"/>
                <a:gd name="T10" fmla="*/ 0 w 1056"/>
                <a:gd name="T11" fmla="*/ 730 h 731"/>
                <a:gd name="T12" fmla="*/ 152 w 1056"/>
                <a:gd name="T13" fmla="*/ 59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731">
                  <a:moveTo>
                    <a:pt x="152" y="59"/>
                  </a:moveTo>
                  <a:lnTo>
                    <a:pt x="300" y="0"/>
                  </a:lnTo>
                  <a:lnTo>
                    <a:pt x="886" y="30"/>
                  </a:lnTo>
                  <a:lnTo>
                    <a:pt x="1055" y="93"/>
                  </a:lnTo>
                  <a:lnTo>
                    <a:pt x="620" y="700"/>
                  </a:lnTo>
                  <a:lnTo>
                    <a:pt x="0" y="730"/>
                  </a:lnTo>
                  <a:lnTo>
                    <a:pt x="152" y="59"/>
                  </a:lnTo>
                </a:path>
              </a:pathLst>
            </a:custGeom>
            <a:solidFill>
              <a:srgbClr val="E0C5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0" name="Freeform 127">
              <a:extLst>
                <a:ext uri="{FF2B5EF4-FFF2-40B4-BE49-F238E27FC236}">
                  <a16:creationId xmlns:a16="http://schemas.microsoft.com/office/drawing/2014/main" id="{BE17A739-07DF-6D40-9129-ED43A0FF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3514" y="7721966"/>
              <a:ext cx="658839" cy="457603"/>
            </a:xfrm>
            <a:custGeom>
              <a:avLst/>
              <a:gdLst>
                <a:gd name="T0" fmla="*/ 300 w 1056"/>
                <a:gd name="T1" fmla="*/ 0 h 731"/>
                <a:gd name="T2" fmla="*/ 152 w 1056"/>
                <a:gd name="T3" fmla="*/ 59 h 731"/>
                <a:gd name="T4" fmla="*/ 0 w 1056"/>
                <a:gd name="T5" fmla="*/ 730 h 731"/>
                <a:gd name="T6" fmla="*/ 620 w 1056"/>
                <a:gd name="T7" fmla="*/ 700 h 731"/>
                <a:gd name="T8" fmla="*/ 1055 w 1056"/>
                <a:gd name="T9" fmla="*/ 93 h 731"/>
                <a:gd name="T10" fmla="*/ 1025 w 1056"/>
                <a:gd name="T11" fmla="*/ 85 h 731"/>
                <a:gd name="T12" fmla="*/ 886 w 1056"/>
                <a:gd name="T13" fmla="*/ 30 h 731"/>
                <a:gd name="T14" fmla="*/ 300 w 1056"/>
                <a:gd name="T1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6" h="731">
                  <a:moveTo>
                    <a:pt x="300" y="0"/>
                  </a:moveTo>
                  <a:lnTo>
                    <a:pt x="152" y="59"/>
                  </a:lnTo>
                  <a:lnTo>
                    <a:pt x="0" y="730"/>
                  </a:lnTo>
                  <a:lnTo>
                    <a:pt x="620" y="700"/>
                  </a:lnTo>
                  <a:lnTo>
                    <a:pt x="1055" y="93"/>
                  </a:lnTo>
                  <a:lnTo>
                    <a:pt x="1025" y="85"/>
                  </a:lnTo>
                  <a:lnTo>
                    <a:pt x="886" y="30"/>
                  </a:lnTo>
                  <a:lnTo>
                    <a:pt x="300" y="0"/>
                  </a:lnTo>
                </a:path>
              </a:pathLst>
            </a:custGeom>
            <a:solidFill>
              <a:srgbClr val="CB9D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1" name="Freeform 128">
              <a:extLst>
                <a:ext uri="{FF2B5EF4-FFF2-40B4-BE49-F238E27FC236}">
                  <a16:creationId xmlns:a16="http://schemas.microsoft.com/office/drawing/2014/main" id="{940DD0D6-2BFF-3147-A165-069B6830D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3514" y="7721966"/>
              <a:ext cx="658839" cy="457603"/>
            </a:xfrm>
            <a:custGeom>
              <a:avLst/>
              <a:gdLst>
                <a:gd name="T0" fmla="*/ 300 w 1056"/>
                <a:gd name="T1" fmla="*/ 0 h 731"/>
                <a:gd name="T2" fmla="*/ 152 w 1056"/>
                <a:gd name="T3" fmla="*/ 59 h 731"/>
                <a:gd name="T4" fmla="*/ 0 w 1056"/>
                <a:gd name="T5" fmla="*/ 730 h 731"/>
                <a:gd name="T6" fmla="*/ 620 w 1056"/>
                <a:gd name="T7" fmla="*/ 700 h 731"/>
                <a:gd name="T8" fmla="*/ 1055 w 1056"/>
                <a:gd name="T9" fmla="*/ 93 h 731"/>
                <a:gd name="T10" fmla="*/ 1025 w 1056"/>
                <a:gd name="T11" fmla="*/ 85 h 731"/>
                <a:gd name="T12" fmla="*/ 886 w 1056"/>
                <a:gd name="T13" fmla="*/ 30 h 731"/>
                <a:gd name="T14" fmla="*/ 300 w 1056"/>
                <a:gd name="T1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6" h="731">
                  <a:moveTo>
                    <a:pt x="300" y="0"/>
                  </a:moveTo>
                  <a:lnTo>
                    <a:pt x="152" y="59"/>
                  </a:lnTo>
                  <a:lnTo>
                    <a:pt x="0" y="730"/>
                  </a:lnTo>
                  <a:lnTo>
                    <a:pt x="620" y="700"/>
                  </a:lnTo>
                  <a:lnTo>
                    <a:pt x="1055" y="93"/>
                  </a:lnTo>
                  <a:lnTo>
                    <a:pt x="1025" y="85"/>
                  </a:lnTo>
                  <a:lnTo>
                    <a:pt x="886" y="30"/>
                  </a:lnTo>
                  <a:lnTo>
                    <a:pt x="300" y="0"/>
                  </a:lnTo>
                </a:path>
              </a:pathLst>
            </a:custGeom>
            <a:solidFill>
              <a:srgbClr val="CB9D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2" name="Freeform 129">
              <a:extLst>
                <a:ext uri="{FF2B5EF4-FFF2-40B4-BE49-F238E27FC236}">
                  <a16:creationId xmlns:a16="http://schemas.microsoft.com/office/drawing/2014/main" id="{168900EA-31E0-D946-8FE3-9324946F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06" y="7771585"/>
              <a:ext cx="419010" cy="1190870"/>
            </a:xfrm>
            <a:custGeom>
              <a:avLst/>
              <a:gdLst>
                <a:gd name="T0" fmla="*/ 670 w 671"/>
                <a:gd name="T1" fmla="*/ 93 h 1906"/>
                <a:gd name="T2" fmla="*/ 607 w 671"/>
                <a:gd name="T3" fmla="*/ 793 h 1906"/>
                <a:gd name="T4" fmla="*/ 118 w 671"/>
                <a:gd name="T5" fmla="*/ 1905 h 1906"/>
                <a:gd name="T6" fmla="*/ 0 w 671"/>
                <a:gd name="T7" fmla="*/ 835 h 1906"/>
                <a:gd name="T8" fmla="*/ 404 w 671"/>
                <a:gd name="T9" fmla="*/ 89 h 1906"/>
                <a:gd name="T10" fmla="*/ 557 w 671"/>
                <a:gd name="T11" fmla="*/ 0 h 1906"/>
                <a:gd name="T12" fmla="*/ 670 w 671"/>
                <a:gd name="T13" fmla="*/ 93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1" h="1906">
                  <a:moveTo>
                    <a:pt x="670" y="93"/>
                  </a:moveTo>
                  <a:lnTo>
                    <a:pt x="607" y="793"/>
                  </a:lnTo>
                  <a:lnTo>
                    <a:pt x="118" y="1905"/>
                  </a:lnTo>
                  <a:lnTo>
                    <a:pt x="0" y="835"/>
                  </a:lnTo>
                  <a:lnTo>
                    <a:pt x="404" y="89"/>
                  </a:lnTo>
                  <a:lnTo>
                    <a:pt x="557" y="0"/>
                  </a:lnTo>
                  <a:lnTo>
                    <a:pt x="670" y="93"/>
                  </a:lnTo>
                </a:path>
              </a:pathLst>
            </a:custGeom>
            <a:solidFill>
              <a:srgbClr val="F15B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3" name="Freeform 130">
              <a:extLst>
                <a:ext uri="{FF2B5EF4-FFF2-40B4-BE49-F238E27FC236}">
                  <a16:creationId xmlns:a16="http://schemas.microsoft.com/office/drawing/2014/main" id="{D7900635-6A14-0A44-8C0D-0687ED104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505" y="7697156"/>
              <a:ext cx="215018" cy="132319"/>
            </a:xfrm>
            <a:custGeom>
              <a:avLst/>
              <a:gdLst>
                <a:gd name="T0" fmla="*/ 156 w 342"/>
                <a:gd name="T1" fmla="*/ 9 h 212"/>
                <a:gd name="T2" fmla="*/ 156 w 342"/>
                <a:gd name="T3" fmla="*/ 9 h 212"/>
                <a:gd name="T4" fmla="*/ 295 w 342"/>
                <a:gd name="T5" fmla="*/ 21 h 212"/>
                <a:gd name="T6" fmla="*/ 274 w 342"/>
                <a:gd name="T7" fmla="*/ 211 h 212"/>
                <a:gd name="T8" fmla="*/ 8 w 342"/>
                <a:gd name="T9" fmla="*/ 207 h 212"/>
                <a:gd name="T10" fmla="*/ 89 w 342"/>
                <a:gd name="T11" fmla="*/ 21 h 212"/>
                <a:gd name="T12" fmla="*/ 156 w 342"/>
                <a:gd name="T13" fmla="*/ 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212">
                  <a:moveTo>
                    <a:pt x="156" y="9"/>
                  </a:moveTo>
                  <a:lnTo>
                    <a:pt x="156" y="9"/>
                  </a:lnTo>
                  <a:cubicBezTo>
                    <a:pt x="190" y="0"/>
                    <a:pt x="266" y="9"/>
                    <a:pt x="295" y="21"/>
                  </a:cubicBezTo>
                  <a:cubicBezTo>
                    <a:pt x="341" y="38"/>
                    <a:pt x="333" y="152"/>
                    <a:pt x="274" y="211"/>
                  </a:cubicBezTo>
                  <a:cubicBezTo>
                    <a:pt x="198" y="195"/>
                    <a:pt x="84" y="169"/>
                    <a:pt x="8" y="207"/>
                  </a:cubicBezTo>
                  <a:cubicBezTo>
                    <a:pt x="0" y="118"/>
                    <a:pt x="63" y="34"/>
                    <a:pt x="89" y="21"/>
                  </a:cubicBezTo>
                  <a:cubicBezTo>
                    <a:pt x="114" y="13"/>
                    <a:pt x="156" y="9"/>
                    <a:pt x="156" y="9"/>
                  </a:cubicBezTo>
                </a:path>
              </a:pathLst>
            </a:custGeom>
            <a:solidFill>
              <a:srgbClr val="EF41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4" name="Freeform 131">
              <a:extLst>
                <a:ext uri="{FF2B5EF4-FFF2-40B4-BE49-F238E27FC236}">
                  <a16:creationId xmlns:a16="http://schemas.microsoft.com/office/drawing/2014/main" id="{70EC14F8-CC0F-D048-B0B4-8327BF464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1461" y="7710938"/>
              <a:ext cx="876613" cy="1292867"/>
            </a:xfrm>
            <a:custGeom>
              <a:avLst/>
              <a:gdLst>
                <a:gd name="T0" fmla="*/ 1007 w 1404"/>
                <a:gd name="T1" fmla="*/ 26 h 2067"/>
                <a:gd name="T2" fmla="*/ 1007 w 1404"/>
                <a:gd name="T3" fmla="*/ 26 h 2067"/>
                <a:gd name="T4" fmla="*/ 84 w 1404"/>
                <a:gd name="T5" fmla="*/ 2066 h 2067"/>
                <a:gd name="T6" fmla="*/ 957 w 1404"/>
                <a:gd name="T7" fmla="*/ 683 h 2067"/>
                <a:gd name="T8" fmla="*/ 957 w 1404"/>
                <a:gd name="T9" fmla="*/ 418 h 2067"/>
                <a:gd name="T10" fmla="*/ 1403 w 1404"/>
                <a:gd name="T11" fmla="*/ 114 h 2067"/>
                <a:gd name="T12" fmla="*/ 1007 w 1404"/>
                <a:gd name="T13" fmla="*/ 26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4" h="2067">
                  <a:moveTo>
                    <a:pt x="1007" y="26"/>
                  </a:moveTo>
                  <a:lnTo>
                    <a:pt x="1007" y="26"/>
                  </a:lnTo>
                  <a:cubicBezTo>
                    <a:pt x="914" y="199"/>
                    <a:pt x="0" y="1265"/>
                    <a:pt x="84" y="2066"/>
                  </a:cubicBezTo>
                  <a:cubicBezTo>
                    <a:pt x="274" y="1648"/>
                    <a:pt x="653" y="844"/>
                    <a:pt x="957" y="683"/>
                  </a:cubicBezTo>
                  <a:cubicBezTo>
                    <a:pt x="927" y="574"/>
                    <a:pt x="957" y="418"/>
                    <a:pt x="957" y="418"/>
                  </a:cubicBezTo>
                  <a:cubicBezTo>
                    <a:pt x="1130" y="304"/>
                    <a:pt x="1290" y="144"/>
                    <a:pt x="1403" y="114"/>
                  </a:cubicBezTo>
                  <a:cubicBezTo>
                    <a:pt x="1252" y="26"/>
                    <a:pt x="1130" y="0"/>
                    <a:pt x="1007" y="26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5" name="Freeform 132">
              <a:extLst>
                <a:ext uri="{FF2B5EF4-FFF2-40B4-BE49-F238E27FC236}">
                  <a16:creationId xmlns:a16="http://schemas.microsoft.com/office/drawing/2014/main" id="{5D0E40DD-F5A2-4C45-A381-86B19F60C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3247" y="7721965"/>
              <a:ext cx="242585" cy="1281840"/>
            </a:xfrm>
            <a:custGeom>
              <a:avLst/>
              <a:gdLst>
                <a:gd name="T0" fmla="*/ 387 w 388"/>
                <a:gd name="T1" fmla="*/ 0 h 2050"/>
                <a:gd name="T2" fmla="*/ 387 w 388"/>
                <a:gd name="T3" fmla="*/ 0 h 2050"/>
                <a:gd name="T4" fmla="*/ 42 w 388"/>
                <a:gd name="T5" fmla="*/ 89 h 2050"/>
                <a:gd name="T6" fmla="*/ 185 w 388"/>
                <a:gd name="T7" fmla="*/ 439 h 2050"/>
                <a:gd name="T8" fmla="*/ 0 w 388"/>
                <a:gd name="T9" fmla="*/ 595 h 2050"/>
                <a:gd name="T10" fmla="*/ 227 w 388"/>
                <a:gd name="T11" fmla="*/ 2049 h 2050"/>
                <a:gd name="T12" fmla="*/ 387 w 388"/>
                <a:gd name="T13" fmla="*/ 0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2050">
                  <a:moveTo>
                    <a:pt x="387" y="0"/>
                  </a:moveTo>
                  <a:lnTo>
                    <a:pt x="387" y="0"/>
                  </a:lnTo>
                  <a:cubicBezTo>
                    <a:pt x="252" y="13"/>
                    <a:pt x="42" y="89"/>
                    <a:pt x="42" y="89"/>
                  </a:cubicBezTo>
                  <a:cubicBezTo>
                    <a:pt x="67" y="198"/>
                    <a:pt x="180" y="380"/>
                    <a:pt x="185" y="439"/>
                  </a:cubicBezTo>
                  <a:cubicBezTo>
                    <a:pt x="92" y="485"/>
                    <a:pt x="0" y="595"/>
                    <a:pt x="0" y="595"/>
                  </a:cubicBezTo>
                  <a:cubicBezTo>
                    <a:pt x="29" y="738"/>
                    <a:pt x="118" y="1678"/>
                    <a:pt x="227" y="2049"/>
                  </a:cubicBezTo>
                  <a:cubicBezTo>
                    <a:pt x="176" y="1202"/>
                    <a:pt x="231" y="422"/>
                    <a:pt x="387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6" name="Freeform 133">
              <a:extLst>
                <a:ext uri="{FF2B5EF4-FFF2-40B4-BE49-F238E27FC236}">
                  <a16:creationId xmlns:a16="http://schemas.microsoft.com/office/drawing/2014/main" id="{644A8878-239E-1447-828A-C5B53D29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444" y="7686129"/>
              <a:ext cx="294961" cy="143346"/>
            </a:xfrm>
            <a:custGeom>
              <a:avLst/>
              <a:gdLst>
                <a:gd name="T0" fmla="*/ 0 w 473"/>
                <a:gd name="T1" fmla="*/ 37 h 228"/>
                <a:gd name="T2" fmla="*/ 0 w 473"/>
                <a:gd name="T3" fmla="*/ 37 h 228"/>
                <a:gd name="T4" fmla="*/ 472 w 473"/>
                <a:gd name="T5" fmla="*/ 50 h 228"/>
                <a:gd name="T6" fmla="*/ 76 w 473"/>
                <a:gd name="T7" fmla="*/ 227 h 228"/>
                <a:gd name="T8" fmla="*/ 0 w 473"/>
                <a:gd name="T9" fmla="*/ 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28">
                  <a:moveTo>
                    <a:pt x="0" y="37"/>
                  </a:moveTo>
                  <a:lnTo>
                    <a:pt x="0" y="37"/>
                  </a:lnTo>
                  <a:cubicBezTo>
                    <a:pt x="194" y="0"/>
                    <a:pt x="472" y="50"/>
                    <a:pt x="472" y="50"/>
                  </a:cubicBezTo>
                  <a:cubicBezTo>
                    <a:pt x="325" y="126"/>
                    <a:pt x="152" y="164"/>
                    <a:pt x="76" y="227"/>
                  </a:cubicBezTo>
                  <a:cubicBezTo>
                    <a:pt x="30" y="143"/>
                    <a:pt x="0" y="37"/>
                    <a:pt x="0" y="37"/>
                  </a:cubicBezTo>
                </a:path>
              </a:pathLst>
            </a:custGeom>
            <a:solidFill>
              <a:srgbClr val="E0C5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7" name="Freeform 134">
              <a:extLst>
                <a:ext uri="{FF2B5EF4-FFF2-40B4-BE49-F238E27FC236}">
                  <a16:creationId xmlns:a16="http://schemas.microsoft.com/office/drawing/2014/main" id="{4BF1D1D1-EE97-5047-9DDF-1F4BB918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2051" y="7677859"/>
              <a:ext cx="181938" cy="170912"/>
            </a:xfrm>
            <a:custGeom>
              <a:avLst/>
              <a:gdLst>
                <a:gd name="T0" fmla="*/ 291 w 292"/>
                <a:gd name="T1" fmla="*/ 42 h 275"/>
                <a:gd name="T2" fmla="*/ 291 w 292"/>
                <a:gd name="T3" fmla="*/ 42 h 275"/>
                <a:gd name="T4" fmla="*/ 0 w 292"/>
                <a:gd name="T5" fmla="*/ 46 h 275"/>
                <a:gd name="T6" fmla="*/ 17 w 292"/>
                <a:gd name="T7" fmla="*/ 274 h 275"/>
                <a:gd name="T8" fmla="*/ 291 w 292"/>
                <a:gd name="T9" fmla="*/ 4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75">
                  <a:moveTo>
                    <a:pt x="291" y="42"/>
                  </a:moveTo>
                  <a:lnTo>
                    <a:pt x="291" y="42"/>
                  </a:lnTo>
                  <a:cubicBezTo>
                    <a:pt x="131" y="0"/>
                    <a:pt x="0" y="46"/>
                    <a:pt x="0" y="46"/>
                  </a:cubicBezTo>
                  <a:cubicBezTo>
                    <a:pt x="13" y="135"/>
                    <a:pt x="0" y="193"/>
                    <a:pt x="17" y="274"/>
                  </a:cubicBezTo>
                  <a:cubicBezTo>
                    <a:pt x="59" y="181"/>
                    <a:pt x="253" y="50"/>
                    <a:pt x="291" y="42"/>
                  </a:cubicBezTo>
                </a:path>
              </a:pathLst>
            </a:custGeom>
            <a:solidFill>
              <a:srgbClr val="E0C5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8" name="Freeform 135">
              <a:extLst>
                <a:ext uri="{FF2B5EF4-FFF2-40B4-BE49-F238E27FC236}">
                  <a16:creationId xmlns:a16="http://schemas.microsoft.com/office/drawing/2014/main" id="{DA1883FC-0A2C-9B47-9F66-5388A76B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5323" y="7777098"/>
              <a:ext cx="854560" cy="890397"/>
            </a:xfrm>
            <a:custGeom>
              <a:avLst/>
              <a:gdLst>
                <a:gd name="T0" fmla="*/ 822 w 1366"/>
                <a:gd name="T1" fmla="*/ 0 h 1425"/>
                <a:gd name="T2" fmla="*/ 822 w 1366"/>
                <a:gd name="T3" fmla="*/ 0 h 1425"/>
                <a:gd name="T4" fmla="*/ 156 w 1366"/>
                <a:gd name="T5" fmla="*/ 1176 h 1425"/>
                <a:gd name="T6" fmla="*/ 1365 w 1366"/>
                <a:gd name="T7" fmla="*/ 1235 h 1425"/>
                <a:gd name="T8" fmla="*/ 956 w 1366"/>
                <a:gd name="T9" fmla="*/ 742 h 1425"/>
                <a:gd name="T10" fmla="*/ 809 w 1366"/>
                <a:gd name="T11" fmla="*/ 755 h 1425"/>
                <a:gd name="T12" fmla="*/ 624 w 1366"/>
                <a:gd name="T13" fmla="*/ 725 h 1425"/>
                <a:gd name="T14" fmla="*/ 822 w 1366"/>
                <a:gd name="T15" fmla="*/ 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425">
                  <a:moveTo>
                    <a:pt x="822" y="0"/>
                  </a:moveTo>
                  <a:lnTo>
                    <a:pt x="822" y="0"/>
                  </a:lnTo>
                  <a:cubicBezTo>
                    <a:pt x="662" y="33"/>
                    <a:pt x="0" y="767"/>
                    <a:pt x="156" y="1176"/>
                  </a:cubicBezTo>
                  <a:cubicBezTo>
                    <a:pt x="248" y="1424"/>
                    <a:pt x="792" y="1117"/>
                    <a:pt x="1365" y="1235"/>
                  </a:cubicBezTo>
                  <a:cubicBezTo>
                    <a:pt x="956" y="742"/>
                    <a:pt x="956" y="742"/>
                    <a:pt x="956" y="742"/>
                  </a:cubicBezTo>
                  <a:cubicBezTo>
                    <a:pt x="809" y="755"/>
                    <a:pt x="809" y="755"/>
                    <a:pt x="809" y="755"/>
                  </a:cubicBezTo>
                  <a:cubicBezTo>
                    <a:pt x="759" y="725"/>
                    <a:pt x="678" y="720"/>
                    <a:pt x="624" y="725"/>
                  </a:cubicBezTo>
                  <a:lnTo>
                    <a:pt x="822" y="0"/>
                  </a:lnTo>
                </a:path>
              </a:pathLst>
            </a:custGeom>
            <a:solidFill>
              <a:srgbClr val="3A3A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29" name="Freeform 136">
              <a:extLst>
                <a:ext uri="{FF2B5EF4-FFF2-40B4-BE49-F238E27FC236}">
                  <a16:creationId xmlns:a16="http://schemas.microsoft.com/office/drawing/2014/main" id="{6B68D6ED-88DB-6C45-A75C-866F6628A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9788" y="7752289"/>
              <a:ext cx="1196384" cy="909693"/>
            </a:xfrm>
            <a:custGeom>
              <a:avLst/>
              <a:gdLst>
                <a:gd name="T0" fmla="*/ 873 w 1915"/>
                <a:gd name="T1" fmla="*/ 864 h 1455"/>
                <a:gd name="T2" fmla="*/ 873 w 1915"/>
                <a:gd name="T3" fmla="*/ 864 h 1455"/>
                <a:gd name="T4" fmla="*/ 1770 w 1915"/>
                <a:gd name="T5" fmla="*/ 219 h 1455"/>
                <a:gd name="T6" fmla="*/ 742 w 1915"/>
                <a:gd name="T7" fmla="*/ 1454 h 1455"/>
                <a:gd name="T8" fmla="*/ 0 w 1915"/>
                <a:gd name="T9" fmla="*/ 793 h 1455"/>
                <a:gd name="T10" fmla="*/ 873 w 1915"/>
                <a:gd name="T11" fmla="*/ 864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5" h="1455">
                  <a:moveTo>
                    <a:pt x="873" y="864"/>
                  </a:moveTo>
                  <a:lnTo>
                    <a:pt x="873" y="864"/>
                  </a:lnTo>
                  <a:cubicBezTo>
                    <a:pt x="1197" y="400"/>
                    <a:pt x="1631" y="0"/>
                    <a:pt x="1770" y="219"/>
                  </a:cubicBezTo>
                  <a:cubicBezTo>
                    <a:pt x="1914" y="434"/>
                    <a:pt x="1644" y="1361"/>
                    <a:pt x="742" y="1454"/>
                  </a:cubicBezTo>
                  <a:cubicBezTo>
                    <a:pt x="325" y="1256"/>
                    <a:pt x="274" y="793"/>
                    <a:pt x="0" y="793"/>
                  </a:cubicBezTo>
                  <a:cubicBezTo>
                    <a:pt x="258" y="578"/>
                    <a:pt x="738" y="733"/>
                    <a:pt x="873" y="864"/>
                  </a:cubicBezTo>
                </a:path>
              </a:pathLst>
            </a:custGeom>
            <a:solidFill>
              <a:srgbClr val="4545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0" name="Freeform 137">
              <a:extLst>
                <a:ext uri="{FF2B5EF4-FFF2-40B4-BE49-F238E27FC236}">
                  <a16:creationId xmlns:a16="http://schemas.microsoft.com/office/drawing/2014/main" id="{E2F15262-4AC1-1A4F-AC1A-356EF04C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8679" y="3840610"/>
              <a:ext cx="623002" cy="623002"/>
            </a:xfrm>
            <a:custGeom>
              <a:avLst/>
              <a:gdLst>
                <a:gd name="T0" fmla="*/ 995 w 996"/>
                <a:gd name="T1" fmla="*/ 498 h 996"/>
                <a:gd name="T2" fmla="*/ 995 w 996"/>
                <a:gd name="T3" fmla="*/ 498 h 996"/>
                <a:gd name="T4" fmla="*/ 497 w 996"/>
                <a:gd name="T5" fmla="*/ 995 h 996"/>
                <a:gd name="T6" fmla="*/ 0 w 996"/>
                <a:gd name="T7" fmla="*/ 498 h 996"/>
                <a:gd name="T8" fmla="*/ 497 w 996"/>
                <a:gd name="T9" fmla="*/ 0 h 996"/>
                <a:gd name="T10" fmla="*/ 995 w 996"/>
                <a:gd name="T11" fmla="*/ 4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6" h="996">
                  <a:moveTo>
                    <a:pt x="995" y="498"/>
                  </a:moveTo>
                  <a:lnTo>
                    <a:pt x="995" y="498"/>
                  </a:lnTo>
                  <a:cubicBezTo>
                    <a:pt x="995" y="776"/>
                    <a:pt x="771" y="995"/>
                    <a:pt x="497" y="995"/>
                  </a:cubicBezTo>
                  <a:cubicBezTo>
                    <a:pt x="223" y="995"/>
                    <a:pt x="0" y="776"/>
                    <a:pt x="0" y="498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5" y="223"/>
                    <a:pt x="995" y="498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1" name="Freeform 138">
              <a:extLst>
                <a:ext uri="{FF2B5EF4-FFF2-40B4-BE49-F238E27FC236}">
                  <a16:creationId xmlns:a16="http://schemas.microsoft.com/office/drawing/2014/main" id="{BFC64A3A-3F91-5049-88CC-060652F1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9091" y="3840610"/>
              <a:ext cx="623002" cy="623002"/>
            </a:xfrm>
            <a:custGeom>
              <a:avLst/>
              <a:gdLst>
                <a:gd name="T0" fmla="*/ 995 w 996"/>
                <a:gd name="T1" fmla="*/ 498 h 996"/>
                <a:gd name="T2" fmla="*/ 995 w 996"/>
                <a:gd name="T3" fmla="*/ 498 h 996"/>
                <a:gd name="T4" fmla="*/ 498 w 996"/>
                <a:gd name="T5" fmla="*/ 995 h 996"/>
                <a:gd name="T6" fmla="*/ 0 w 996"/>
                <a:gd name="T7" fmla="*/ 498 h 996"/>
                <a:gd name="T8" fmla="*/ 498 w 996"/>
                <a:gd name="T9" fmla="*/ 0 h 996"/>
                <a:gd name="T10" fmla="*/ 995 w 996"/>
                <a:gd name="T11" fmla="*/ 4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6" h="996">
                  <a:moveTo>
                    <a:pt x="995" y="498"/>
                  </a:moveTo>
                  <a:lnTo>
                    <a:pt x="995" y="498"/>
                  </a:lnTo>
                  <a:cubicBezTo>
                    <a:pt x="995" y="776"/>
                    <a:pt x="772" y="995"/>
                    <a:pt x="498" y="995"/>
                  </a:cubicBezTo>
                  <a:cubicBezTo>
                    <a:pt x="223" y="995"/>
                    <a:pt x="0" y="776"/>
                    <a:pt x="0" y="498"/>
                  </a:cubicBezTo>
                  <a:cubicBezTo>
                    <a:pt x="0" y="223"/>
                    <a:pt x="223" y="0"/>
                    <a:pt x="498" y="0"/>
                  </a:cubicBezTo>
                  <a:cubicBezTo>
                    <a:pt x="772" y="0"/>
                    <a:pt x="995" y="223"/>
                    <a:pt x="995" y="498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2" name="Freeform 139">
              <a:extLst>
                <a:ext uri="{FF2B5EF4-FFF2-40B4-BE49-F238E27FC236}">
                  <a16:creationId xmlns:a16="http://schemas.microsoft.com/office/drawing/2014/main" id="{96321AA4-2A2A-6440-A053-F486D7CC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3197" y="5114180"/>
              <a:ext cx="534789" cy="534789"/>
            </a:xfrm>
            <a:custGeom>
              <a:avLst/>
              <a:gdLst>
                <a:gd name="T0" fmla="*/ 855 w 856"/>
                <a:gd name="T1" fmla="*/ 426 h 857"/>
                <a:gd name="T2" fmla="*/ 855 w 856"/>
                <a:gd name="T3" fmla="*/ 426 h 857"/>
                <a:gd name="T4" fmla="*/ 430 w 856"/>
                <a:gd name="T5" fmla="*/ 856 h 857"/>
                <a:gd name="T6" fmla="*/ 0 w 856"/>
                <a:gd name="T7" fmla="*/ 426 h 857"/>
                <a:gd name="T8" fmla="*/ 430 w 856"/>
                <a:gd name="T9" fmla="*/ 0 h 857"/>
                <a:gd name="T10" fmla="*/ 855 w 856"/>
                <a:gd name="T11" fmla="*/ 42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6" h="857">
                  <a:moveTo>
                    <a:pt x="855" y="426"/>
                  </a:moveTo>
                  <a:lnTo>
                    <a:pt x="855" y="426"/>
                  </a:lnTo>
                  <a:cubicBezTo>
                    <a:pt x="855" y="662"/>
                    <a:pt x="666" y="856"/>
                    <a:pt x="430" y="856"/>
                  </a:cubicBezTo>
                  <a:cubicBezTo>
                    <a:pt x="194" y="856"/>
                    <a:pt x="0" y="662"/>
                    <a:pt x="0" y="426"/>
                  </a:cubicBezTo>
                  <a:cubicBezTo>
                    <a:pt x="0" y="190"/>
                    <a:pt x="194" y="0"/>
                    <a:pt x="430" y="0"/>
                  </a:cubicBezTo>
                  <a:cubicBezTo>
                    <a:pt x="666" y="0"/>
                    <a:pt x="855" y="190"/>
                    <a:pt x="855" y="426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3" name="Freeform 140">
              <a:extLst>
                <a:ext uri="{FF2B5EF4-FFF2-40B4-BE49-F238E27FC236}">
                  <a16:creationId xmlns:a16="http://schemas.microsoft.com/office/drawing/2014/main" id="{4E3B2DD5-62C6-2D48-AB2E-4E2F261D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3863" y="3840610"/>
              <a:ext cx="623002" cy="623002"/>
            </a:xfrm>
            <a:custGeom>
              <a:avLst/>
              <a:gdLst>
                <a:gd name="T0" fmla="*/ 0 w 996"/>
                <a:gd name="T1" fmla="*/ 498 h 996"/>
                <a:gd name="T2" fmla="*/ 0 w 996"/>
                <a:gd name="T3" fmla="*/ 498 h 996"/>
                <a:gd name="T4" fmla="*/ 497 w 996"/>
                <a:gd name="T5" fmla="*/ 995 h 996"/>
                <a:gd name="T6" fmla="*/ 995 w 996"/>
                <a:gd name="T7" fmla="*/ 498 h 996"/>
                <a:gd name="T8" fmla="*/ 497 w 996"/>
                <a:gd name="T9" fmla="*/ 0 h 996"/>
                <a:gd name="T10" fmla="*/ 0 w 996"/>
                <a:gd name="T11" fmla="*/ 4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6" h="996">
                  <a:moveTo>
                    <a:pt x="0" y="498"/>
                  </a:moveTo>
                  <a:lnTo>
                    <a:pt x="0" y="498"/>
                  </a:lnTo>
                  <a:cubicBezTo>
                    <a:pt x="0" y="776"/>
                    <a:pt x="223" y="995"/>
                    <a:pt x="497" y="995"/>
                  </a:cubicBezTo>
                  <a:cubicBezTo>
                    <a:pt x="776" y="995"/>
                    <a:pt x="995" y="776"/>
                    <a:pt x="995" y="498"/>
                  </a:cubicBezTo>
                  <a:cubicBezTo>
                    <a:pt x="995" y="223"/>
                    <a:pt x="776" y="0"/>
                    <a:pt x="497" y="0"/>
                  </a:cubicBezTo>
                  <a:cubicBezTo>
                    <a:pt x="223" y="0"/>
                    <a:pt x="0" y="223"/>
                    <a:pt x="0" y="498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4" name="Freeform 141">
              <a:extLst>
                <a:ext uri="{FF2B5EF4-FFF2-40B4-BE49-F238E27FC236}">
                  <a16:creationId xmlns:a16="http://schemas.microsoft.com/office/drawing/2014/main" id="{97B8F742-70B1-C847-9923-2A8DD71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800" y="3879203"/>
              <a:ext cx="543060" cy="545815"/>
            </a:xfrm>
            <a:custGeom>
              <a:avLst/>
              <a:gdLst>
                <a:gd name="T0" fmla="*/ 0 w 869"/>
                <a:gd name="T1" fmla="*/ 435 h 874"/>
                <a:gd name="T2" fmla="*/ 0 w 869"/>
                <a:gd name="T3" fmla="*/ 435 h 874"/>
                <a:gd name="T4" fmla="*/ 434 w 869"/>
                <a:gd name="T5" fmla="*/ 873 h 874"/>
                <a:gd name="T6" fmla="*/ 868 w 869"/>
                <a:gd name="T7" fmla="*/ 435 h 874"/>
                <a:gd name="T8" fmla="*/ 434 w 869"/>
                <a:gd name="T9" fmla="*/ 0 h 874"/>
                <a:gd name="T10" fmla="*/ 0 w 869"/>
                <a:gd name="T11" fmla="*/ 435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874">
                  <a:moveTo>
                    <a:pt x="0" y="435"/>
                  </a:moveTo>
                  <a:lnTo>
                    <a:pt x="0" y="435"/>
                  </a:lnTo>
                  <a:cubicBezTo>
                    <a:pt x="0" y="675"/>
                    <a:pt x="194" y="873"/>
                    <a:pt x="434" y="873"/>
                  </a:cubicBezTo>
                  <a:cubicBezTo>
                    <a:pt x="674" y="873"/>
                    <a:pt x="868" y="675"/>
                    <a:pt x="868" y="435"/>
                  </a:cubicBezTo>
                  <a:cubicBezTo>
                    <a:pt x="868" y="195"/>
                    <a:pt x="674" y="0"/>
                    <a:pt x="434" y="0"/>
                  </a:cubicBezTo>
                  <a:cubicBezTo>
                    <a:pt x="194" y="0"/>
                    <a:pt x="0" y="195"/>
                    <a:pt x="0" y="43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5" name="Freeform 142">
              <a:extLst>
                <a:ext uri="{FF2B5EF4-FFF2-40B4-BE49-F238E27FC236}">
                  <a16:creationId xmlns:a16="http://schemas.microsoft.com/office/drawing/2014/main" id="{7AED382E-0888-E041-978F-9C43EBA09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212" y="4970835"/>
              <a:ext cx="824235" cy="824237"/>
            </a:xfrm>
            <a:custGeom>
              <a:avLst/>
              <a:gdLst>
                <a:gd name="T0" fmla="*/ 0 w 1317"/>
                <a:gd name="T1" fmla="*/ 658 h 1317"/>
                <a:gd name="T2" fmla="*/ 0 w 1317"/>
                <a:gd name="T3" fmla="*/ 658 h 1317"/>
                <a:gd name="T4" fmla="*/ 658 w 1317"/>
                <a:gd name="T5" fmla="*/ 1316 h 1317"/>
                <a:gd name="T6" fmla="*/ 1316 w 1317"/>
                <a:gd name="T7" fmla="*/ 658 h 1317"/>
                <a:gd name="T8" fmla="*/ 658 w 1317"/>
                <a:gd name="T9" fmla="*/ 0 h 1317"/>
                <a:gd name="T10" fmla="*/ 0 w 1317"/>
                <a:gd name="T11" fmla="*/ 658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1317">
                  <a:moveTo>
                    <a:pt x="0" y="658"/>
                  </a:moveTo>
                  <a:lnTo>
                    <a:pt x="0" y="658"/>
                  </a:lnTo>
                  <a:cubicBezTo>
                    <a:pt x="0" y="1021"/>
                    <a:pt x="296" y="1316"/>
                    <a:pt x="658" y="1316"/>
                  </a:cubicBezTo>
                  <a:cubicBezTo>
                    <a:pt x="1020" y="1316"/>
                    <a:pt x="1316" y="1021"/>
                    <a:pt x="1316" y="658"/>
                  </a:cubicBezTo>
                  <a:cubicBezTo>
                    <a:pt x="1316" y="296"/>
                    <a:pt x="1020" y="0"/>
                    <a:pt x="658" y="0"/>
                  </a:cubicBezTo>
                  <a:cubicBezTo>
                    <a:pt x="296" y="0"/>
                    <a:pt x="0" y="296"/>
                    <a:pt x="0" y="658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6" name="Freeform 143">
              <a:extLst>
                <a:ext uri="{FF2B5EF4-FFF2-40B4-BE49-F238E27FC236}">
                  <a16:creationId xmlns:a16="http://schemas.microsoft.com/office/drawing/2014/main" id="{1066F012-6CBC-334F-A707-4D65133E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9360" y="4507718"/>
              <a:ext cx="405228" cy="405228"/>
            </a:xfrm>
            <a:custGeom>
              <a:avLst/>
              <a:gdLst>
                <a:gd name="T0" fmla="*/ 0 w 650"/>
                <a:gd name="T1" fmla="*/ 325 h 650"/>
                <a:gd name="T2" fmla="*/ 0 w 650"/>
                <a:gd name="T3" fmla="*/ 325 h 650"/>
                <a:gd name="T4" fmla="*/ 324 w 650"/>
                <a:gd name="T5" fmla="*/ 649 h 650"/>
                <a:gd name="T6" fmla="*/ 649 w 650"/>
                <a:gd name="T7" fmla="*/ 325 h 650"/>
                <a:gd name="T8" fmla="*/ 324 w 650"/>
                <a:gd name="T9" fmla="*/ 0 h 650"/>
                <a:gd name="T10" fmla="*/ 0 w 650"/>
                <a:gd name="T11" fmla="*/ 32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650">
                  <a:moveTo>
                    <a:pt x="0" y="325"/>
                  </a:moveTo>
                  <a:lnTo>
                    <a:pt x="0" y="325"/>
                  </a:lnTo>
                  <a:cubicBezTo>
                    <a:pt x="0" y="506"/>
                    <a:pt x="143" y="649"/>
                    <a:pt x="324" y="649"/>
                  </a:cubicBezTo>
                  <a:cubicBezTo>
                    <a:pt x="502" y="649"/>
                    <a:pt x="649" y="506"/>
                    <a:pt x="649" y="325"/>
                  </a:cubicBezTo>
                  <a:cubicBezTo>
                    <a:pt x="649" y="143"/>
                    <a:pt x="502" y="0"/>
                    <a:pt x="324" y="0"/>
                  </a:cubicBezTo>
                  <a:cubicBezTo>
                    <a:pt x="143" y="0"/>
                    <a:pt x="0" y="143"/>
                    <a:pt x="0" y="32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7" name="Freeform 144">
              <a:extLst>
                <a:ext uri="{FF2B5EF4-FFF2-40B4-BE49-F238E27FC236}">
                  <a16:creationId xmlns:a16="http://schemas.microsoft.com/office/drawing/2014/main" id="{6573AD28-A393-E048-8D53-129CB9A1D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2533" y="5177582"/>
              <a:ext cx="410741" cy="405226"/>
            </a:xfrm>
            <a:custGeom>
              <a:avLst/>
              <a:gdLst>
                <a:gd name="T0" fmla="*/ 0 w 655"/>
                <a:gd name="T1" fmla="*/ 324 h 650"/>
                <a:gd name="T2" fmla="*/ 0 w 655"/>
                <a:gd name="T3" fmla="*/ 324 h 650"/>
                <a:gd name="T4" fmla="*/ 329 w 655"/>
                <a:gd name="T5" fmla="*/ 649 h 650"/>
                <a:gd name="T6" fmla="*/ 654 w 655"/>
                <a:gd name="T7" fmla="*/ 324 h 650"/>
                <a:gd name="T8" fmla="*/ 329 w 655"/>
                <a:gd name="T9" fmla="*/ 0 h 650"/>
                <a:gd name="T10" fmla="*/ 0 w 655"/>
                <a:gd name="T11" fmla="*/ 32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" h="650">
                  <a:moveTo>
                    <a:pt x="0" y="324"/>
                  </a:moveTo>
                  <a:lnTo>
                    <a:pt x="0" y="324"/>
                  </a:lnTo>
                  <a:cubicBezTo>
                    <a:pt x="0" y="505"/>
                    <a:pt x="147" y="649"/>
                    <a:pt x="329" y="649"/>
                  </a:cubicBezTo>
                  <a:cubicBezTo>
                    <a:pt x="506" y="649"/>
                    <a:pt x="654" y="505"/>
                    <a:pt x="654" y="324"/>
                  </a:cubicBezTo>
                  <a:cubicBezTo>
                    <a:pt x="654" y="147"/>
                    <a:pt x="506" y="0"/>
                    <a:pt x="329" y="0"/>
                  </a:cubicBezTo>
                  <a:cubicBezTo>
                    <a:pt x="147" y="0"/>
                    <a:pt x="0" y="147"/>
                    <a:pt x="0" y="324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8" name="Freeform 145">
              <a:extLst>
                <a:ext uri="{FF2B5EF4-FFF2-40B4-BE49-F238E27FC236}">
                  <a16:creationId xmlns:a16="http://schemas.microsoft.com/office/drawing/2014/main" id="{8DD96181-0C92-2546-8A45-D0B17855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1372" y="5177582"/>
              <a:ext cx="405228" cy="405226"/>
            </a:xfrm>
            <a:custGeom>
              <a:avLst/>
              <a:gdLst>
                <a:gd name="T0" fmla="*/ 0 w 650"/>
                <a:gd name="T1" fmla="*/ 324 h 650"/>
                <a:gd name="T2" fmla="*/ 0 w 650"/>
                <a:gd name="T3" fmla="*/ 324 h 650"/>
                <a:gd name="T4" fmla="*/ 324 w 650"/>
                <a:gd name="T5" fmla="*/ 649 h 650"/>
                <a:gd name="T6" fmla="*/ 649 w 650"/>
                <a:gd name="T7" fmla="*/ 324 h 650"/>
                <a:gd name="T8" fmla="*/ 324 w 650"/>
                <a:gd name="T9" fmla="*/ 0 h 650"/>
                <a:gd name="T10" fmla="*/ 0 w 650"/>
                <a:gd name="T11" fmla="*/ 32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650">
                  <a:moveTo>
                    <a:pt x="0" y="324"/>
                  </a:moveTo>
                  <a:lnTo>
                    <a:pt x="0" y="324"/>
                  </a:lnTo>
                  <a:cubicBezTo>
                    <a:pt x="0" y="505"/>
                    <a:pt x="147" y="649"/>
                    <a:pt x="324" y="649"/>
                  </a:cubicBezTo>
                  <a:cubicBezTo>
                    <a:pt x="506" y="649"/>
                    <a:pt x="649" y="505"/>
                    <a:pt x="649" y="324"/>
                  </a:cubicBezTo>
                  <a:cubicBezTo>
                    <a:pt x="649" y="147"/>
                    <a:pt x="506" y="0"/>
                    <a:pt x="324" y="0"/>
                  </a:cubicBezTo>
                  <a:cubicBezTo>
                    <a:pt x="147" y="0"/>
                    <a:pt x="0" y="147"/>
                    <a:pt x="0" y="324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39" name="Freeform 146">
              <a:extLst>
                <a:ext uri="{FF2B5EF4-FFF2-40B4-BE49-F238E27FC236}">
                  <a16:creationId xmlns:a16="http://schemas.microsoft.com/office/drawing/2014/main" id="{107EA564-EEDA-A44A-B472-92B2FF14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0897" y="4504961"/>
              <a:ext cx="407983" cy="405226"/>
            </a:xfrm>
            <a:custGeom>
              <a:avLst/>
              <a:gdLst>
                <a:gd name="T0" fmla="*/ 0 w 651"/>
                <a:gd name="T1" fmla="*/ 324 h 649"/>
                <a:gd name="T2" fmla="*/ 0 w 651"/>
                <a:gd name="T3" fmla="*/ 324 h 649"/>
                <a:gd name="T4" fmla="*/ 325 w 651"/>
                <a:gd name="T5" fmla="*/ 648 h 649"/>
                <a:gd name="T6" fmla="*/ 650 w 651"/>
                <a:gd name="T7" fmla="*/ 324 h 649"/>
                <a:gd name="T8" fmla="*/ 325 w 651"/>
                <a:gd name="T9" fmla="*/ 0 h 649"/>
                <a:gd name="T10" fmla="*/ 0 w 651"/>
                <a:gd name="T11" fmla="*/ 32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1" h="649">
                  <a:moveTo>
                    <a:pt x="0" y="324"/>
                  </a:moveTo>
                  <a:lnTo>
                    <a:pt x="0" y="324"/>
                  </a:lnTo>
                  <a:cubicBezTo>
                    <a:pt x="0" y="501"/>
                    <a:pt x="148" y="648"/>
                    <a:pt x="325" y="648"/>
                  </a:cubicBezTo>
                  <a:cubicBezTo>
                    <a:pt x="506" y="648"/>
                    <a:pt x="650" y="501"/>
                    <a:pt x="650" y="324"/>
                  </a:cubicBezTo>
                  <a:cubicBezTo>
                    <a:pt x="650" y="143"/>
                    <a:pt x="506" y="0"/>
                    <a:pt x="325" y="0"/>
                  </a:cubicBezTo>
                  <a:cubicBezTo>
                    <a:pt x="148" y="0"/>
                    <a:pt x="0" y="143"/>
                    <a:pt x="0" y="324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0" name="Freeform 147">
              <a:extLst>
                <a:ext uri="{FF2B5EF4-FFF2-40B4-BE49-F238E27FC236}">
                  <a16:creationId xmlns:a16="http://schemas.microsoft.com/office/drawing/2014/main" id="{C74DC7BD-17AF-674D-A6E1-08BBA56A5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1148" y="3835095"/>
              <a:ext cx="33080" cy="33080"/>
            </a:xfrm>
            <a:custGeom>
              <a:avLst/>
              <a:gdLst>
                <a:gd name="T0" fmla="*/ 25 w 51"/>
                <a:gd name="T1" fmla="*/ 42 h 51"/>
                <a:gd name="T2" fmla="*/ 25 w 51"/>
                <a:gd name="T3" fmla="*/ 42 h 51"/>
                <a:gd name="T4" fmla="*/ 46 w 51"/>
                <a:gd name="T5" fmla="*/ 25 h 51"/>
                <a:gd name="T6" fmla="*/ 46 w 51"/>
                <a:gd name="T7" fmla="*/ 4 h 51"/>
                <a:gd name="T8" fmla="*/ 25 w 51"/>
                <a:gd name="T9" fmla="*/ 4 h 51"/>
                <a:gd name="T10" fmla="*/ 8 w 51"/>
                <a:gd name="T11" fmla="*/ 25 h 51"/>
                <a:gd name="T12" fmla="*/ 8 w 51"/>
                <a:gd name="T13" fmla="*/ 42 h 51"/>
                <a:gd name="T14" fmla="*/ 25 w 51"/>
                <a:gd name="T15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25" y="42"/>
                  </a:moveTo>
                  <a:lnTo>
                    <a:pt x="25" y="42"/>
                  </a:lnTo>
                  <a:cubicBezTo>
                    <a:pt x="46" y="25"/>
                    <a:pt x="46" y="25"/>
                    <a:pt x="46" y="25"/>
                  </a:cubicBezTo>
                  <a:cubicBezTo>
                    <a:pt x="50" y="17"/>
                    <a:pt x="50" y="8"/>
                    <a:pt x="46" y="4"/>
                  </a:cubicBezTo>
                  <a:cubicBezTo>
                    <a:pt x="42" y="0"/>
                    <a:pt x="33" y="0"/>
                    <a:pt x="25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30"/>
                    <a:pt x="0" y="38"/>
                    <a:pt x="8" y="42"/>
                  </a:cubicBezTo>
                  <a:cubicBezTo>
                    <a:pt x="12" y="50"/>
                    <a:pt x="21" y="50"/>
                    <a:pt x="25" y="42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1" name="Freeform 148">
              <a:extLst>
                <a:ext uri="{FF2B5EF4-FFF2-40B4-BE49-F238E27FC236}">
                  <a16:creationId xmlns:a16="http://schemas.microsoft.com/office/drawing/2014/main" id="{140C6CA9-0E4E-9E46-8E27-7EAC414C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282" y="3631104"/>
              <a:ext cx="179181" cy="179182"/>
            </a:xfrm>
            <a:custGeom>
              <a:avLst/>
              <a:gdLst>
                <a:gd name="T0" fmla="*/ 241 w 288"/>
                <a:gd name="T1" fmla="*/ 68 h 288"/>
                <a:gd name="T2" fmla="*/ 241 w 288"/>
                <a:gd name="T3" fmla="*/ 68 h 288"/>
                <a:gd name="T4" fmla="*/ 283 w 288"/>
                <a:gd name="T5" fmla="*/ 26 h 288"/>
                <a:gd name="T6" fmla="*/ 283 w 288"/>
                <a:gd name="T7" fmla="*/ 5 h 288"/>
                <a:gd name="T8" fmla="*/ 262 w 288"/>
                <a:gd name="T9" fmla="*/ 5 h 288"/>
                <a:gd name="T10" fmla="*/ 219 w 288"/>
                <a:gd name="T11" fmla="*/ 47 h 288"/>
                <a:gd name="T12" fmla="*/ 219 w 288"/>
                <a:gd name="T13" fmla="*/ 68 h 288"/>
                <a:gd name="T14" fmla="*/ 241 w 288"/>
                <a:gd name="T15" fmla="*/ 68 h 288"/>
                <a:gd name="T16" fmla="*/ 130 w 288"/>
                <a:gd name="T17" fmla="*/ 173 h 288"/>
                <a:gd name="T18" fmla="*/ 130 w 288"/>
                <a:gd name="T19" fmla="*/ 173 h 288"/>
                <a:gd name="T20" fmla="*/ 173 w 288"/>
                <a:gd name="T21" fmla="*/ 131 h 288"/>
                <a:gd name="T22" fmla="*/ 173 w 288"/>
                <a:gd name="T23" fmla="*/ 114 h 288"/>
                <a:gd name="T24" fmla="*/ 156 w 288"/>
                <a:gd name="T25" fmla="*/ 114 h 288"/>
                <a:gd name="T26" fmla="*/ 114 w 288"/>
                <a:gd name="T27" fmla="*/ 156 h 288"/>
                <a:gd name="T28" fmla="*/ 114 w 288"/>
                <a:gd name="T29" fmla="*/ 173 h 288"/>
                <a:gd name="T30" fmla="*/ 130 w 288"/>
                <a:gd name="T31" fmla="*/ 173 h 288"/>
                <a:gd name="T32" fmla="*/ 26 w 288"/>
                <a:gd name="T33" fmla="*/ 283 h 288"/>
                <a:gd name="T34" fmla="*/ 26 w 288"/>
                <a:gd name="T35" fmla="*/ 283 h 288"/>
                <a:gd name="T36" fmla="*/ 68 w 288"/>
                <a:gd name="T37" fmla="*/ 241 h 288"/>
                <a:gd name="T38" fmla="*/ 68 w 288"/>
                <a:gd name="T39" fmla="*/ 220 h 288"/>
                <a:gd name="T40" fmla="*/ 47 w 288"/>
                <a:gd name="T41" fmla="*/ 220 h 288"/>
                <a:gd name="T42" fmla="*/ 4 w 288"/>
                <a:gd name="T43" fmla="*/ 262 h 288"/>
                <a:gd name="T44" fmla="*/ 4 w 288"/>
                <a:gd name="T45" fmla="*/ 283 h 288"/>
                <a:gd name="T46" fmla="*/ 26 w 288"/>
                <a:gd name="T47" fmla="*/ 2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88">
                  <a:moveTo>
                    <a:pt x="241" y="68"/>
                  </a:moveTo>
                  <a:lnTo>
                    <a:pt x="241" y="68"/>
                  </a:lnTo>
                  <a:cubicBezTo>
                    <a:pt x="283" y="26"/>
                    <a:pt x="283" y="26"/>
                    <a:pt x="283" y="26"/>
                  </a:cubicBezTo>
                  <a:cubicBezTo>
                    <a:pt x="287" y="21"/>
                    <a:pt x="287" y="9"/>
                    <a:pt x="283" y="5"/>
                  </a:cubicBezTo>
                  <a:cubicBezTo>
                    <a:pt x="278" y="0"/>
                    <a:pt x="270" y="0"/>
                    <a:pt x="262" y="5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15" y="51"/>
                    <a:pt x="215" y="59"/>
                    <a:pt x="219" y="68"/>
                  </a:cubicBezTo>
                  <a:cubicBezTo>
                    <a:pt x="227" y="72"/>
                    <a:pt x="236" y="72"/>
                    <a:pt x="241" y="68"/>
                  </a:cubicBezTo>
                  <a:close/>
                  <a:moveTo>
                    <a:pt x="130" y="173"/>
                  </a:moveTo>
                  <a:lnTo>
                    <a:pt x="130" y="173"/>
                  </a:lnTo>
                  <a:cubicBezTo>
                    <a:pt x="173" y="131"/>
                    <a:pt x="173" y="131"/>
                    <a:pt x="173" y="131"/>
                  </a:cubicBezTo>
                  <a:cubicBezTo>
                    <a:pt x="181" y="127"/>
                    <a:pt x="181" y="118"/>
                    <a:pt x="173" y="114"/>
                  </a:cubicBezTo>
                  <a:cubicBezTo>
                    <a:pt x="169" y="106"/>
                    <a:pt x="160" y="106"/>
                    <a:pt x="156" y="114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05" y="160"/>
                    <a:pt x="105" y="169"/>
                    <a:pt x="114" y="173"/>
                  </a:cubicBezTo>
                  <a:cubicBezTo>
                    <a:pt x="118" y="181"/>
                    <a:pt x="126" y="181"/>
                    <a:pt x="130" y="173"/>
                  </a:cubicBezTo>
                  <a:close/>
                  <a:moveTo>
                    <a:pt x="26" y="283"/>
                  </a:moveTo>
                  <a:lnTo>
                    <a:pt x="26" y="283"/>
                  </a:lnTo>
                  <a:cubicBezTo>
                    <a:pt x="68" y="241"/>
                    <a:pt x="68" y="241"/>
                    <a:pt x="68" y="241"/>
                  </a:cubicBezTo>
                  <a:cubicBezTo>
                    <a:pt x="72" y="236"/>
                    <a:pt x="72" y="228"/>
                    <a:pt x="68" y="220"/>
                  </a:cubicBezTo>
                  <a:cubicBezTo>
                    <a:pt x="59" y="215"/>
                    <a:pt x="51" y="215"/>
                    <a:pt x="47" y="220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0" y="270"/>
                    <a:pt x="0" y="278"/>
                    <a:pt x="4" y="283"/>
                  </a:cubicBezTo>
                  <a:cubicBezTo>
                    <a:pt x="8" y="287"/>
                    <a:pt x="17" y="287"/>
                    <a:pt x="26" y="283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2" name="Freeform 149">
              <a:extLst>
                <a:ext uri="{FF2B5EF4-FFF2-40B4-BE49-F238E27FC236}">
                  <a16:creationId xmlns:a16="http://schemas.microsoft.com/office/drawing/2014/main" id="{A88317B9-5582-5346-8C1A-EDB6C3FB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0273" y="3578729"/>
              <a:ext cx="46862" cy="30322"/>
            </a:xfrm>
            <a:custGeom>
              <a:avLst/>
              <a:gdLst>
                <a:gd name="T0" fmla="*/ 25 w 77"/>
                <a:gd name="T1" fmla="*/ 42 h 47"/>
                <a:gd name="T2" fmla="*/ 25 w 77"/>
                <a:gd name="T3" fmla="*/ 42 h 47"/>
                <a:gd name="T4" fmla="*/ 38 w 77"/>
                <a:gd name="T5" fmla="*/ 25 h 47"/>
                <a:gd name="T6" fmla="*/ 63 w 77"/>
                <a:gd name="T7" fmla="*/ 25 h 47"/>
                <a:gd name="T8" fmla="*/ 76 w 77"/>
                <a:gd name="T9" fmla="*/ 13 h 47"/>
                <a:gd name="T10" fmla="*/ 63 w 77"/>
                <a:gd name="T11" fmla="*/ 0 h 47"/>
                <a:gd name="T12" fmla="*/ 29 w 77"/>
                <a:gd name="T13" fmla="*/ 0 h 47"/>
                <a:gd name="T14" fmla="*/ 4 w 77"/>
                <a:gd name="T15" fmla="*/ 21 h 47"/>
                <a:gd name="T16" fmla="*/ 4 w 77"/>
                <a:gd name="T17" fmla="*/ 42 h 47"/>
                <a:gd name="T18" fmla="*/ 25 w 77"/>
                <a:gd name="T19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47">
                  <a:moveTo>
                    <a:pt x="25" y="42"/>
                  </a:moveTo>
                  <a:lnTo>
                    <a:pt x="25" y="42"/>
                  </a:lnTo>
                  <a:cubicBezTo>
                    <a:pt x="38" y="25"/>
                    <a:pt x="38" y="25"/>
                    <a:pt x="38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71" y="25"/>
                    <a:pt x="76" y="21"/>
                    <a:pt x="76" y="13"/>
                  </a:cubicBezTo>
                  <a:cubicBezTo>
                    <a:pt x="76" y="4"/>
                    <a:pt x="71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9"/>
                    <a:pt x="0" y="38"/>
                    <a:pt x="4" y="42"/>
                  </a:cubicBezTo>
                  <a:cubicBezTo>
                    <a:pt x="8" y="46"/>
                    <a:pt x="16" y="46"/>
                    <a:pt x="25" y="42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3" name="Freeform 150">
              <a:extLst>
                <a:ext uri="{FF2B5EF4-FFF2-40B4-BE49-F238E27FC236}">
                  <a16:creationId xmlns:a16="http://schemas.microsoft.com/office/drawing/2014/main" id="{CE05F208-39A6-C343-9D43-E15230266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5729" y="3578730"/>
              <a:ext cx="956557" cy="16540"/>
            </a:xfrm>
            <a:custGeom>
              <a:avLst/>
              <a:gdLst>
                <a:gd name="T0" fmla="*/ 1459 w 1528"/>
                <a:gd name="T1" fmla="*/ 25 h 26"/>
                <a:gd name="T2" fmla="*/ 1527 w 1528"/>
                <a:gd name="T3" fmla="*/ 13 h 26"/>
                <a:gd name="T4" fmla="*/ 1459 w 1528"/>
                <a:gd name="T5" fmla="*/ 0 h 26"/>
                <a:gd name="T6" fmla="*/ 1459 w 1528"/>
                <a:gd name="T7" fmla="*/ 25 h 26"/>
                <a:gd name="T8" fmla="*/ 1312 w 1528"/>
                <a:gd name="T9" fmla="*/ 25 h 26"/>
                <a:gd name="T10" fmla="*/ 1383 w 1528"/>
                <a:gd name="T11" fmla="*/ 13 h 26"/>
                <a:gd name="T12" fmla="*/ 1312 w 1528"/>
                <a:gd name="T13" fmla="*/ 0 h 26"/>
                <a:gd name="T14" fmla="*/ 1312 w 1528"/>
                <a:gd name="T15" fmla="*/ 25 h 26"/>
                <a:gd name="T16" fmla="*/ 1168 w 1528"/>
                <a:gd name="T17" fmla="*/ 25 h 26"/>
                <a:gd name="T18" fmla="*/ 1240 w 1528"/>
                <a:gd name="T19" fmla="*/ 13 h 26"/>
                <a:gd name="T20" fmla="*/ 1168 w 1528"/>
                <a:gd name="T21" fmla="*/ 0 h 26"/>
                <a:gd name="T22" fmla="*/ 1168 w 1528"/>
                <a:gd name="T23" fmla="*/ 25 h 26"/>
                <a:gd name="T24" fmla="*/ 1025 w 1528"/>
                <a:gd name="T25" fmla="*/ 25 h 26"/>
                <a:gd name="T26" fmla="*/ 1092 w 1528"/>
                <a:gd name="T27" fmla="*/ 13 h 26"/>
                <a:gd name="T28" fmla="*/ 1025 w 1528"/>
                <a:gd name="T29" fmla="*/ 0 h 26"/>
                <a:gd name="T30" fmla="*/ 1025 w 1528"/>
                <a:gd name="T31" fmla="*/ 25 h 26"/>
                <a:gd name="T32" fmla="*/ 882 w 1528"/>
                <a:gd name="T33" fmla="*/ 25 h 26"/>
                <a:gd name="T34" fmla="*/ 949 w 1528"/>
                <a:gd name="T35" fmla="*/ 13 h 26"/>
                <a:gd name="T36" fmla="*/ 882 w 1528"/>
                <a:gd name="T37" fmla="*/ 0 h 26"/>
                <a:gd name="T38" fmla="*/ 882 w 1528"/>
                <a:gd name="T39" fmla="*/ 25 h 26"/>
                <a:gd name="T40" fmla="*/ 738 w 1528"/>
                <a:gd name="T41" fmla="*/ 25 h 26"/>
                <a:gd name="T42" fmla="*/ 805 w 1528"/>
                <a:gd name="T43" fmla="*/ 13 h 26"/>
                <a:gd name="T44" fmla="*/ 738 w 1528"/>
                <a:gd name="T45" fmla="*/ 0 h 26"/>
                <a:gd name="T46" fmla="*/ 738 w 1528"/>
                <a:gd name="T47" fmla="*/ 25 h 26"/>
                <a:gd name="T48" fmla="*/ 591 w 1528"/>
                <a:gd name="T49" fmla="*/ 25 h 26"/>
                <a:gd name="T50" fmla="*/ 662 w 1528"/>
                <a:gd name="T51" fmla="*/ 13 h 26"/>
                <a:gd name="T52" fmla="*/ 591 w 1528"/>
                <a:gd name="T53" fmla="*/ 0 h 26"/>
                <a:gd name="T54" fmla="*/ 591 w 1528"/>
                <a:gd name="T55" fmla="*/ 25 h 26"/>
                <a:gd name="T56" fmla="*/ 447 w 1528"/>
                <a:gd name="T57" fmla="*/ 25 h 26"/>
                <a:gd name="T58" fmla="*/ 519 w 1528"/>
                <a:gd name="T59" fmla="*/ 13 h 26"/>
                <a:gd name="T60" fmla="*/ 447 w 1528"/>
                <a:gd name="T61" fmla="*/ 0 h 26"/>
                <a:gd name="T62" fmla="*/ 447 w 1528"/>
                <a:gd name="T63" fmla="*/ 25 h 26"/>
                <a:gd name="T64" fmla="*/ 304 w 1528"/>
                <a:gd name="T65" fmla="*/ 25 h 26"/>
                <a:gd name="T66" fmla="*/ 376 w 1528"/>
                <a:gd name="T67" fmla="*/ 13 h 26"/>
                <a:gd name="T68" fmla="*/ 304 w 1528"/>
                <a:gd name="T69" fmla="*/ 0 h 26"/>
                <a:gd name="T70" fmla="*/ 304 w 1528"/>
                <a:gd name="T71" fmla="*/ 25 h 26"/>
                <a:gd name="T72" fmla="*/ 161 w 1528"/>
                <a:gd name="T73" fmla="*/ 25 h 26"/>
                <a:gd name="T74" fmla="*/ 228 w 1528"/>
                <a:gd name="T75" fmla="*/ 13 h 26"/>
                <a:gd name="T76" fmla="*/ 161 w 1528"/>
                <a:gd name="T77" fmla="*/ 0 h 26"/>
                <a:gd name="T78" fmla="*/ 161 w 1528"/>
                <a:gd name="T79" fmla="*/ 25 h 26"/>
                <a:gd name="T80" fmla="*/ 18 w 1528"/>
                <a:gd name="T81" fmla="*/ 25 h 26"/>
                <a:gd name="T82" fmla="*/ 85 w 1528"/>
                <a:gd name="T83" fmla="*/ 13 h 26"/>
                <a:gd name="T84" fmla="*/ 18 w 1528"/>
                <a:gd name="T85" fmla="*/ 0 h 26"/>
                <a:gd name="T86" fmla="*/ 18 w 1528"/>
                <a:gd name="T8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8" h="26">
                  <a:moveTo>
                    <a:pt x="1459" y="25"/>
                  </a:moveTo>
                  <a:lnTo>
                    <a:pt x="1459" y="25"/>
                  </a:lnTo>
                  <a:cubicBezTo>
                    <a:pt x="1514" y="25"/>
                    <a:pt x="1514" y="25"/>
                    <a:pt x="1514" y="25"/>
                  </a:cubicBezTo>
                  <a:cubicBezTo>
                    <a:pt x="1522" y="25"/>
                    <a:pt x="1527" y="21"/>
                    <a:pt x="1527" y="13"/>
                  </a:cubicBezTo>
                  <a:cubicBezTo>
                    <a:pt x="1527" y="4"/>
                    <a:pt x="1522" y="0"/>
                    <a:pt x="1514" y="0"/>
                  </a:cubicBezTo>
                  <a:cubicBezTo>
                    <a:pt x="1459" y="0"/>
                    <a:pt x="1459" y="0"/>
                    <a:pt x="1459" y="0"/>
                  </a:cubicBezTo>
                  <a:cubicBezTo>
                    <a:pt x="1451" y="0"/>
                    <a:pt x="1442" y="4"/>
                    <a:pt x="1442" y="13"/>
                  </a:cubicBezTo>
                  <a:cubicBezTo>
                    <a:pt x="1442" y="21"/>
                    <a:pt x="1451" y="25"/>
                    <a:pt x="1459" y="25"/>
                  </a:cubicBezTo>
                  <a:close/>
                  <a:moveTo>
                    <a:pt x="1312" y="25"/>
                  </a:moveTo>
                  <a:lnTo>
                    <a:pt x="1312" y="25"/>
                  </a:lnTo>
                  <a:cubicBezTo>
                    <a:pt x="1366" y="25"/>
                    <a:pt x="1366" y="25"/>
                    <a:pt x="1366" y="25"/>
                  </a:cubicBezTo>
                  <a:cubicBezTo>
                    <a:pt x="1375" y="25"/>
                    <a:pt x="1383" y="21"/>
                    <a:pt x="1383" y="13"/>
                  </a:cubicBezTo>
                  <a:cubicBezTo>
                    <a:pt x="1383" y="4"/>
                    <a:pt x="1375" y="0"/>
                    <a:pt x="1366" y="0"/>
                  </a:cubicBezTo>
                  <a:cubicBezTo>
                    <a:pt x="1312" y="0"/>
                    <a:pt x="1312" y="0"/>
                    <a:pt x="1312" y="0"/>
                  </a:cubicBezTo>
                  <a:cubicBezTo>
                    <a:pt x="1307" y="0"/>
                    <a:pt x="1299" y="4"/>
                    <a:pt x="1299" y="13"/>
                  </a:cubicBezTo>
                  <a:cubicBezTo>
                    <a:pt x="1299" y="21"/>
                    <a:pt x="1307" y="25"/>
                    <a:pt x="1312" y="25"/>
                  </a:cubicBezTo>
                  <a:close/>
                  <a:moveTo>
                    <a:pt x="1168" y="25"/>
                  </a:moveTo>
                  <a:lnTo>
                    <a:pt x="1168" y="25"/>
                  </a:lnTo>
                  <a:cubicBezTo>
                    <a:pt x="1223" y="25"/>
                    <a:pt x="1223" y="25"/>
                    <a:pt x="1223" y="25"/>
                  </a:cubicBezTo>
                  <a:cubicBezTo>
                    <a:pt x="1231" y="25"/>
                    <a:pt x="1240" y="21"/>
                    <a:pt x="1240" y="13"/>
                  </a:cubicBezTo>
                  <a:cubicBezTo>
                    <a:pt x="1240" y="4"/>
                    <a:pt x="1231" y="0"/>
                    <a:pt x="1223" y="0"/>
                  </a:cubicBezTo>
                  <a:cubicBezTo>
                    <a:pt x="1168" y="0"/>
                    <a:pt x="1168" y="0"/>
                    <a:pt x="1168" y="0"/>
                  </a:cubicBezTo>
                  <a:cubicBezTo>
                    <a:pt x="1159" y="0"/>
                    <a:pt x="1155" y="4"/>
                    <a:pt x="1155" y="13"/>
                  </a:cubicBezTo>
                  <a:cubicBezTo>
                    <a:pt x="1155" y="21"/>
                    <a:pt x="1159" y="25"/>
                    <a:pt x="1168" y="25"/>
                  </a:cubicBezTo>
                  <a:close/>
                  <a:moveTo>
                    <a:pt x="1025" y="25"/>
                  </a:moveTo>
                  <a:lnTo>
                    <a:pt x="1025" y="25"/>
                  </a:lnTo>
                  <a:cubicBezTo>
                    <a:pt x="1080" y="25"/>
                    <a:pt x="1080" y="25"/>
                    <a:pt x="1080" y="25"/>
                  </a:cubicBezTo>
                  <a:cubicBezTo>
                    <a:pt x="1088" y="25"/>
                    <a:pt x="1092" y="21"/>
                    <a:pt x="1092" y="13"/>
                  </a:cubicBezTo>
                  <a:cubicBezTo>
                    <a:pt x="1092" y="4"/>
                    <a:pt x="1088" y="0"/>
                    <a:pt x="1080" y="0"/>
                  </a:cubicBezTo>
                  <a:cubicBezTo>
                    <a:pt x="1025" y="0"/>
                    <a:pt x="1025" y="0"/>
                    <a:pt x="1025" y="0"/>
                  </a:cubicBezTo>
                  <a:cubicBezTo>
                    <a:pt x="1016" y="0"/>
                    <a:pt x="1012" y="4"/>
                    <a:pt x="1012" y="13"/>
                  </a:cubicBezTo>
                  <a:cubicBezTo>
                    <a:pt x="1012" y="21"/>
                    <a:pt x="1016" y="25"/>
                    <a:pt x="1025" y="25"/>
                  </a:cubicBezTo>
                  <a:close/>
                  <a:moveTo>
                    <a:pt x="882" y="25"/>
                  </a:moveTo>
                  <a:lnTo>
                    <a:pt x="882" y="25"/>
                  </a:lnTo>
                  <a:cubicBezTo>
                    <a:pt x="936" y="25"/>
                    <a:pt x="936" y="25"/>
                    <a:pt x="936" y="25"/>
                  </a:cubicBezTo>
                  <a:cubicBezTo>
                    <a:pt x="945" y="25"/>
                    <a:pt x="949" y="21"/>
                    <a:pt x="949" y="13"/>
                  </a:cubicBezTo>
                  <a:cubicBezTo>
                    <a:pt x="949" y="4"/>
                    <a:pt x="945" y="0"/>
                    <a:pt x="936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3" y="0"/>
                    <a:pt x="865" y="4"/>
                    <a:pt x="865" y="13"/>
                  </a:cubicBezTo>
                  <a:cubicBezTo>
                    <a:pt x="865" y="21"/>
                    <a:pt x="873" y="25"/>
                    <a:pt x="882" y="25"/>
                  </a:cubicBezTo>
                  <a:close/>
                  <a:moveTo>
                    <a:pt x="738" y="25"/>
                  </a:moveTo>
                  <a:lnTo>
                    <a:pt x="738" y="25"/>
                  </a:lnTo>
                  <a:cubicBezTo>
                    <a:pt x="793" y="25"/>
                    <a:pt x="793" y="25"/>
                    <a:pt x="793" y="25"/>
                  </a:cubicBezTo>
                  <a:cubicBezTo>
                    <a:pt x="801" y="25"/>
                    <a:pt x="805" y="21"/>
                    <a:pt x="805" y="13"/>
                  </a:cubicBezTo>
                  <a:cubicBezTo>
                    <a:pt x="805" y="4"/>
                    <a:pt x="801" y="0"/>
                    <a:pt x="793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30" y="0"/>
                    <a:pt x="721" y="4"/>
                    <a:pt x="721" y="13"/>
                  </a:cubicBezTo>
                  <a:cubicBezTo>
                    <a:pt x="721" y="21"/>
                    <a:pt x="730" y="25"/>
                    <a:pt x="738" y="25"/>
                  </a:cubicBezTo>
                  <a:close/>
                  <a:moveTo>
                    <a:pt x="591" y="25"/>
                  </a:moveTo>
                  <a:lnTo>
                    <a:pt x="591" y="25"/>
                  </a:lnTo>
                  <a:cubicBezTo>
                    <a:pt x="650" y="25"/>
                    <a:pt x="650" y="25"/>
                    <a:pt x="650" y="25"/>
                  </a:cubicBezTo>
                  <a:cubicBezTo>
                    <a:pt x="654" y="25"/>
                    <a:pt x="662" y="21"/>
                    <a:pt x="662" y="13"/>
                  </a:cubicBezTo>
                  <a:cubicBezTo>
                    <a:pt x="662" y="4"/>
                    <a:pt x="654" y="0"/>
                    <a:pt x="650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586" y="0"/>
                    <a:pt x="578" y="4"/>
                    <a:pt x="578" y="13"/>
                  </a:cubicBezTo>
                  <a:cubicBezTo>
                    <a:pt x="578" y="21"/>
                    <a:pt x="586" y="25"/>
                    <a:pt x="591" y="25"/>
                  </a:cubicBezTo>
                  <a:close/>
                  <a:moveTo>
                    <a:pt x="447" y="25"/>
                  </a:moveTo>
                  <a:lnTo>
                    <a:pt x="447" y="25"/>
                  </a:lnTo>
                  <a:cubicBezTo>
                    <a:pt x="502" y="25"/>
                    <a:pt x="502" y="25"/>
                    <a:pt x="502" y="25"/>
                  </a:cubicBezTo>
                  <a:cubicBezTo>
                    <a:pt x="511" y="25"/>
                    <a:pt x="519" y="21"/>
                    <a:pt x="519" y="13"/>
                  </a:cubicBezTo>
                  <a:cubicBezTo>
                    <a:pt x="519" y="4"/>
                    <a:pt x="511" y="0"/>
                    <a:pt x="50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39" y="0"/>
                    <a:pt x="435" y="4"/>
                    <a:pt x="435" y="13"/>
                  </a:cubicBezTo>
                  <a:cubicBezTo>
                    <a:pt x="435" y="21"/>
                    <a:pt x="439" y="25"/>
                    <a:pt x="447" y="25"/>
                  </a:cubicBezTo>
                  <a:close/>
                  <a:moveTo>
                    <a:pt x="304" y="25"/>
                  </a:moveTo>
                  <a:lnTo>
                    <a:pt x="304" y="25"/>
                  </a:lnTo>
                  <a:cubicBezTo>
                    <a:pt x="359" y="25"/>
                    <a:pt x="359" y="25"/>
                    <a:pt x="359" y="25"/>
                  </a:cubicBezTo>
                  <a:cubicBezTo>
                    <a:pt x="367" y="25"/>
                    <a:pt x="376" y="21"/>
                    <a:pt x="376" y="13"/>
                  </a:cubicBezTo>
                  <a:cubicBezTo>
                    <a:pt x="376" y="4"/>
                    <a:pt x="367" y="0"/>
                    <a:pt x="359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1" y="4"/>
                    <a:pt x="291" y="13"/>
                  </a:cubicBezTo>
                  <a:cubicBezTo>
                    <a:pt x="291" y="21"/>
                    <a:pt x="296" y="25"/>
                    <a:pt x="304" y="25"/>
                  </a:cubicBezTo>
                  <a:close/>
                  <a:moveTo>
                    <a:pt x="161" y="25"/>
                  </a:moveTo>
                  <a:lnTo>
                    <a:pt x="161" y="25"/>
                  </a:lnTo>
                  <a:cubicBezTo>
                    <a:pt x="215" y="25"/>
                    <a:pt x="215" y="25"/>
                    <a:pt x="215" y="25"/>
                  </a:cubicBezTo>
                  <a:cubicBezTo>
                    <a:pt x="224" y="25"/>
                    <a:pt x="228" y="21"/>
                    <a:pt x="228" y="13"/>
                  </a:cubicBezTo>
                  <a:cubicBezTo>
                    <a:pt x="228" y="4"/>
                    <a:pt x="224" y="0"/>
                    <a:pt x="215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2" y="0"/>
                    <a:pt x="148" y="4"/>
                    <a:pt x="148" y="13"/>
                  </a:cubicBezTo>
                  <a:cubicBezTo>
                    <a:pt x="148" y="21"/>
                    <a:pt x="152" y="25"/>
                    <a:pt x="161" y="25"/>
                  </a:cubicBezTo>
                  <a:close/>
                  <a:moveTo>
                    <a:pt x="18" y="25"/>
                  </a:moveTo>
                  <a:lnTo>
                    <a:pt x="18" y="25"/>
                  </a:lnTo>
                  <a:cubicBezTo>
                    <a:pt x="72" y="25"/>
                    <a:pt x="72" y="25"/>
                    <a:pt x="72" y="25"/>
                  </a:cubicBezTo>
                  <a:cubicBezTo>
                    <a:pt x="81" y="25"/>
                    <a:pt x="85" y="21"/>
                    <a:pt x="85" y="13"/>
                  </a:cubicBezTo>
                  <a:cubicBezTo>
                    <a:pt x="85" y="4"/>
                    <a:pt x="81" y="0"/>
                    <a:pt x="7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4"/>
                    <a:pt x="0" y="13"/>
                  </a:cubicBezTo>
                  <a:cubicBezTo>
                    <a:pt x="0" y="21"/>
                    <a:pt x="9" y="25"/>
                    <a:pt x="18" y="25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4" name="Freeform 151">
              <a:extLst>
                <a:ext uri="{FF2B5EF4-FFF2-40B4-BE49-F238E27FC236}">
                  <a16:creationId xmlns:a16="http://schemas.microsoft.com/office/drawing/2014/main" id="{F43BE26C-9E9F-474A-BEFC-F395BA89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5364" y="3578729"/>
              <a:ext cx="52375" cy="30322"/>
            </a:xfrm>
            <a:custGeom>
              <a:avLst/>
              <a:gdLst>
                <a:gd name="T0" fmla="*/ 17 w 82"/>
                <a:gd name="T1" fmla="*/ 25 h 47"/>
                <a:gd name="T2" fmla="*/ 17 w 82"/>
                <a:gd name="T3" fmla="*/ 25 h 47"/>
                <a:gd name="T4" fmla="*/ 38 w 82"/>
                <a:gd name="T5" fmla="*/ 25 h 47"/>
                <a:gd name="T6" fmla="*/ 56 w 82"/>
                <a:gd name="T7" fmla="*/ 42 h 47"/>
                <a:gd name="T8" fmla="*/ 72 w 82"/>
                <a:gd name="T9" fmla="*/ 42 h 47"/>
                <a:gd name="T10" fmla="*/ 72 w 82"/>
                <a:gd name="T11" fmla="*/ 21 h 47"/>
                <a:gd name="T12" fmla="*/ 51 w 82"/>
                <a:gd name="T13" fmla="*/ 0 h 47"/>
                <a:gd name="T14" fmla="*/ 17 w 82"/>
                <a:gd name="T15" fmla="*/ 0 h 47"/>
                <a:gd name="T16" fmla="*/ 0 w 82"/>
                <a:gd name="T17" fmla="*/ 13 h 47"/>
                <a:gd name="T18" fmla="*/ 17 w 82"/>
                <a:gd name="T19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47">
                  <a:moveTo>
                    <a:pt x="17" y="25"/>
                  </a:moveTo>
                  <a:lnTo>
                    <a:pt x="17" y="25"/>
                  </a:lnTo>
                  <a:cubicBezTo>
                    <a:pt x="38" y="25"/>
                    <a:pt x="38" y="25"/>
                    <a:pt x="38" y="2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0" y="46"/>
                    <a:pt x="68" y="46"/>
                    <a:pt x="72" y="42"/>
                  </a:cubicBezTo>
                  <a:cubicBezTo>
                    <a:pt x="81" y="38"/>
                    <a:pt x="81" y="29"/>
                    <a:pt x="72" y="2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0" y="4"/>
                    <a:pt x="0" y="13"/>
                  </a:cubicBezTo>
                  <a:cubicBezTo>
                    <a:pt x="0" y="21"/>
                    <a:pt x="9" y="25"/>
                    <a:pt x="17" y="2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5" name="Freeform 152">
              <a:extLst>
                <a:ext uri="{FF2B5EF4-FFF2-40B4-BE49-F238E27FC236}">
                  <a16:creationId xmlns:a16="http://schemas.microsoft.com/office/drawing/2014/main" id="{BEB6480E-A149-E641-9423-4B36A9F96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9793" y="3631104"/>
              <a:ext cx="184696" cy="187452"/>
            </a:xfrm>
            <a:custGeom>
              <a:avLst/>
              <a:gdLst>
                <a:gd name="T0" fmla="*/ 228 w 297"/>
                <a:gd name="T1" fmla="*/ 249 h 300"/>
                <a:gd name="T2" fmla="*/ 228 w 297"/>
                <a:gd name="T3" fmla="*/ 249 h 300"/>
                <a:gd name="T4" fmla="*/ 271 w 297"/>
                <a:gd name="T5" fmla="*/ 291 h 300"/>
                <a:gd name="T6" fmla="*/ 292 w 297"/>
                <a:gd name="T7" fmla="*/ 291 h 300"/>
                <a:gd name="T8" fmla="*/ 292 w 297"/>
                <a:gd name="T9" fmla="*/ 274 h 300"/>
                <a:gd name="T10" fmla="*/ 245 w 297"/>
                <a:gd name="T11" fmla="*/ 228 h 300"/>
                <a:gd name="T12" fmla="*/ 228 w 297"/>
                <a:gd name="T13" fmla="*/ 228 h 300"/>
                <a:gd name="T14" fmla="*/ 228 w 297"/>
                <a:gd name="T15" fmla="*/ 249 h 300"/>
                <a:gd name="T16" fmla="*/ 114 w 297"/>
                <a:gd name="T17" fmla="*/ 139 h 300"/>
                <a:gd name="T18" fmla="*/ 114 w 297"/>
                <a:gd name="T19" fmla="*/ 139 h 300"/>
                <a:gd name="T20" fmla="*/ 156 w 297"/>
                <a:gd name="T21" fmla="*/ 181 h 300"/>
                <a:gd name="T22" fmla="*/ 178 w 297"/>
                <a:gd name="T23" fmla="*/ 181 h 300"/>
                <a:gd name="T24" fmla="*/ 178 w 297"/>
                <a:gd name="T25" fmla="*/ 160 h 300"/>
                <a:gd name="T26" fmla="*/ 135 w 297"/>
                <a:gd name="T27" fmla="*/ 118 h 300"/>
                <a:gd name="T28" fmla="*/ 114 w 297"/>
                <a:gd name="T29" fmla="*/ 118 h 300"/>
                <a:gd name="T30" fmla="*/ 114 w 297"/>
                <a:gd name="T31" fmla="*/ 139 h 300"/>
                <a:gd name="T32" fmla="*/ 5 w 297"/>
                <a:gd name="T33" fmla="*/ 26 h 300"/>
                <a:gd name="T34" fmla="*/ 5 w 297"/>
                <a:gd name="T35" fmla="*/ 26 h 300"/>
                <a:gd name="T36" fmla="*/ 47 w 297"/>
                <a:gd name="T37" fmla="*/ 68 h 300"/>
                <a:gd name="T38" fmla="*/ 68 w 297"/>
                <a:gd name="T39" fmla="*/ 68 h 300"/>
                <a:gd name="T40" fmla="*/ 68 w 297"/>
                <a:gd name="T41" fmla="*/ 51 h 300"/>
                <a:gd name="T42" fmla="*/ 26 w 297"/>
                <a:gd name="T43" fmla="*/ 9 h 300"/>
                <a:gd name="T44" fmla="*/ 5 w 297"/>
                <a:gd name="T45" fmla="*/ 9 h 300"/>
                <a:gd name="T46" fmla="*/ 5 w 297"/>
                <a:gd name="T47" fmla="*/ 2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7" h="300">
                  <a:moveTo>
                    <a:pt x="228" y="249"/>
                  </a:moveTo>
                  <a:lnTo>
                    <a:pt x="228" y="249"/>
                  </a:lnTo>
                  <a:cubicBezTo>
                    <a:pt x="271" y="291"/>
                    <a:pt x="271" y="291"/>
                    <a:pt x="271" y="291"/>
                  </a:cubicBezTo>
                  <a:cubicBezTo>
                    <a:pt x="274" y="299"/>
                    <a:pt x="283" y="299"/>
                    <a:pt x="292" y="291"/>
                  </a:cubicBezTo>
                  <a:cubicBezTo>
                    <a:pt x="296" y="287"/>
                    <a:pt x="296" y="278"/>
                    <a:pt x="292" y="274"/>
                  </a:cubicBezTo>
                  <a:cubicBezTo>
                    <a:pt x="245" y="228"/>
                    <a:pt x="245" y="228"/>
                    <a:pt x="245" y="228"/>
                  </a:cubicBezTo>
                  <a:cubicBezTo>
                    <a:pt x="241" y="224"/>
                    <a:pt x="232" y="224"/>
                    <a:pt x="228" y="228"/>
                  </a:cubicBezTo>
                  <a:cubicBezTo>
                    <a:pt x="220" y="236"/>
                    <a:pt x="220" y="245"/>
                    <a:pt x="228" y="249"/>
                  </a:cubicBezTo>
                  <a:close/>
                  <a:moveTo>
                    <a:pt x="114" y="139"/>
                  </a:moveTo>
                  <a:lnTo>
                    <a:pt x="114" y="139"/>
                  </a:lnTo>
                  <a:cubicBezTo>
                    <a:pt x="156" y="181"/>
                    <a:pt x="156" y="181"/>
                    <a:pt x="156" y="181"/>
                  </a:cubicBezTo>
                  <a:cubicBezTo>
                    <a:pt x="165" y="186"/>
                    <a:pt x="174" y="186"/>
                    <a:pt x="178" y="181"/>
                  </a:cubicBezTo>
                  <a:cubicBezTo>
                    <a:pt x="186" y="177"/>
                    <a:pt x="186" y="165"/>
                    <a:pt x="178" y="160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1" y="114"/>
                    <a:pt x="123" y="114"/>
                    <a:pt x="114" y="118"/>
                  </a:cubicBezTo>
                  <a:cubicBezTo>
                    <a:pt x="110" y="123"/>
                    <a:pt x="110" y="131"/>
                    <a:pt x="114" y="139"/>
                  </a:cubicBezTo>
                  <a:close/>
                  <a:moveTo>
                    <a:pt x="5" y="26"/>
                  </a:moveTo>
                  <a:lnTo>
                    <a:pt x="5" y="26"/>
                  </a:lnTo>
                  <a:cubicBezTo>
                    <a:pt x="47" y="68"/>
                    <a:pt x="47" y="68"/>
                    <a:pt x="47" y="68"/>
                  </a:cubicBezTo>
                  <a:cubicBezTo>
                    <a:pt x="51" y="76"/>
                    <a:pt x="64" y="76"/>
                    <a:pt x="68" y="68"/>
                  </a:cubicBezTo>
                  <a:cubicBezTo>
                    <a:pt x="72" y="63"/>
                    <a:pt x="72" y="55"/>
                    <a:pt x="68" y="5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7" y="0"/>
                    <a:pt x="9" y="0"/>
                    <a:pt x="5" y="9"/>
                  </a:cubicBezTo>
                  <a:cubicBezTo>
                    <a:pt x="0" y="13"/>
                    <a:pt x="0" y="21"/>
                    <a:pt x="5" y="26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6" name="Freeform 153">
              <a:extLst>
                <a:ext uri="{FF2B5EF4-FFF2-40B4-BE49-F238E27FC236}">
                  <a16:creationId xmlns:a16="http://schemas.microsoft.com/office/drawing/2014/main" id="{3225CB4E-C9B1-3D43-A5D8-02D9BD9E5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6541" y="3840609"/>
              <a:ext cx="33080" cy="33080"/>
            </a:xfrm>
            <a:custGeom>
              <a:avLst/>
              <a:gdLst>
                <a:gd name="T0" fmla="*/ 5 w 52"/>
                <a:gd name="T1" fmla="*/ 26 h 52"/>
                <a:gd name="T2" fmla="*/ 5 w 52"/>
                <a:gd name="T3" fmla="*/ 26 h 52"/>
                <a:gd name="T4" fmla="*/ 26 w 52"/>
                <a:gd name="T5" fmla="*/ 47 h 52"/>
                <a:gd name="T6" fmla="*/ 47 w 52"/>
                <a:gd name="T7" fmla="*/ 47 h 52"/>
                <a:gd name="T8" fmla="*/ 47 w 52"/>
                <a:gd name="T9" fmla="*/ 26 h 52"/>
                <a:gd name="T10" fmla="*/ 26 w 52"/>
                <a:gd name="T11" fmla="*/ 9 h 52"/>
                <a:gd name="T12" fmla="*/ 5 w 52"/>
                <a:gd name="T13" fmla="*/ 9 h 52"/>
                <a:gd name="T14" fmla="*/ 5 w 52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5" y="26"/>
                  </a:moveTo>
                  <a:lnTo>
                    <a:pt x="5" y="26"/>
                  </a:lnTo>
                  <a:cubicBezTo>
                    <a:pt x="26" y="47"/>
                    <a:pt x="26" y="47"/>
                    <a:pt x="26" y="47"/>
                  </a:cubicBezTo>
                  <a:cubicBezTo>
                    <a:pt x="30" y="51"/>
                    <a:pt x="38" y="51"/>
                    <a:pt x="47" y="47"/>
                  </a:cubicBezTo>
                  <a:cubicBezTo>
                    <a:pt x="51" y="42"/>
                    <a:pt x="51" y="34"/>
                    <a:pt x="47" y="2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0"/>
                    <a:pt x="9" y="0"/>
                    <a:pt x="5" y="9"/>
                  </a:cubicBezTo>
                  <a:cubicBezTo>
                    <a:pt x="0" y="13"/>
                    <a:pt x="0" y="22"/>
                    <a:pt x="5" y="26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7" name="Freeform 154">
              <a:extLst>
                <a:ext uri="{FF2B5EF4-FFF2-40B4-BE49-F238E27FC236}">
                  <a16:creationId xmlns:a16="http://schemas.microsoft.com/office/drawing/2014/main" id="{7FE9C155-74D9-A54A-8E70-AEBB774B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1371" y="4259619"/>
              <a:ext cx="33080" cy="33080"/>
            </a:xfrm>
            <a:custGeom>
              <a:avLst/>
              <a:gdLst>
                <a:gd name="T0" fmla="*/ 25 w 51"/>
                <a:gd name="T1" fmla="*/ 9 h 52"/>
                <a:gd name="T2" fmla="*/ 25 w 51"/>
                <a:gd name="T3" fmla="*/ 9 h 52"/>
                <a:gd name="T4" fmla="*/ 4 w 51"/>
                <a:gd name="T5" fmla="*/ 26 h 52"/>
                <a:gd name="T6" fmla="*/ 4 w 51"/>
                <a:gd name="T7" fmla="*/ 47 h 52"/>
                <a:gd name="T8" fmla="*/ 25 w 51"/>
                <a:gd name="T9" fmla="*/ 47 h 52"/>
                <a:gd name="T10" fmla="*/ 46 w 51"/>
                <a:gd name="T11" fmla="*/ 26 h 52"/>
                <a:gd name="T12" fmla="*/ 46 w 51"/>
                <a:gd name="T13" fmla="*/ 9 h 52"/>
                <a:gd name="T14" fmla="*/ 25 w 51"/>
                <a:gd name="T1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25" y="9"/>
                  </a:moveTo>
                  <a:lnTo>
                    <a:pt x="25" y="9"/>
                  </a:lnTo>
                  <a:cubicBezTo>
                    <a:pt x="4" y="26"/>
                    <a:pt x="4" y="26"/>
                    <a:pt x="4" y="26"/>
                  </a:cubicBezTo>
                  <a:cubicBezTo>
                    <a:pt x="0" y="35"/>
                    <a:pt x="0" y="43"/>
                    <a:pt x="4" y="47"/>
                  </a:cubicBezTo>
                  <a:cubicBezTo>
                    <a:pt x="8" y="51"/>
                    <a:pt x="21" y="51"/>
                    <a:pt x="25" y="4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2"/>
                    <a:pt x="50" y="13"/>
                    <a:pt x="46" y="9"/>
                  </a:cubicBezTo>
                  <a:cubicBezTo>
                    <a:pt x="38" y="0"/>
                    <a:pt x="29" y="0"/>
                    <a:pt x="25" y="9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8" name="Freeform 155">
              <a:extLst>
                <a:ext uri="{FF2B5EF4-FFF2-40B4-BE49-F238E27FC236}">
                  <a16:creationId xmlns:a16="http://schemas.microsoft.com/office/drawing/2014/main" id="{1AFAC727-D20D-3C4E-AE41-2519FA17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4530" y="4314753"/>
              <a:ext cx="534789" cy="162643"/>
            </a:xfrm>
            <a:custGeom>
              <a:avLst/>
              <a:gdLst>
                <a:gd name="T0" fmla="*/ 67 w 856"/>
                <a:gd name="T1" fmla="*/ 228 h 258"/>
                <a:gd name="T2" fmla="*/ 67 w 856"/>
                <a:gd name="T3" fmla="*/ 228 h 258"/>
                <a:gd name="T4" fmla="*/ 12 w 856"/>
                <a:gd name="T5" fmla="*/ 228 h 258"/>
                <a:gd name="T6" fmla="*/ 0 w 856"/>
                <a:gd name="T7" fmla="*/ 244 h 258"/>
                <a:gd name="T8" fmla="*/ 12 w 856"/>
                <a:gd name="T9" fmla="*/ 257 h 258"/>
                <a:gd name="T10" fmla="*/ 67 w 856"/>
                <a:gd name="T11" fmla="*/ 257 h 258"/>
                <a:gd name="T12" fmla="*/ 84 w 856"/>
                <a:gd name="T13" fmla="*/ 244 h 258"/>
                <a:gd name="T14" fmla="*/ 67 w 856"/>
                <a:gd name="T15" fmla="*/ 228 h 258"/>
                <a:gd name="T16" fmla="*/ 215 w 856"/>
                <a:gd name="T17" fmla="*/ 228 h 258"/>
                <a:gd name="T18" fmla="*/ 215 w 856"/>
                <a:gd name="T19" fmla="*/ 228 h 258"/>
                <a:gd name="T20" fmla="*/ 155 w 856"/>
                <a:gd name="T21" fmla="*/ 228 h 258"/>
                <a:gd name="T22" fmla="*/ 143 w 856"/>
                <a:gd name="T23" fmla="*/ 244 h 258"/>
                <a:gd name="T24" fmla="*/ 155 w 856"/>
                <a:gd name="T25" fmla="*/ 257 h 258"/>
                <a:gd name="T26" fmla="*/ 215 w 856"/>
                <a:gd name="T27" fmla="*/ 257 h 258"/>
                <a:gd name="T28" fmla="*/ 227 w 856"/>
                <a:gd name="T29" fmla="*/ 244 h 258"/>
                <a:gd name="T30" fmla="*/ 215 w 856"/>
                <a:gd name="T31" fmla="*/ 228 h 258"/>
                <a:gd name="T32" fmla="*/ 358 w 856"/>
                <a:gd name="T33" fmla="*/ 228 h 258"/>
                <a:gd name="T34" fmla="*/ 358 w 856"/>
                <a:gd name="T35" fmla="*/ 228 h 258"/>
                <a:gd name="T36" fmla="*/ 303 w 856"/>
                <a:gd name="T37" fmla="*/ 228 h 258"/>
                <a:gd name="T38" fmla="*/ 286 w 856"/>
                <a:gd name="T39" fmla="*/ 244 h 258"/>
                <a:gd name="T40" fmla="*/ 303 w 856"/>
                <a:gd name="T41" fmla="*/ 257 h 258"/>
                <a:gd name="T42" fmla="*/ 358 w 856"/>
                <a:gd name="T43" fmla="*/ 257 h 258"/>
                <a:gd name="T44" fmla="*/ 370 w 856"/>
                <a:gd name="T45" fmla="*/ 244 h 258"/>
                <a:gd name="T46" fmla="*/ 358 w 856"/>
                <a:gd name="T47" fmla="*/ 228 h 258"/>
                <a:gd name="T48" fmla="*/ 501 w 856"/>
                <a:gd name="T49" fmla="*/ 228 h 258"/>
                <a:gd name="T50" fmla="*/ 501 w 856"/>
                <a:gd name="T51" fmla="*/ 228 h 258"/>
                <a:gd name="T52" fmla="*/ 446 w 856"/>
                <a:gd name="T53" fmla="*/ 228 h 258"/>
                <a:gd name="T54" fmla="*/ 434 w 856"/>
                <a:gd name="T55" fmla="*/ 244 h 258"/>
                <a:gd name="T56" fmla="*/ 446 w 856"/>
                <a:gd name="T57" fmla="*/ 257 h 258"/>
                <a:gd name="T58" fmla="*/ 501 w 856"/>
                <a:gd name="T59" fmla="*/ 257 h 258"/>
                <a:gd name="T60" fmla="*/ 514 w 856"/>
                <a:gd name="T61" fmla="*/ 244 h 258"/>
                <a:gd name="T62" fmla="*/ 501 w 856"/>
                <a:gd name="T63" fmla="*/ 228 h 258"/>
                <a:gd name="T64" fmla="*/ 627 w 856"/>
                <a:gd name="T65" fmla="*/ 211 h 258"/>
                <a:gd name="T66" fmla="*/ 627 w 856"/>
                <a:gd name="T67" fmla="*/ 211 h 258"/>
                <a:gd name="T68" fmla="*/ 606 w 856"/>
                <a:gd name="T69" fmla="*/ 228 h 258"/>
                <a:gd name="T70" fmla="*/ 590 w 856"/>
                <a:gd name="T71" fmla="*/ 228 h 258"/>
                <a:gd name="T72" fmla="*/ 577 w 856"/>
                <a:gd name="T73" fmla="*/ 244 h 258"/>
                <a:gd name="T74" fmla="*/ 590 w 856"/>
                <a:gd name="T75" fmla="*/ 257 h 258"/>
                <a:gd name="T76" fmla="*/ 619 w 856"/>
                <a:gd name="T77" fmla="*/ 257 h 258"/>
                <a:gd name="T78" fmla="*/ 645 w 856"/>
                <a:gd name="T79" fmla="*/ 228 h 258"/>
                <a:gd name="T80" fmla="*/ 645 w 856"/>
                <a:gd name="T81" fmla="*/ 211 h 258"/>
                <a:gd name="T82" fmla="*/ 627 w 856"/>
                <a:gd name="T83" fmla="*/ 211 h 258"/>
                <a:gd name="T84" fmla="*/ 729 w 856"/>
                <a:gd name="T85" fmla="*/ 105 h 258"/>
                <a:gd name="T86" fmla="*/ 729 w 856"/>
                <a:gd name="T87" fmla="*/ 105 h 258"/>
                <a:gd name="T88" fmla="*/ 691 w 856"/>
                <a:gd name="T89" fmla="*/ 147 h 258"/>
                <a:gd name="T90" fmla="*/ 691 w 856"/>
                <a:gd name="T91" fmla="*/ 165 h 258"/>
                <a:gd name="T92" fmla="*/ 708 w 856"/>
                <a:gd name="T93" fmla="*/ 165 h 258"/>
                <a:gd name="T94" fmla="*/ 750 w 856"/>
                <a:gd name="T95" fmla="*/ 126 h 258"/>
                <a:gd name="T96" fmla="*/ 750 w 856"/>
                <a:gd name="T97" fmla="*/ 105 h 258"/>
                <a:gd name="T98" fmla="*/ 729 w 856"/>
                <a:gd name="T99" fmla="*/ 105 h 258"/>
                <a:gd name="T100" fmla="*/ 830 w 856"/>
                <a:gd name="T101" fmla="*/ 4 h 258"/>
                <a:gd name="T102" fmla="*/ 830 w 856"/>
                <a:gd name="T103" fmla="*/ 4 h 258"/>
                <a:gd name="T104" fmla="*/ 792 w 856"/>
                <a:gd name="T105" fmla="*/ 46 h 258"/>
                <a:gd name="T106" fmla="*/ 792 w 856"/>
                <a:gd name="T107" fmla="*/ 63 h 258"/>
                <a:gd name="T108" fmla="*/ 813 w 856"/>
                <a:gd name="T109" fmla="*/ 63 h 258"/>
                <a:gd name="T110" fmla="*/ 851 w 856"/>
                <a:gd name="T111" fmla="*/ 25 h 258"/>
                <a:gd name="T112" fmla="*/ 851 w 856"/>
                <a:gd name="T113" fmla="*/ 4 h 258"/>
                <a:gd name="T114" fmla="*/ 830 w 856"/>
                <a:gd name="T115" fmla="*/ 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6" h="258">
                  <a:moveTo>
                    <a:pt x="67" y="228"/>
                  </a:moveTo>
                  <a:lnTo>
                    <a:pt x="67" y="228"/>
                  </a:lnTo>
                  <a:cubicBezTo>
                    <a:pt x="12" y="228"/>
                    <a:pt x="12" y="228"/>
                    <a:pt x="12" y="228"/>
                  </a:cubicBezTo>
                  <a:cubicBezTo>
                    <a:pt x="4" y="228"/>
                    <a:pt x="0" y="236"/>
                    <a:pt x="0" y="244"/>
                  </a:cubicBezTo>
                  <a:cubicBezTo>
                    <a:pt x="0" y="249"/>
                    <a:pt x="4" y="257"/>
                    <a:pt x="12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76" y="257"/>
                    <a:pt x="84" y="249"/>
                    <a:pt x="84" y="244"/>
                  </a:cubicBezTo>
                  <a:cubicBezTo>
                    <a:pt x="84" y="236"/>
                    <a:pt x="76" y="228"/>
                    <a:pt x="67" y="228"/>
                  </a:cubicBezTo>
                  <a:close/>
                  <a:moveTo>
                    <a:pt x="215" y="228"/>
                  </a:moveTo>
                  <a:lnTo>
                    <a:pt x="215" y="228"/>
                  </a:lnTo>
                  <a:cubicBezTo>
                    <a:pt x="155" y="228"/>
                    <a:pt x="155" y="228"/>
                    <a:pt x="155" y="228"/>
                  </a:cubicBezTo>
                  <a:cubicBezTo>
                    <a:pt x="151" y="228"/>
                    <a:pt x="143" y="236"/>
                    <a:pt x="143" y="244"/>
                  </a:cubicBezTo>
                  <a:cubicBezTo>
                    <a:pt x="143" y="249"/>
                    <a:pt x="151" y="257"/>
                    <a:pt x="155" y="257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9" y="257"/>
                    <a:pt x="227" y="249"/>
                    <a:pt x="227" y="244"/>
                  </a:cubicBezTo>
                  <a:cubicBezTo>
                    <a:pt x="227" y="236"/>
                    <a:pt x="219" y="228"/>
                    <a:pt x="215" y="228"/>
                  </a:cubicBezTo>
                  <a:close/>
                  <a:moveTo>
                    <a:pt x="358" y="228"/>
                  </a:moveTo>
                  <a:lnTo>
                    <a:pt x="358" y="228"/>
                  </a:lnTo>
                  <a:cubicBezTo>
                    <a:pt x="303" y="228"/>
                    <a:pt x="303" y="228"/>
                    <a:pt x="303" y="228"/>
                  </a:cubicBezTo>
                  <a:cubicBezTo>
                    <a:pt x="294" y="228"/>
                    <a:pt x="286" y="236"/>
                    <a:pt x="286" y="244"/>
                  </a:cubicBezTo>
                  <a:cubicBezTo>
                    <a:pt x="286" y="249"/>
                    <a:pt x="294" y="257"/>
                    <a:pt x="303" y="257"/>
                  </a:cubicBezTo>
                  <a:cubicBezTo>
                    <a:pt x="358" y="257"/>
                    <a:pt x="358" y="257"/>
                    <a:pt x="358" y="257"/>
                  </a:cubicBezTo>
                  <a:cubicBezTo>
                    <a:pt x="366" y="257"/>
                    <a:pt x="370" y="249"/>
                    <a:pt x="370" y="244"/>
                  </a:cubicBezTo>
                  <a:cubicBezTo>
                    <a:pt x="370" y="236"/>
                    <a:pt x="366" y="228"/>
                    <a:pt x="358" y="228"/>
                  </a:cubicBezTo>
                  <a:close/>
                  <a:moveTo>
                    <a:pt x="501" y="228"/>
                  </a:moveTo>
                  <a:lnTo>
                    <a:pt x="501" y="228"/>
                  </a:lnTo>
                  <a:cubicBezTo>
                    <a:pt x="446" y="228"/>
                    <a:pt x="446" y="228"/>
                    <a:pt x="446" y="228"/>
                  </a:cubicBezTo>
                  <a:cubicBezTo>
                    <a:pt x="438" y="228"/>
                    <a:pt x="434" y="236"/>
                    <a:pt x="434" y="244"/>
                  </a:cubicBezTo>
                  <a:cubicBezTo>
                    <a:pt x="434" y="249"/>
                    <a:pt x="438" y="257"/>
                    <a:pt x="446" y="257"/>
                  </a:cubicBezTo>
                  <a:cubicBezTo>
                    <a:pt x="501" y="257"/>
                    <a:pt x="501" y="257"/>
                    <a:pt x="501" y="257"/>
                  </a:cubicBezTo>
                  <a:cubicBezTo>
                    <a:pt x="509" y="257"/>
                    <a:pt x="514" y="249"/>
                    <a:pt x="514" y="244"/>
                  </a:cubicBezTo>
                  <a:cubicBezTo>
                    <a:pt x="514" y="236"/>
                    <a:pt x="509" y="228"/>
                    <a:pt x="501" y="228"/>
                  </a:cubicBezTo>
                  <a:close/>
                  <a:moveTo>
                    <a:pt x="627" y="211"/>
                  </a:moveTo>
                  <a:lnTo>
                    <a:pt x="627" y="211"/>
                  </a:lnTo>
                  <a:cubicBezTo>
                    <a:pt x="606" y="228"/>
                    <a:pt x="606" y="228"/>
                    <a:pt x="606" y="228"/>
                  </a:cubicBezTo>
                  <a:cubicBezTo>
                    <a:pt x="590" y="228"/>
                    <a:pt x="590" y="228"/>
                    <a:pt x="590" y="228"/>
                  </a:cubicBezTo>
                  <a:cubicBezTo>
                    <a:pt x="581" y="228"/>
                    <a:pt x="577" y="236"/>
                    <a:pt x="577" y="244"/>
                  </a:cubicBezTo>
                  <a:cubicBezTo>
                    <a:pt x="577" y="249"/>
                    <a:pt x="581" y="257"/>
                    <a:pt x="590" y="257"/>
                  </a:cubicBezTo>
                  <a:cubicBezTo>
                    <a:pt x="619" y="257"/>
                    <a:pt x="619" y="257"/>
                    <a:pt x="619" y="257"/>
                  </a:cubicBezTo>
                  <a:cubicBezTo>
                    <a:pt x="645" y="228"/>
                    <a:pt x="645" y="228"/>
                    <a:pt x="645" y="228"/>
                  </a:cubicBezTo>
                  <a:cubicBezTo>
                    <a:pt x="653" y="223"/>
                    <a:pt x="653" y="215"/>
                    <a:pt x="645" y="211"/>
                  </a:cubicBezTo>
                  <a:cubicBezTo>
                    <a:pt x="640" y="202"/>
                    <a:pt x="632" y="202"/>
                    <a:pt x="627" y="211"/>
                  </a:cubicBezTo>
                  <a:close/>
                  <a:moveTo>
                    <a:pt x="729" y="105"/>
                  </a:moveTo>
                  <a:lnTo>
                    <a:pt x="729" y="105"/>
                  </a:lnTo>
                  <a:cubicBezTo>
                    <a:pt x="691" y="147"/>
                    <a:pt x="691" y="147"/>
                    <a:pt x="691" y="147"/>
                  </a:cubicBezTo>
                  <a:cubicBezTo>
                    <a:pt x="682" y="152"/>
                    <a:pt x="682" y="160"/>
                    <a:pt x="691" y="165"/>
                  </a:cubicBezTo>
                  <a:cubicBezTo>
                    <a:pt x="695" y="173"/>
                    <a:pt x="703" y="173"/>
                    <a:pt x="708" y="165"/>
                  </a:cubicBezTo>
                  <a:cubicBezTo>
                    <a:pt x="750" y="126"/>
                    <a:pt x="750" y="126"/>
                    <a:pt x="750" y="126"/>
                  </a:cubicBezTo>
                  <a:cubicBezTo>
                    <a:pt x="754" y="122"/>
                    <a:pt x="754" y="114"/>
                    <a:pt x="750" y="105"/>
                  </a:cubicBezTo>
                  <a:cubicBezTo>
                    <a:pt x="741" y="101"/>
                    <a:pt x="733" y="101"/>
                    <a:pt x="729" y="105"/>
                  </a:cubicBezTo>
                  <a:close/>
                  <a:moveTo>
                    <a:pt x="830" y="4"/>
                  </a:moveTo>
                  <a:lnTo>
                    <a:pt x="830" y="4"/>
                  </a:lnTo>
                  <a:cubicBezTo>
                    <a:pt x="792" y="46"/>
                    <a:pt x="792" y="46"/>
                    <a:pt x="792" y="46"/>
                  </a:cubicBezTo>
                  <a:cubicBezTo>
                    <a:pt x="788" y="50"/>
                    <a:pt x="788" y="59"/>
                    <a:pt x="792" y="63"/>
                  </a:cubicBezTo>
                  <a:cubicBezTo>
                    <a:pt x="796" y="72"/>
                    <a:pt x="805" y="72"/>
                    <a:pt x="813" y="63"/>
                  </a:cubicBezTo>
                  <a:cubicBezTo>
                    <a:pt x="851" y="25"/>
                    <a:pt x="851" y="25"/>
                    <a:pt x="851" y="25"/>
                  </a:cubicBezTo>
                  <a:cubicBezTo>
                    <a:pt x="855" y="21"/>
                    <a:pt x="855" y="13"/>
                    <a:pt x="851" y="4"/>
                  </a:cubicBezTo>
                  <a:cubicBezTo>
                    <a:pt x="847" y="0"/>
                    <a:pt x="838" y="0"/>
                    <a:pt x="830" y="4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49" name="Freeform 156">
              <a:extLst>
                <a:ext uri="{FF2B5EF4-FFF2-40B4-BE49-F238E27FC236}">
                  <a16:creationId xmlns:a16="http://schemas.microsoft.com/office/drawing/2014/main" id="{63CEFFBF-CF58-0F48-A2F4-65CD1252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9075" y="4455342"/>
              <a:ext cx="46862" cy="35836"/>
            </a:xfrm>
            <a:custGeom>
              <a:avLst/>
              <a:gdLst>
                <a:gd name="T0" fmla="*/ 62 w 76"/>
                <a:gd name="T1" fmla="*/ 0 h 56"/>
                <a:gd name="T2" fmla="*/ 62 w 76"/>
                <a:gd name="T3" fmla="*/ 0 h 56"/>
                <a:gd name="T4" fmla="*/ 29 w 76"/>
                <a:gd name="T5" fmla="*/ 0 h 56"/>
                <a:gd name="T6" fmla="*/ 8 w 76"/>
                <a:gd name="T7" fmla="*/ 29 h 56"/>
                <a:gd name="T8" fmla="*/ 8 w 76"/>
                <a:gd name="T9" fmla="*/ 46 h 56"/>
                <a:gd name="T10" fmla="*/ 29 w 76"/>
                <a:gd name="T11" fmla="*/ 46 h 56"/>
                <a:gd name="T12" fmla="*/ 41 w 76"/>
                <a:gd name="T13" fmla="*/ 29 h 56"/>
                <a:gd name="T14" fmla="*/ 62 w 76"/>
                <a:gd name="T15" fmla="*/ 29 h 56"/>
                <a:gd name="T16" fmla="*/ 75 w 76"/>
                <a:gd name="T17" fmla="*/ 16 h 56"/>
                <a:gd name="T18" fmla="*/ 62 w 7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6">
                  <a:moveTo>
                    <a:pt x="62" y="0"/>
                  </a:moveTo>
                  <a:lnTo>
                    <a:pt x="62" y="0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33"/>
                    <a:pt x="4" y="42"/>
                    <a:pt x="8" y="46"/>
                  </a:cubicBezTo>
                  <a:cubicBezTo>
                    <a:pt x="16" y="55"/>
                    <a:pt x="25" y="51"/>
                    <a:pt x="29" y="46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71" y="29"/>
                    <a:pt x="75" y="21"/>
                    <a:pt x="75" y="16"/>
                  </a:cubicBezTo>
                  <a:cubicBezTo>
                    <a:pt x="75" y="8"/>
                    <a:pt x="71" y="0"/>
                    <a:pt x="62" y="0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0" name="Freeform 157">
              <a:extLst>
                <a:ext uri="{FF2B5EF4-FFF2-40B4-BE49-F238E27FC236}">
                  <a16:creationId xmlns:a16="http://schemas.microsoft.com/office/drawing/2014/main" id="{BA8EA43D-D1CF-0D46-A214-D4CE1840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2971" y="4507718"/>
              <a:ext cx="135076" cy="162643"/>
            </a:xfrm>
            <a:custGeom>
              <a:avLst/>
              <a:gdLst>
                <a:gd name="T0" fmla="*/ 33 w 216"/>
                <a:gd name="T1" fmla="*/ 202 h 262"/>
                <a:gd name="T2" fmla="*/ 33 w 216"/>
                <a:gd name="T3" fmla="*/ 202 h 262"/>
                <a:gd name="T4" fmla="*/ 4 w 216"/>
                <a:gd name="T5" fmla="*/ 240 h 262"/>
                <a:gd name="T6" fmla="*/ 4 w 216"/>
                <a:gd name="T7" fmla="*/ 257 h 262"/>
                <a:gd name="T8" fmla="*/ 25 w 216"/>
                <a:gd name="T9" fmla="*/ 257 h 262"/>
                <a:gd name="T10" fmla="*/ 54 w 216"/>
                <a:gd name="T11" fmla="*/ 219 h 262"/>
                <a:gd name="T12" fmla="*/ 54 w 216"/>
                <a:gd name="T13" fmla="*/ 198 h 262"/>
                <a:gd name="T14" fmla="*/ 33 w 216"/>
                <a:gd name="T15" fmla="*/ 202 h 262"/>
                <a:gd name="T16" fmla="*/ 114 w 216"/>
                <a:gd name="T17" fmla="*/ 105 h 262"/>
                <a:gd name="T18" fmla="*/ 114 w 216"/>
                <a:gd name="T19" fmla="*/ 105 h 262"/>
                <a:gd name="T20" fmla="*/ 79 w 216"/>
                <a:gd name="T21" fmla="*/ 143 h 262"/>
                <a:gd name="T22" fmla="*/ 84 w 216"/>
                <a:gd name="T23" fmla="*/ 160 h 262"/>
                <a:gd name="T24" fmla="*/ 105 w 216"/>
                <a:gd name="T25" fmla="*/ 160 h 262"/>
                <a:gd name="T26" fmla="*/ 134 w 216"/>
                <a:gd name="T27" fmla="*/ 122 h 262"/>
                <a:gd name="T28" fmla="*/ 130 w 216"/>
                <a:gd name="T29" fmla="*/ 101 h 262"/>
                <a:gd name="T30" fmla="*/ 114 w 216"/>
                <a:gd name="T31" fmla="*/ 105 h 262"/>
                <a:gd name="T32" fmla="*/ 189 w 216"/>
                <a:gd name="T33" fmla="*/ 8 h 262"/>
                <a:gd name="T34" fmla="*/ 189 w 216"/>
                <a:gd name="T35" fmla="*/ 8 h 262"/>
                <a:gd name="T36" fmla="*/ 160 w 216"/>
                <a:gd name="T37" fmla="*/ 46 h 262"/>
                <a:gd name="T38" fmla="*/ 160 w 216"/>
                <a:gd name="T39" fmla="*/ 63 h 262"/>
                <a:gd name="T40" fmla="*/ 181 w 216"/>
                <a:gd name="T41" fmla="*/ 63 h 262"/>
                <a:gd name="T42" fmla="*/ 211 w 216"/>
                <a:gd name="T43" fmla="*/ 25 h 262"/>
                <a:gd name="T44" fmla="*/ 211 w 216"/>
                <a:gd name="T45" fmla="*/ 4 h 262"/>
                <a:gd name="T46" fmla="*/ 189 w 216"/>
                <a:gd name="T47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6" h="262">
                  <a:moveTo>
                    <a:pt x="33" y="202"/>
                  </a:moveTo>
                  <a:lnTo>
                    <a:pt x="33" y="202"/>
                  </a:lnTo>
                  <a:cubicBezTo>
                    <a:pt x="4" y="240"/>
                    <a:pt x="4" y="240"/>
                    <a:pt x="4" y="240"/>
                  </a:cubicBezTo>
                  <a:cubicBezTo>
                    <a:pt x="0" y="244"/>
                    <a:pt x="0" y="253"/>
                    <a:pt x="4" y="257"/>
                  </a:cubicBezTo>
                  <a:cubicBezTo>
                    <a:pt x="12" y="261"/>
                    <a:pt x="21" y="261"/>
                    <a:pt x="25" y="257"/>
                  </a:cubicBezTo>
                  <a:cubicBezTo>
                    <a:pt x="54" y="219"/>
                    <a:pt x="54" y="219"/>
                    <a:pt x="54" y="219"/>
                  </a:cubicBezTo>
                  <a:cubicBezTo>
                    <a:pt x="58" y="215"/>
                    <a:pt x="58" y="202"/>
                    <a:pt x="54" y="198"/>
                  </a:cubicBezTo>
                  <a:cubicBezTo>
                    <a:pt x="46" y="193"/>
                    <a:pt x="37" y="193"/>
                    <a:pt x="33" y="202"/>
                  </a:cubicBezTo>
                  <a:close/>
                  <a:moveTo>
                    <a:pt x="114" y="105"/>
                  </a:moveTo>
                  <a:lnTo>
                    <a:pt x="114" y="105"/>
                  </a:lnTo>
                  <a:cubicBezTo>
                    <a:pt x="79" y="143"/>
                    <a:pt x="79" y="143"/>
                    <a:pt x="79" y="143"/>
                  </a:cubicBezTo>
                  <a:cubicBezTo>
                    <a:pt x="75" y="147"/>
                    <a:pt x="75" y="156"/>
                    <a:pt x="84" y="160"/>
                  </a:cubicBezTo>
                  <a:cubicBezTo>
                    <a:pt x="88" y="164"/>
                    <a:pt x="97" y="164"/>
                    <a:pt x="105" y="160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9" y="118"/>
                    <a:pt x="139" y="105"/>
                    <a:pt x="130" y="101"/>
                  </a:cubicBezTo>
                  <a:cubicBezTo>
                    <a:pt x="126" y="97"/>
                    <a:pt x="118" y="97"/>
                    <a:pt x="114" y="105"/>
                  </a:cubicBezTo>
                  <a:close/>
                  <a:moveTo>
                    <a:pt x="189" y="8"/>
                  </a:moveTo>
                  <a:lnTo>
                    <a:pt x="189" y="8"/>
                  </a:lnTo>
                  <a:cubicBezTo>
                    <a:pt x="160" y="46"/>
                    <a:pt x="160" y="46"/>
                    <a:pt x="160" y="46"/>
                  </a:cubicBezTo>
                  <a:cubicBezTo>
                    <a:pt x="155" y="50"/>
                    <a:pt x="155" y="59"/>
                    <a:pt x="160" y="63"/>
                  </a:cubicBezTo>
                  <a:cubicBezTo>
                    <a:pt x="168" y="67"/>
                    <a:pt x="176" y="67"/>
                    <a:pt x="181" y="6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5" y="21"/>
                    <a:pt x="215" y="8"/>
                    <a:pt x="211" y="4"/>
                  </a:cubicBezTo>
                  <a:cubicBezTo>
                    <a:pt x="202" y="0"/>
                    <a:pt x="193" y="0"/>
                    <a:pt x="189" y="8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1" name="Freeform 158">
              <a:extLst>
                <a:ext uri="{FF2B5EF4-FFF2-40B4-BE49-F238E27FC236}">
                  <a16:creationId xmlns:a16="http://schemas.microsoft.com/office/drawing/2014/main" id="{4F67720D-ADFB-3349-8834-BC465A81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1622" y="4686901"/>
              <a:ext cx="33080" cy="35836"/>
            </a:xfrm>
            <a:custGeom>
              <a:avLst/>
              <a:gdLst>
                <a:gd name="T0" fmla="*/ 21 w 51"/>
                <a:gd name="T1" fmla="*/ 9 h 57"/>
                <a:gd name="T2" fmla="*/ 21 w 51"/>
                <a:gd name="T3" fmla="*/ 9 h 57"/>
                <a:gd name="T4" fmla="*/ 4 w 51"/>
                <a:gd name="T5" fmla="*/ 30 h 57"/>
                <a:gd name="T6" fmla="*/ 8 w 51"/>
                <a:gd name="T7" fmla="*/ 51 h 57"/>
                <a:gd name="T8" fmla="*/ 25 w 51"/>
                <a:gd name="T9" fmla="*/ 47 h 57"/>
                <a:gd name="T10" fmla="*/ 46 w 51"/>
                <a:gd name="T11" fmla="*/ 26 h 57"/>
                <a:gd name="T12" fmla="*/ 42 w 51"/>
                <a:gd name="T13" fmla="*/ 5 h 57"/>
                <a:gd name="T14" fmla="*/ 21 w 51"/>
                <a:gd name="T1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7">
                  <a:moveTo>
                    <a:pt x="21" y="9"/>
                  </a:moveTo>
                  <a:lnTo>
                    <a:pt x="21" y="9"/>
                  </a:lnTo>
                  <a:cubicBezTo>
                    <a:pt x="4" y="30"/>
                    <a:pt x="4" y="30"/>
                    <a:pt x="4" y="30"/>
                  </a:cubicBezTo>
                  <a:cubicBezTo>
                    <a:pt x="0" y="35"/>
                    <a:pt x="0" y="43"/>
                    <a:pt x="8" y="51"/>
                  </a:cubicBezTo>
                  <a:cubicBezTo>
                    <a:pt x="13" y="56"/>
                    <a:pt x="21" y="56"/>
                    <a:pt x="25" y="4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17"/>
                    <a:pt x="50" y="9"/>
                    <a:pt x="42" y="5"/>
                  </a:cubicBezTo>
                  <a:cubicBezTo>
                    <a:pt x="38" y="0"/>
                    <a:pt x="29" y="0"/>
                    <a:pt x="21" y="9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2" name="Freeform 159">
              <a:extLst>
                <a:ext uri="{FF2B5EF4-FFF2-40B4-BE49-F238E27FC236}">
                  <a16:creationId xmlns:a16="http://schemas.microsoft.com/office/drawing/2014/main" id="{055C5DD8-F613-6046-A3EE-F0A9C699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0153" y="5552486"/>
              <a:ext cx="33080" cy="33080"/>
            </a:xfrm>
            <a:custGeom>
              <a:avLst/>
              <a:gdLst>
                <a:gd name="T0" fmla="*/ 5 w 52"/>
                <a:gd name="T1" fmla="*/ 25 h 52"/>
                <a:gd name="T2" fmla="*/ 5 w 52"/>
                <a:gd name="T3" fmla="*/ 25 h 52"/>
                <a:gd name="T4" fmla="*/ 26 w 52"/>
                <a:gd name="T5" fmla="*/ 47 h 52"/>
                <a:gd name="T6" fmla="*/ 47 w 52"/>
                <a:gd name="T7" fmla="*/ 47 h 52"/>
                <a:gd name="T8" fmla="*/ 47 w 52"/>
                <a:gd name="T9" fmla="*/ 25 h 52"/>
                <a:gd name="T10" fmla="*/ 26 w 52"/>
                <a:gd name="T11" fmla="*/ 4 h 52"/>
                <a:gd name="T12" fmla="*/ 5 w 52"/>
                <a:gd name="T13" fmla="*/ 4 h 52"/>
                <a:gd name="T14" fmla="*/ 5 w 52"/>
                <a:gd name="T15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5" y="25"/>
                  </a:moveTo>
                  <a:lnTo>
                    <a:pt x="5" y="25"/>
                  </a:lnTo>
                  <a:cubicBezTo>
                    <a:pt x="26" y="47"/>
                    <a:pt x="26" y="47"/>
                    <a:pt x="26" y="47"/>
                  </a:cubicBezTo>
                  <a:cubicBezTo>
                    <a:pt x="30" y="51"/>
                    <a:pt x="38" y="51"/>
                    <a:pt x="47" y="47"/>
                  </a:cubicBezTo>
                  <a:cubicBezTo>
                    <a:pt x="51" y="38"/>
                    <a:pt x="51" y="30"/>
                    <a:pt x="47" y="2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0"/>
                    <a:pt x="9" y="0"/>
                    <a:pt x="5" y="4"/>
                  </a:cubicBezTo>
                  <a:cubicBezTo>
                    <a:pt x="0" y="8"/>
                    <a:pt x="0" y="21"/>
                    <a:pt x="5" y="2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3" name="Freeform 160">
              <a:extLst>
                <a:ext uri="{FF2B5EF4-FFF2-40B4-BE49-F238E27FC236}">
                  <a16:creationId xmlns:a16="http://schemas.microsoft.com/office/drawing/2014/main" id="{96A7028A-73F3-034C-98B7-AAC969E7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2529" y="5596593"/>
              <a:ext cx="2709782" cy="242585"/>
            </a:xfrm>
            <a:custGeom>
              <a:avLst/>
              <a:gdLst>
                <a:gd name="T0" fmla="*/ 4309 w 4335"/>
                <a:gd name="T1" fmla="*/ 4 h 389"/>
                <a:gd name="T2" fmla="*/ 4186 w 4335"/>
                <a:gd name="T3" fmla="*/ 168 h 389"/>
                <a:gd name="T4" fmla="*/ 4165 w 4335"/>
                <a:gd name="T5" fmla="*/ 168 h 389"/>
                <a:gd name="T6" fmla="*/ 4123 w 4335"/>
                <a:gd name="T7" fmla="*/ 211 h 389"/>
                <a:gd name="T8" fmla="*/ 3980 w 4335"/>
                <a:gd name="T9" fmla="*/ 375 h 389"/>
                <a:gd name="T10" fmla="*/ 3959 w 4335"/>
                <a:gd name="T11" fmla="*/ 354 h 389"/>
                <a:gd name="T12" fmla="*/ 3883 w 4335"/>
                <a:gd name="T13" fmla="*/ 388 h 389"/>
                <a:gd name="T14" fmla="*/ 3823 w 4335"/>
                <a:gd name="T15" fmla="*/ 388 h 389"/>
                <a:gd name="T16" fmla="*/ 3735 w 4335"/>
                <a:gd name="T17" fmla="*/ 358 h 389"/>
                <a:gd name="T18" fmla="*/ 3533 w 4335"/>
                <a:gd name="T19" fmla="*/ 388 h 389"/>
                <a:gd name="T20" fmla="*/ 3516 w 4335"/>
                <a:gd name="T21" fmla="*/ 375 h 389"/>
                <a:gd name="T22" fmla="*/ 3457 w 4335"/>
                <a:gd name="T23" fmla="*/ 375 h 389"/>
                <a:gd name="T24" fmla="*/ 3238 w 4335"/>
                <a:gd name="T25" fmla="*/ 388 h 389"/>
                <a:gd name="T26" fmla="*/ 3238 w 4335"/>
                <a:gd name="T27" fmla="*/ 358 h 389"/>
                <a:gd name="T28" fmla="*/ 3149 w 4335"/>
                <a:gd name="T29" fmla="*/ 388 h 389"/>
                <a:gd name="T30" fmla="*/ 3094 w 4335"/>
                <a:gd name="T31" fmla="*/ 388 h 389"/>
                <a:gd name="T32" fmla="*/ 3002 w 4335"/>
                <a:gd name="T33" fmla="*/ 358 h 389"/>
                <a:gd name="T34" fmla="*/ 2799 w 4335"/>
                <a:gd name="T35" fmla="*/ 388 h 389"/>
                <a:gd name="T36" fmla="*/ 2786 w 4335"/>
                <a:gd name="T37" fmla="*/ 375 h 389"/>
                <a:gd name="T38" fmla="*/ 2724 w 4335"/>
                <a:gd name="T39" fmla="*/ 375 h 389"/>
                <a:gd name="T40" fmla="*/ 2509 w 4335"/>
                <a:gd name="T41" fmla="*/ 388 h 389"/>
                <a:gd name="T42" fmla="*/ 2509 w 4335"/>
                <a:gd name="T43" fmla="*/ 358 h 389"/>
                <a:gd name="T44" fmla="*/ 2416 w 4335"/>
                <a:gd name="T45" fmla="*/ 388 h 389"/>
                <a:gd name="T46" fmla="*/ 2361 w 4335"/>
                <a:gd name="T47" fmla="*/ 388 h 389"/>
                <a:gd name="T48" fmla="*/ 2273 w 4335"/>
                <a:gd name="T49" fmla="*/ 358 h 389"/>
                <a:gd name="T50" fmla="*/ 2066 w 4335"/>
                <a:gd name="T51" fmla="*/ 388 h 389"/>
                <a:gd name="T52" fmla="*/ 2053 w 4335"/>
                <a:gd name="T53" fmla="*/ 375 h 389"/>
                <a:gd name="T54" fmla="*/ 1990 w 4335"/>
                <a:gd name="T55" fmla="*/ 375 h 389"/>
                <a:gd name="T56" fmla="*/ 1775 w 4335"/>
                <a:gd name="T57" fmla="*/ 388 h 389"/>
                <a:gd name="T58" fmla="*/ 1775 w 4335"/>
                <a:gd name="T59" fmla="*/ 358 h 389"/>
                <a:gd name="T60" fmla="*/ 1687 w 4335"/>
                <a:gd name="T61" fmla="*/ 388 h 389"/>
                <a:gd name="T62" fmla="*/ 1627 w 4335"/>
                <a:gd name="T63" fmla="*/ 388 h 389"/>
                <a:gd name="T64" fmla="*/ 1539 w 4335"/>
                <a:gd name="T65" fmla="*/ 358 h 389"/>
                <a:gd name="T66" fmla="*/ 1337 w 4335"/>
                <a:gd name="T67" fmla="*/ 388 h 389"/>
                <a:gd name="T68" fmla="*/ 1320 w 4335"/>
                <a:gd name="T69" fmla="*/ 375 h 389"/>
                <a:gd name="T70" fmla="*/ 1261 w 4335"/>
                <a:gd name="T71" fmla="*/ 375 h 389"/>
                <a:gd name="T72" fmla="*/ 1041 w 4335"/>
                <a:gd name="T73" fmla="*/ 388 h 389"/>
                <a:gd name="T74" fmla="*/ 1041 w 4335"/>
                <a:gd name="T75" fmla="*/ 358 h 389"/>
                <a:gd name="T76" fmla="*/ 953 w 4335"/>
                <a:gd name="T77" fmla="*/ 388 h 389"/>
                <a:gd name="T78" fmla="*/ 894 w 4335"/>
                <a:gd name="T79" fmla="*/ 388 h 389"/>
                <a:gd name="T80" fmla="*/ 805 w 4335"/>
                <a:gd name="T81" fmla="*/ 358 h 389"/>
                <a:gd name="T82" fmla="*/ 603 w 4335"/>
                <a:gd name="T83" fmla="*/ 388 h 389"/>
                <a:gd name="T84" fmla="*/ 590 w 4335"/>
                <a:gd name="T85" fmla="*/ 375 h 389"/>
                <a:gd name="T86" fmla="*/ 527 w 4335"/>
                <a:gd name="T87" fmla="*/ 375 h 389"/>
                <a:gd name="T88" fmla="*/ 317 w 4335"/>
                <a:gd name="T89" fmla="*/ 346 h 389"/>
                <a:gd name="T90" fmla="*/ 367 w 4335"/>
                <a:gd name="T91" fmla="*/ 358 h 389"/>
                <a:gd name="T92" fmla="*/ 317 w 4335"/>
                <a:gd name="T93" fmla="*/ 329 h 389"/>
                <a:gd name="T94" fmla="*/ 270 w 4335"/>
                <a:gd name="T95" fmla="*/ 282 h 389"/>
                <a:gd name="T96" fmla="*/ 110 w 4335"/>
                <a:gd name="T97" fmla="*/ 139 h 389"/>
                <a:gd name="T98" fmla="*/ 127 w 4335"/>
                <a:gd name="T99" fmla="*/ 122 h 389"/>
                <a:gd name="T100" fmla="*/ 43 w 4335"/>
                <a:gd name="T101" fmla="*/ 76 h 389"/>
                <a:gd name="T102" fmla="*/ 4 w 4335"/>
                <a:gd name="T103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35" h="389">
                  <a:moveTo>
                    <a:pt x="4287" y="63"/>
                  </a:moveTo>
                  <a:lnTo>
                    <a:pt x="4287" y="63"/>
                  </a:lnTo>
                  <a:cubicBezTo>
                    <a:pt x="4330" y="25"/>
                    <a:pt x="4330" y="25"/>
                    <a:pt x="4330" y="25"/>
                  </a:cubicBezTo>
                  <a:cubicBezTo>
                    <a:pt x="4334" y="21"/>
                    <a:pt x="4334" y="12"/>
                    <a:pt x="4330" y="4"/>
                  </a:cubicBezTo>
                  <a:cubicBezTo>
                    <a:pt x="4321" y="0"/>
                    <a:pt x="4313" y="0"/>
                    <a:pt x="4309" y="4"/>
                  </a:cubicBezTo>
                  <a:cubicBezTo>
                    <a:pt x="4270" y="46"/>
                    <a:pt x="4270" y="46"/>
                    <a:pt x="4270" y="46"/>
                  </a:cubicBezTo>
                  <a:cubicBezTo>
                    <a:pt x="4262" y="50"/>
                    <a:pt x="4262" y="59"/>
                    <a:pt x="4270" y="63"/>
                  </a:cubicBezTo>
                  <a:cubicBezTo>
                    <a:pt x="4275" y="71"/>
                    <a:pt x="4283" y="71"/>
                    <a:pt x="4287" y="63"/>
                  </a:cubicBezTo>
                  <a:close/>
                  <a:moveTo>
                    <a:pt x="4186" y="168"/>
                  </a:moveTo>
                  <a:lnTo>
                    <a:pt x="4186" y="168"/>
                  </a:lnTo>
                  <a:cubicBezTo>
                    <a:pt x="4224" y="131"/>
                    <a:pt x="4224" y="131"/>
                    <a:pt x="4224" y="131"/>
                  </a:cubicBezTo>
                  <a:cubicBezTo>
                    <a:pt x="4233" y="122"/>
                    <a:pt x="4233" y="114"/>
                    <a:pt x="4224" y="110"/>
                  </a:cubicBezTo>
                  <a:cubicBezTo>
                    <a:pt x="4220" y="105"/>
                    <a:pt x="4212" y="105"/>
                    <a:pt x="4207" y="110"/>
                  </a:cubicBezTo>
                  <a:cubicBezTo>
                    <a:pt x="4165" y="147"/>
                    <a:pt x="4165" y="147"/>
                    <a:pt x="4165" y="147"/>
                  </a:cubicBezTo>
                  <a:cubicBezTo>
                    <a:pt x="4161" y="156"/>
                    <a:pt x="4161" y="164"/>
                    <a:pt x="4165" y="168"/>
                  </a:cubicBezTo>
                  <a:cubicBezTo>
                    <a:pt x="4169" y="172"/>
                    <a:pt x="4177" y="172"/>
                    <a:pt x="4186" y="168"/>
                  </a:cubicBezTo>
                  <a:close/>
                  <a:moveTo>
                    <a:pt x="4081" y="274"/>
                  </a:moveTo>
                  <a:lnTo>
                    <a:pt x="4081" y="274"/>
                  </a:lnTo>
                  <a:cubicBezTo>
                    <a:pt x="4123" y="232"/>
                    <a:pt x="4123" y="232"/>
                    <a:pt x="4123" y="232"/>
                  </a:cubicBezTo>
                  <a:cubicBezTo>
                    <a:pt x="4127" y="228"/>
                    <a:pt x="4127" y="219"/>
                    <a:pt x="4123" y="211"/>
                  </a:cubicBezTo>
                  <a:cubicBezTo>
                    <a:pt x="4115" y="207"/>
                    <a:pt x="4106" y="207"/>
                    <a:pt x="4102" y="211"/>
                  </a:cubicBezTo>
                  <a:cubicBezTo>
                    <a:pt x="4059" y="253"/>
                    <a:pt x="4059" y="253"/>
                    <a:pt x="4059" y="253"/>
                  </a:cubicBezTo>
                  <a:cubicBezTo>
                    <a:pt x="4055" y="257"/>
                    <a:pt x="4055" y="265"/>
                    <a:pt x="4059" y="274"/>
                  </a:cubicBezTo>
                  <a:cubicBezTo>
                    <a:pt x="4068" y="278"/>
                    <a:pt x="4077" y="278"/>
                    <a:pt x="4081" y="274"/>
                  </a:cubicBezTo>
                  <a:close/>
                  <a:moveTo>
                    <a:pt x="3980" y="375"/>
                  </a:moveTo>
                  <a:lnTo>
                    <a:pt x="3980" y="375"/>
                  </a:lnTo>
                  <a:cubicBezTo>
                    <a:pt x="4018" y="337"/>
                    <a:pt x="4018" y="337"/>
                    <a:pt x="4018" y="337"/>
                  </a:cubicBezTo>
                  <a:cubicBezTo>
                    <a:pt x="4022" y="329"/>
                    <a:pt x="4022" y="320"/>
                    <a:pt x="4018" y="316"/>
                  </a:cubicBezTo>
                  <a:cubicBezTo>
                    <a:pt x="4013" y="312"/>
                    <a:pt x="4005" y="312"/>
                    <a:pt x="3997" y="316"/>
                  </a:cubicBezTo>
                  <a:cubicBezTo>
                    <a:pt x="3959" y="354"/>
                    <a:pt x="3959" y="354"/>
                    <a:pt x="3959" y="354"/>
                  </a:cubicBezTo>
                  <a:cubicBezTo>
                    <a:pt x="3955" y="362"/>
                    <a:pt x="3955" y="371"/>
                    <a:pt x="3959" y="375"/>
                  </a:cubicBezTo>
                  <a:cubicBezTo>
                    <a:pt x="3962" y="379"/>
                    <a:pt x="3971" y="379"/>
                    <a:pt x="3980" y="375"/>
                  </a:cubicBezTo>
                  <a:close/>
                  <a:moveTo>
                    <a:pt x="3823" y="388"/>
                  </a:moveTo>
                  <a:lnTo>
                    <a:pt x="3823" y="388"/>
                  </a:lnTo>
                  <a:cubicBezTo>
                    <a:pt x="3883" y="388"/>
                    <a:pt x="3883" y="388"/>
                    <a:pt x="3883" y="388"/>
                  </a:cubicBezTo>
                  <a:cubicBezTo>
                    <a:pt x="3887" y="388"/>
                    <a:pt x="3895" y="379"/>
                    <a:pt x="3895" y="375"/>
                  </a:cubicBezTo>
                  <a:cubicBezTo>
                    <a:pt x="3895" y="367"/>
                    <a:pt x="3887" y="358"/>
                    <a:pt x="3883" y="358"/>
                  </a:cubicBezTo>
                  <a:cubicBezTo>
                    <a:pt x="3823" y="358"/>
                    <a:pt x="3823" y="358"/>
                    <a:pt x="3823" y="358"/>
                  </a:cubicBezTo>
                  <a:cubicBezTo>
                    <a:pt x="3815" y="358"/>
                    <a:pt x="3811" y="367"/>
                    <a:pt x="3811" y="375"/>
                  </a:cubicBezTo>
                  <a:cubicBezTo>
                    <a:pt x="3811" y="379"/>
                    <a:pt x="3815" y="388"/>
                    <a:pt x="3823" y="388"/>
                  </a:cubicBezTo>
                  <a:close/>
                  <a:moveTo>
                    <a:pt x="3680" y="388"/>
                  </a:moveTo>
                  <a:lnTo>
                    <a:pt x="3680" y="388"/>
                  </a:lnTo>
                  <a:cubicBezTo>
                    <a:pt x="3735" y="388"/>
                    <a:pt x="3735" y="388"/>
                    <a:pt x="3735" y="388"/>
                  </a:cubicBezTo>
                  <a:cubicBezTo>
                    <a:pt x="3744" y="388"/>
                    <a:pt x="3748" y="379"/>
                    <a:pt x="3748" y="375"/>
                  </a:cubicBezTo>
                  <a:cubicBezTo>
                    <a:pt x="3748" y="367"/>
                    <a:pt x="3744" y="358"/>
                    <a:pt x="3735" y="358"/>
                  </a:cubicBezTo>
                  <a:cubicBezTo>
                    <a:pt x="3680" y="358"/>
                    <a:pt x="3680" y="358"/>
                    <a:pt x="3680" y="358"/>
                  </a:cubicBezTo>
                  <a:cubicBezTo>
                    <a:pt x="3672" y="358"/>
                    <a:pt x="3664" y="367"/>
                    <a:pt x="3664" y="375"/>
                  </a:cubicBezTo>
                  <a:cubicBezTo>
                    <a:pt x="3664" y="379"/>
                    <a:pt x="3672" y="388"/>
                    <a:pt x="3680" y="388"/>
                  </a:cubicBezTo>
                  <a:close/>
                  <a:moveTo>
                    <a:pt x="3533" y="388"/>
                  </a:moveTo>
                  <a:lnTo>
                    <a:pt x="3533" y="388"/>
                  </a:lnTo>
                  <a:cubicBezTo>
                    <a:pt x="3587" y="388"/>
                    <a:pt x="3587" y="388"/>
                    <a:pt x="3587" y="388"/>
                  </a:cubicBezTo>
                  <a:cubicBezTo>
                    <a:pt x="3596" y="388"/>
                    <a:pt x="3604" y="379"/>
                    <a:pt x="3604" y="375"/>
                  </a:cubicBezTo>
                  <a:cubicBezTo>
                    <a:pt x="3604" y="367"/>
                    <a:pt x="3596" y="358"/>
                    <a:pt x="3587" y="358"/>
                  </a:cubicBezTo>
                  <a:cubicBezTo>
                    <a:pt x="3533" y="358"/>
                    <a:pt x="3533" y="358"/>
                    <a:pt x="3533" y="358"/>
                  </a:cubicBezTo>
                  <a:cubicBezTo>
                    <a:pt x="3525" y="358"/>
                    <a:pt x="3516" y="367"/>
                    <a:pt x="3516" y="375"/>
                  </a:cubicBezTo>
                  <a:cubicBezTo>
                    <a:pt x="3516" y="379"/>
                    <a:pt x="3525" y="388"/>
                    <a:pt x="3533" y="388"/>
                  </a:cubicBezTo>
                  <a:close/>
                  <a:moveTo>
                    <a:pt x="3386" y="388"/>
                  </a:moveTo>
                  <a:lnTo>
                    <a:pt x="3386" y="388"/>
                  </a:lnTo>
                  <a:cubicBezTo>
                    <a:pt x="3440" y="388"/>
                    <a:pt x="3440" y="388"/>
                    <a:pt x="3440" y="388"/>
                  </a:cubicBezTo>
                  <a:cubicBezTo>
                    <a:pt x="3448" y="388"/>
                    <a:pt x="3457" y="379"/>
                    <a:pt x="3457" y="375"/>
                  </a:cubicBezTo>
                  <a:cubicBezTo>
                    <a:pt x="3457" y="367"/>
                    <a:pt x="3448" y="358"/>
                    <a:pt x="3440" y="358"/>
                  </a:cubicBezTo>
                  <a:cubicBezTo>
                    <a:pt x="3386" y="358"/>
                    <a:pt x="3386" y="358"/>
                    <a:pt x="3386" y="358"/>
                  </a:cubicBezTo>
                  <a:cubicBezTo>
                    <a:pt x="3377" y="358"/>
                    <a:pt x="3372" y="367"/>
                    <a:pt x="3372" y="375"/>
                  </a:cubicBezTo>
                  <a:cubicBezTo>
                    <a:pt x="3372" y="379"/>
                    <a:pt x="3377" y="388"/>
                    <a:pt x="3386" y="388"/>
                  </a:cubicBezTo>
                  <a:close/>
                  <a:moveTo>
                    <a:pt x="3238" y="388"/>
                  </a:moveTo>
                  <a:lnTo>
                    <a:pt x="3238" y="388"/>
                  </a:lnTo>
                  <a:cubicBezTo>
                    <a:pt x="3297" y="388"/>
                    <a:pt x="3297" y="388"/>
                    <a:pt x="3297" y="388"/>
                  </a:cubicBezTo>
                  <a:cubicBezTo>
                    <a:pt x="3305" y="388"/>
                    <a:pt x="3309" y="379"/>
                    <a:pt x="3309" y="375"/>
                  </a:cubicBezTo>
                  <a:cubicBezTo>
                    <a:pt x="3309" y="367"/>
                    <a:pt x="3305" y="358"/>
                    <a:pt x="3297" y="358"/>
                  </a:cubicBezTo>
                  <a:cubicBezTo>
                    <a:pt x="3238" y="358"/>
                    <a:pt x="3238" y="358"/>
                    <a:pt x="3238" y="358"/>
                  </a:cubicBezTo>
                  <a:cubicBezTo>
                    <a:pt x="3229" y="358"/>
                    <a:pt x="3225" y="367"/>
                    <a:pt x="3225" y="375"/>
                  </a:cubicBezTo>
                  <a:cubicBezTo>
                    <a:pt x="3225" y="379"/>
                    <a:pt x="3229" y="388"/>
                    <a:pt x="3238" y="388"/>
                  </a:cubicBezTo>
                  <a:close/>
                  <a:moveTo>
                    <a:pt x="3094" y="388"/>
                  </a:moveTo>
                  <a:lnTo>
                    <a:pt x="3094" y="388"/>
                  </a:lnTo>
                  <a:cubicBezTo>
                    <a:pt x="3149" y="388"/>
                    <a:pt x="3149" y="388"/>
                    <a:pt x="3149" y="388"/>
                  </a:cubicBezTo>
                  <a:cubicBezTo>
                    <a:pt x="3158" y="388"/>
                    <a:pt x="3162" y="379"/>
                    <a:pt x="3162" y="375"/>
                  </a:cubicBezTo>
                  <a:cubicBezTo>
                    <a:pt x="3162" y="367"/>
                    <a:pt x="3158" y="358"/>
                    <a:pt x="3149" y="358"/>
                  </a:cubicBezTo>
                  <a:cubicBezTo>
                    <a:pt x="3094" y="358"/>
                    <a:pt x="3094" y="358"/>
                    <a:pt x="3094" y="358"/>
                  </a:cubicBezTo>
                  <a:cubicBezTo>
                    <a:pt x="3086" y="358"/>
                    <a:pt x="3078" y="367"/>
                    <a:pt x="3078" y="375"/>
                  </a:cubicBezTo>
                  <a:cubicBezTo>
                    <a:pt x="3078" y="379"/>
                    <a:pt x="3086" y="388"/>
                    <a:pt x="3094" y="388"/>
                  </a:cubicBezTo>
                  <a:close/>
                  <a:moveTo>
                    <a:pt x="2947" y="388"/>
                  </a:moveTo>
                  <a:lnTo>
                    <a:pt x="2947" y="388"/>
                  </a:lnTo>
                  <a:cubicBezTo>
                    <a:pt x="3002" y="388"/>
                    <a:pt x="3002" y="388"/>
                    <a:pt x="3002" y="388"/>
                  </a:cubicBezTo>
                  <a:cubicBezTo>
                    <a:pt x="3010" y="388"/>
                    <a:pt x="3018" y="379"/>
                    <a:pt x="3018" y="375"/>
                  </a:cubicBezTo>
                  <a:cubicBezTo>
                    <a:pt x="3018" y="367"/>
                    <a:pt x="3010" y="358"/>
                    <a:pt x="3002" y="358"/>
                  </a:cubicBezTo>
                  <a:cubicBezTo>
                    <a:pt x="2947" y="358"/>
                    <a:pt x="2947" y="358"/>
                    <a:pt x="2947" y="358"/>
                  </a:cubicBezTo>
                  <a:cubicBezTo>
                    <a:pt x="2939" y="358"/>
                    <a:pt x="2934" y="367"/>
                    <a:pt x="2934" y="375"/>
                  </a:cubicBezTo>
                  <a:cubicBezTo>
                    <a:pt x="2934" y="379"/>
                    <a:pt x="2939" y="388"/>
                    <a:pt x="2947" y="388"/>
                  </a:cubicBezTo>
                  <a:close/>
                  <a:moveTo>
                    <a:pt x="2799" y="388"/>
                  </a:moveTo>
                  <a:lnTo>
                    <a:pt x="2799" y="388"/>
                  </a:lnTo>
                  <a:cubicBezTo>
                    <a:pt x="2854" y="388"/>
                    <a:pt x="2854" y="388"/>
                    <a:pt x="2854" y="388"/>
                  </a:cubicBezTo>
                  <a:cubicBezTo>
                    <a:pt x="2863" y="388"/>
                    <a:pt x="2871" y="379"/>
                    <a:pt x="2871" y="375"/>
                  </a:cubicBezTo>
                  <a:cubicBezTo>
                    <a:pt x="2871" y="367"/>
                    <a:pt x="2863" y="358"/>
                    <a:pt x="2854" y="358"/>
                  </a:cubicBezTo>
                  <a:cubicBezTo>
                    <a:pt x="2799" y="358"/>
                    <a:pt x="2799" y="358"/>
                    <a:pt x="2799" y="358"/>
                  </a:cubicBezTo>
                  <a:cubicBezTo>
                    <a:pt x="2791" y="358"/>
                    <a:pt x="2786" y="367"/>
                    <a:pt x="2786" y="375"/>
                  </a:cubicBezTo>
                  <a:cubicBezTo>
                    <a:pt x="2786" y="379"/>
                    <a:pt x="2791" y="388"/>
                    <a:pt x="2799" y="388"/>
                  </a:cubicBezTo>
                  <a:close/>
                  <a:moveTo>
                    <a:pt x="2652" y="388"/>
                  </a:moveTo>
                  <a:lnTo>
                    <a:pt x="2652" y="388"/>
                  </a:lnTo>
                  <a:cubicBezTo>
                    <a:pt x="2711" y="388"/>
                    <a:pt x="2711" y="388"/>
                    <a:pt x="2711" y="388"/>
                  </a:cubicBezTo>
                  <a:cubicBezTo>
                    <a:pt x="2719" y="388"/>
                    <a:pt x="2724" y="379"/>
                    <a:pt x="2724" y="375"/>
                  </a:cubicBezTo>
                  <a:cubicBezTo>
                    <a:pt x="2724" y="367"/>
                    <a:pt x="2719" y="358"/>
                    <a:pt x="2711" y="358"/>
                  </a:cubicBezTo>
                  <a:cubicBezTo>
                    <a:pt x="2652" y="358"/>
                    <a:pt x="2652" y="358"/>
                    <a:pt x="2652" y="358"/>
                  </a:cubicBezTo>
                  <a:cubicBezTo>
                    <a:pt x="2648" y="358"/>
                    <a:pt x="2639" y="367"/>
                    <a:pt x="2639" y="375"/>
                  </a:cubicBezTo>
                  <a:cubicBezTo>
                    <a:pt x="2639" y="379"/>
                    <a:pt x="2648" y="388"/>
                    <a:pt x="2652" y="388"/>
                  </a:cubicBezTo>
                  <a:close/>
                  <a:moveTo>
                    <a:pt x="2509" y="388"/>
                  </a:moveTo>
                  <a:lnTo>
                    <a:pt x="2509" y="388"/>
                  </a:lnTo>
                  <a:cubicBezTo>
                    <a:pt x="2563" y="388"/>
                    <a:pt x="2563" y="388"/>
                    <a:pt x="2563" y="388"/>
                  </a:cubicBezTo>
                  <a:cubicBezTo>
                    <a:pt x="2572" y="388"/>
                    <a:pt x="2576" y="379"/>
                    <a:pt x="2576" y="375"/>
                  </a:cubicBezTo>
                  <a:cubicBezTo>
                    <a:pt x="2576" y="367"/>
                    <a:pt x="2572" y="358"/>
                    <a:pt x="2563" y="358"/>
                  </a:cubicBezTo>
                  <a:cubicBezTo>
                    <a:pt x="2509" y="358"/>
                    <a:pt x="2509" y="358"/>
                    <a:pt x="2509" y="358"/>
                  </a:cubicBezTo>
                  <a:cubicBezTo>
                    <a:pt x="2500" y="358"/>
                    <a:pt x="2492" y="367"/>
                    <a:pt x="2492" y="375"/>
                  </a:cubicBezTo>
                  <a:cubicBezTo>
                    <a:pt x="2492" y="379"/>
                    <a:pt x="2500" y="388"/>
                    <a:pt x="2509" y="388"/>
                  </a:cubicBezTo>
                  <a:close/>
                  <a:moveTo>
                    <a:pt x="2361" y="388"/>
                  </a:moveTo>
                  <a:lnTo>
                    <a:pt x="2361" y="388"/>
                  </a:lnTo>
                  <a:cubicBezTo>
                    <a:pt x="2416" y="388"/>
                    <a:pt x="2416" y="388"/>
                    <a:pt x="2416" y="388"/>
                  </a:cubicBezTo>
                  <a:cubicBezTo>
                    <a:pt x="2424" y="388"/>
                    <a:pt x="2432" y="379"/>
                    <a:pt x="2432" y="375"/>
                  </a:cubicBezTo>
                  <a:cubicBezTo>
                    <a:pt x="2432" y="367"/>
                    <a:pt x="2424" y="358"/>
                    <a:pt x="2416" y="358"/>
                  </a:cubicBezTo>
                  <a:cubicBezTo>
                    <a:pt x="2361" y="358"/>
                    <a:pt x="2361" y="358"/>
                    <a:pt x="2361" y="358"/>
                  </a:cubicBezTo>
                  <a:cubicBezTo>
                    <a:pt x="2353" y="358"/>
                    <a:pt x="2349" y="367"/>
                    <a:pt x="2349" y="375"/>
                  </a:cubicBezTo>
                  <a:cubicBezTo>
                    <a:pt x="2349" y="379"/>
                    <a:pt x="2353" y="388"/>
                    <a:pt x="2361" y="388"/>
                  </a:cubicBezTo>
                  <a:close/>
                  <a:moveTo>
                    <a:pt x="2213" y="388"/>
                  </a:moveTo>
                  <a:lnTo>
                    <a:pt x="2213" y="388"/>
                  </a:lnTo>
                  <a:cubicBezTo>
                    <a:pt x="2273" y="388"/>
                    <a:pt x="2273" y="388"/>
                    <a:pt x="2273" y="388"/>
                  </a:cubicBezTo>
                  <a:cubicBezTo>
                    <a:pt x="2277" y="388"/>
                    <a:pt x="2285" y="379"/>
                    <a:pt x="2285" y="375"/>
                  </a:cubicBezTo>
                  <a:cubicBezTo>
                    <a:pt x="2285" y="367"/>
                    <a:pt x="2277" y="358"/>
                    <a:pt x="2273" y="358"/>
                  </a:cubicBezTo>
                  <a:cubicBezTo>
                    <a:pt x="2213" y="358"/>
                    <a:pt x="2213" y="358"/>
                    <a:pt x="2213" y="358"/>
                  </a:cubicBezTo>
                  <a:cubicBezTo>
                    <a:pt x="2205" y="358"/>
                    <a:pt x="2201" y="367"/>
                    <a:pt x="2201" y="375"/>
                  </a:cubicBezTo>
                  <a:cubicBezTo>
                    <a:pt x="2201" y="379"/>
                    <a:pt x="2205" y="388"/>
                    <a:pt x="2213" y="388"/>
                  </a:cubicBezTo>
                  <a:close/>
                  <a:moveTo>
                    <a:pt x="2066" y="388"/>
                  </a:moveTo>
                  <a:lnTo>
                    <a:pt x="2066" y="388"/>
                  </a:lnTo>
                  <a:cubicBezTo>
                    <a:pt x="2125" y="388"/>
                    <a:pt x="2125" y="388"/>
                    <a:pt x="2125" y="388"/>
                  </a:cubicBezTo>
                  <a:cubicBezTo>
                    <a:pt x="2134" y="388"/>
                    <a:pt x="2138" y="379"/>
                    <a:pt x="2138" y="375"/>
                  </a:cubicBezTo>
                  <a:cubicBezTo>
                    <a:pt x="2138" y="367"/>
                    <a:pt x="2134" y="358"/>
                    <a:pt x="2125" y="358"/>
                  </a:cubicBezTo>
                  <a:cubicBezTo>
                    <a:pt x="2066" y="358"/>
                    <a:pt x="2066" y="358"/>
                    <a:pt x="2066" y="358"/>
                  </a:cubicBezTo>
                  <a:cubicBezTo>
                    <a:pt x="2062" y="358"/>
                    <a:pt x="2053" y="367"/>
                    <a:pt x="2053" y="375"/>
                  </a:cubicBezTo>
                  <a:cubicBezTo>
                    <a:pt x="2053" y="379"/>
                    <a:pt x="2062" y="388"/>
                    <a:pt x="2066" y="388"/>
                  </a:cubicBezTo>
                  <a:close/>
                  <a:moveTo>
                    <a:pt x="1923" y="388"/>
                  </a:moveTo>
                  <a:lnTo>
                    <a:pt x="1923" y="388"/>
                  </a:lnTo>
                  <a:cubicBezTo>
                    <a:pt x="1977" y="388"/>
                    <a:pt x="1977" y="388"/>
                    <a:pt x="1977" y="388"/>
                  </a:cubicBezTo>
                  <a:cubicBezTo>
                    <a:pt x="1986" y="388"/>
                    <a:pt x="1990" y="379"/>
                    <a:pt x="1990" y="375"/>
                  </a:cubicBezTo>
                  <a:cubicBezTo>
                    <a:pt x="1990" y="367"/>
                    <a:pt x="1986" y="358"/>
                    <a:pt x="1977" y="358"/>
                  </a:cubicBezTo>
                  <a:cubicBezTo>
                    <a:pt x="1923" y="358"/>
                    <a:pt x="1923" y="358"/>
                    <a:pt x="1923" y="358"/>
                  </a:cubicBezTo>
                  <a:cubicBezTo>
                    <a:pt x="1914" y="358"/>
                    <a:pt x="1906" y="367"/>
                    <a:pt x="1906" y="375"/>
                  </a:cubicBezTo>
                  <a:cubicBezTo>
                    <a:pt x="1906" y="379"/>
                    <a:pt x="1914" y="388"/>
                    <a:pt x="1923" y="388"/>
                  </a:cubicBezTo>
                  <a:close/>
                  <a:moveTo>
                    <a:pt x="1775" y="388"/>
                  </a:moveTo>
                  <a:lnTo>
                    <a:pt x="1775" y="388"/>
                  </a:lnTo>
                  <a:cubicBezTo>
                    <a:pt x="1830" y="388"/>
                    <a:pt x="1830" y="388"/>
                    <a:pt x="1830" y="388"/>
                  </a:cubicBezTo>
                  <a:cubicBezTo>
                    <a:pt x="1838" y="388"/>
                    <a:pt x="1847" y="379"/>
                    <a:pt x="1847" y="375"/>
                  </a:cubicBezTo>
                  <a:cubicBezTo>
                    <a:pt x="1847" y="367"/>
                    <a:pt x="1838" y="358"/>
                    <a:pt x="1830" y="358"/>
                  </a:cubicBezTo>
                  <a:cubicBezTo>
                    <a:pt x="1775" y="358"/>
                    <a:pt x="1775" y="358"/>
                    <a:pt x="1775" y="358"/>
                  </a:cubicBezTo>
                  <a:cubicBezTo>
                    <a:pt x="1767" y="358"/>
                    <a:pt x="1763" y="367"/>
                    <a:pt x="1763" y="375"/>
                  </a:cubicBezTo>
                  <a:cubicBezTo>
                    <a:pt x="1763" y="379"/>
                    <a:pt x="1767" y="388"/>
                    <a:pt x="1775" y="388"/>
                  </a:cubicBezTo>
                  <a:close/>
                  <a:moveTo>
                    <a:pt x="1627" y="388"/>
                  </a:moveTo>
                  <a:lnTo>
                    <a:pt x="1627" y="388"/>
                  </a:lnTo>
                  <a:cubicBezTo>
                    <a:pt x="1687" y="388"/>
                    <a:pt x="1687" y="388"/>
                    <a:pt x="1687" y="388"/>
                  </a:cubicBezTo>
                  <a:cubicBezTo>
                    <a:pt x="1691" y="388"/>
                    <a:pt x="1699" y="379"/>
                    <a:pt x="1699" y="375"/>
                  </a:cubicBezTo>
                  <a:cubicBezTo>
                    <a:pt x="1699" y="367"/>
                    <a:pt x="1691" y="358"/>
                    <a:pt x="1687" y="358"/>
                  </a:cubicBezTo>
                  <a:cubicBezTo>
                    <a:pt x="1627" y="358"/>
                    <a:pt x="1627" y="358"/>
                    <a:pt x="1627" y="358"/>
                  </a:cubicBezTo>
                  <a:cubicBezTo>
                    <a:pt x="1619" y="358"/>
                    <a:pt x="1615" y="367"/>
                    <a:pt x="1615" y="375"/>
                  </a:cubicBezTo>
                  <a:cubicBezTo>
                    <a:pt x="1615" y="379"/>
                    <a:pt x="1619" y="388"/>
                    <a:pt x="1627" y="388"/>
                  </a:cubicBezTo>
                  <a:close/>
                  <a:moveTo>
                    <a:pt x="1480" y="388"/>
                  </a:moveTo>
                  <a:lnTo>
                    <a:pt x="1480" y="388"/>
                  </a:lnTo>
                  <a:cubicBezTo>
                    <a:pt x="1539" y="388"/>
                    <a:pt x="1539" y="388"/>
                    <a:pt x="1539" y="388"/>
                  </a:cubicBezTo>
                  <a:cubicBezTo>
                    <a:pt x="1548" y="388"/>
                    <a:pt x="1552" y="379"/>
                    <a:pt x="1552" y="375"/>
                  </a:cubicBezTo>
                  <a:cubicBezTo>
                    <a:pt x="1552" y="367"/>
                    <a:pt x="1548" y="358"/>
                    <a:pt x="1539" y="358"/>
                  </a:cubicBezTo>
                  <a:cubicBezTo>
                    <a:pt x="1480" y="358"/>
                    <a:pt x="1480" y="358"/>
                    <a:pt x="1480" y="358"/>
                  </a:cubicBezTo>
                  <a:cubicBezTo>
                    <a:pt x="1476" y="358"/>
                    <a:pt x="1467" y="367"/>
                    <a:pt x="1467" y="375"/>
                  </a:cubicBezTo>
                  <a:cubicBezTo>
                    <a:pt x="1467" y="379"/>
                    <a:pt x="1476" y="388"/>
                    <a:pt x="1480" y="388"/>
                  </a:cubicBezTo>
                  <a:close/>
                  <a:moveTo>
                    <a:pt x="1337" y="388"/>
                  </a:moveTo>
                  <a:lnTo>
                    <a:pt x="1337" y="388"/>
                  </a:lnTo>
                  <a:cubicBezTo>
                    <a:pt x="1391" y="388"/>
                    <a:pt x="1391" y="388"/>
                    <a:pt x="1391" y="388"/>
                  </a:cubicBezTo>
                  <a:cubicBezTo>
                    <a:pt x="1400" y="388"/>
                    <a:pt x="1404" y="379"/>
                    <a:pt x="1404" y="375"/>
                  </a:cubicBezTo>
                  <a:cubicBezTo>
                    <a:pt x="1404" y="367"/>
                    <a:pt x="1400" y="358"/>
                    <a:pt x="1391" y="358"/>
                  </a:cubicBezTo>
                  <a:cubicBezTo>
                    <a:pt x="1337" y="358"/>
                    <a:pt x="1337" y="358"/>
                    <a:pt x="1337" y="358"/>
                  </a:cubicBezTo>
                  <a:cubicBezTo>
                    <a:pt x="1328" y="358"/>
                    <a:pt x="1320" y="367"/>
                    <a:pt x="1320" y="375"/>
                  </a:cubicBezTo>
                  <a:cubicBezTo>
                    <a:pt x="1320" y="379"/>
                    <a:pt x="1328" y="388"/>
                    <a:pt x="1337" y="388"/>
                  </a:cubicBezTo>
                  <a:close/>
                  <a:moveTo>
                    <a:pt x="1189" y="388"/>
                  </a:moveTo>
                  <a:lnTo>
                    <a:pt x="1189" y="388"/>
                  </a:lnTo>
                  <a:cubicBezTo>
                    <a:pt x="1244" y="388"/>
                    <a:pt x="1244" y="388"/>
                    <a:pt x="1244" y="388"/>
                  </a:cubicBezTo>
                  <a:cubicBezTo>
                    <a:pt x="1252" y="388"/>
                    <a:pt x="1261" y="379"/>
                    <a:pt x="1261" y="375"/>
                  </a:cubicBezTo>
                  <a:cubicBezTo>
                    <a:pt x="1261" y="367"/>
                    <a:pt x="1252" y="358"/>
                    <a:pt x="1244" y="358"/>
                  </a:cubicBezTo>
                  <a:cubicBezTo>
                    <a:pt x="1189" y="358"/>
                    <a:pt x="1189" y="358"/>
                    <a:pt x="1189" y="358"/>
                  </a:cubicBezTo>
                  <a:cubicBezTo>
                    <a:pt x="1180" y="358"/>
                    <a:pt x="1176" y="367"/>
                    <a:pt x="1176" y="375"/>
                  </a:cubicBezTo>
                  <a:cubicBezTo>
                    <a:pt x="1176" y="379"/>
                    <a:pt x="1180" y="388"/>
                    <a:pt x="1189" y="388"/>
                  </a:cubicBezTo>
                  <a:close/>
                  <a:moveTo>
                    <a:pt x="1041" y="388"/>
                  </a:moveTo>
                  <a:lnTo>
                    <a:pt x="1041" y="388"/>
                  </a:lnTo>
                  <a:cubicBezTo>
                    <a:pt x="1101" y="388"/>
                    <a:pt x="1101" y="388"/>
                    <a:pt x="1101" y="388"/>
                  </a:cubicBezTo>
                  <a:cubicBezTo>
                    <a:pt x="1105" y="388"/>
                    <a:pt x="1113" y="379"/>
                    <a:pt x="1113" y="375"/>
                  </a:cubicBezTo>
                  <a:cubicBezTo>
                    <a:pt x="1113" y="367"/>
                    <a:pt x="1105" y="358"/>
                    <a:pt x="1101" y="358"/>
                  </a:cubicBezTo>
                  <a:cubicBezTo>
                    <a:pt x="1041" y="358"/>
                    <a:pt x="1041" y="358"/>
                    <a:pt x="1041" y="358"/>
                  </a:cubicBezTo>
                  <a:cubicBezTo>
                    <a:pt x="1033" y="358"/>
                    <a:pt x="1029" y="367"/>
                    <a:pt x="1029" y="375"/>
                  </a:cubicBezTo>
                  <a:cubicBezTo>
                    <a:pt x="1029" y="379"/>
                    <a:pt x="1033" y="388"/>
                    <a:pt x="1041" y="388"/>
                  </a:cubicBezTo>
                  <a:close/>
                  <a:moveTo>
                    <a:pt x="894" y="388"/>
                  </a:moveTo>
                  <a:lnTo>
                    <a:pt x="894" y="388"/>
                  </a:lnTo>
                  <a:cubicBezTo>
                    <a:pt x="953" y="388"/>
                    <a:pt x="953" y="388"/>
                    <a:pt x="953" y="388"/>
                  </a:cubicBezTo>
                  <a:cubicBezTo>
                    <a:pt x="961" y="388"/>
                    <a:pt x="966" y="379"/>
                    <a:pt x="966" y="375"/>
                  </a:cubicBezTo>
                  <a:cubicBezTo>
                    <a:pt x="966" y="367"/>
                    <a:pt x="961" y="358"/>
                    <a:pt x="953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0" y="358"/>
                    <a:pt x="882" y="367"/>
                    <a:pt x="882" y="375"/>
                  </a:cubicBezTo>
                  <a:cubicBezTo>
                    <a:pt x="882" y="379"/>
                    <a:pt x="890" y="388"/>
                    <a:pt x="894" y="388"/>
                  </a:cubicBezTo>
                  <a:close/>
                  <a:moveTo>
                    <a:pt x="751" y="388"/>
                  </a:moveTo>
                  <a:lnTo>
                    <a:pt x="751" y="388"/>
                  </a:lnTo>
                  <a:cubicBezTo>
                    <a:pt x="805" y="388"/>
                    <a:pt x="805" y="388"/>
                    <a:pt x="805" y="388"/>
                  </a:cubicBezTo>
                  <a:cubicBezTo>
                    <a:pt x="814" y="388"/>
                    <a:pt x="818" y="379"/>
                    <a:pt x="818" y="375"/>
                  </a:cubicBezTo>
                  <a:cubicBezTo>
                    <a:pt x="818" y="367"/>
                    <a:pt x="814" y="358"/>
                    <a:pt x="805" y="358"/>
                  </a:cubicBezTo>
                  <a:cubicBezTo>
                    <a:pt x="751" y="358"/>
                    <a:pt x="751" y="358"/>
                    <a:pt x="751" y="358"/>
                  </a:cubicBezTo>
                  <a:cubicBezTo>
                    <a:pt x="743" y="358"/>
                    <a:pt x="734" y="367"/>
                    <a:pt x="734" y="375"/>
                  </a:cubicBezTo>
                  <a:cubicBezTo>
                    <a:pt x="734" y="379"/>
                    <a:pt x="743" y="388"/>
                    <a:pt x="751" y="388"/>
                  </a:cubicBezTo>
                  <a:close/>
                  <a:moveTo>
                    <a:pt x="603" y="388"/>
                  </a:moveTo>
                  <a:lnTo>
                    <a:pt x="603" y="388"/>
                  </a:lnTo>
                  <a:cubicBezTo>
                    <a:pt x="658" y="388"/>
                    <a:pt x="658" y="388"/>
                    <a:pt x="658" y="388"/>
                  </a:cubicBezTo>
                  <a:cubicBezTo>
                    <a:pt x="666" y="388"/>
                    <a:pt x="675" y="379"/>
                    <a:pt x="675" y="375"/>
                  </a:cubicBezTo>
                  <a:cubicBezTo>
                    <a:pt x="675" y="367"/>
                    <a:pt x="666" y="358"/>
                    <a:pt x="658" y="358"/>
                  </a:cubicBezTo>
                  <a:cubicBezTo>
                    <a:pt x="603" y="358"/>
                    <a:pt x="603" y="358"/>
                    <a:pt x="603" y="358"/>
                  </a:cubicBezTo>
                  <a:cubicBezTo>
                    <a:pt x="595" y="358"/>
                    <a:pt x="590" y="367"/>
                    <a:pt x="590" y="375"/>
                  </a:cubicBezTo>
                  <a:cubicBezTo>
                    <a:pt x="590" y="379"/>
                    <a:pt x="595" y="388"/>
                    <a:pt x="603" y="388"/>
                  </a:cubicBezTo>
                  <a:close/>
                  <a:moveTo>
                    <a:pt x="456" y="388"/>
                  </a:moveTo>
                  <a:lnTo>
                    <a:pt x="456" y="388"/>
                  </a:lnTo>
                  <a:cubicBezTo>
                    <a:pt x="515" y="388"/>
                    <a:pt x="515" y="388"/>
                    <a:pt x="515" y="388"/>
                  </a:cubicBezTo>
                  <a:cubicBezTo>
                    <a:pt x="519" y="388"/>
                    <a:pt x="527" y="379"/>
                    <a:pt x="527" y="375"/>
                  </a:cubicBezTo>
                  <a:cubicBezTo>
                    <a:pt x="527" y="367"/>
                    <a:pt x="519" y="358"/>
                    <a:pt x="515" y="358"/>
                  </a:cubicBezTo>
                  <a:cubicBezTo>
                    <a:pt x="456" y="358"/>
                    <a:pt x="456" y="358"/>
                    <a:pt x="456" y="358"/>
                  </a:cubicBezTo>
                  <a:cubicBezTo>
                    <a:pt x="447" y="358"/>
                    <a:pt x="443" y="367"/>
                    <a:pt x="443" y="375"/>
                  </a:cubicBezTo>
                  <a:cubicBezTo>
                    <a:pt x="443" y="379"/>
                    <a:pt x="447" y="388"/>
                    <a:pt x="456" y="388"/>
                  </a:cubicBezTo>
                  <a:close/>
                  <a:moveTo>
                    <a:pt x="317" y="346"/>
                  </a:moveTo>
                  <a:lnTo>
                    <a:pt x="317" y="346"/>
                  </a:lnTo>
                  <a:cubicBezTo>
                    <a:pt x="354" y="388"/>
                    <a:pt x="354" y="388"/>
                    <a:pt x="354" y="388"/>
                  </a:cubicBezTo>
                  <a:cubicBezTo>
                    <a:pt x="367" y="388"/>
                    <a:pt x="367" y="388"/>
                    <a:pt x="367" y="388"/>
                  </a:cubicBezTo>
                  <a:cubicBezTo>
                    <a:pt x="376" y="388"/>
                    <a:pt x="380" y="379"/>
                    <a:pt x="380" y="375"/>
                  </a:cubicBezTo>
                  <a:cubicBezTo>
                    <a:pt x="380" y="367"/>
                    <a:pt x="376" y="358"/>
                    <a:pt x="367" y="358"/>
                  </a:cubicBezTo>
                  <a:cubicBezTo>
                    <a:pt x="363" y="358"/>
                    <a:pt x="363" y="358"/>
                    <a:pt x="363" y="358"/>
                  </a:cubicBezTo>
                  <a:cubicBezTo>
                    <a:pt x="363" y="375"/>
                    <a:pt x="363" y="375"/>
                    <a:pt x="363" y="375"/>
                  </a:cubicBezTo>
                  <a:cubicBezTo>
                    <a:pt x="371" y="362"/>
                    <a:pt x="371" y="362"/>
                    <a:pt x="371" y="362"/>
                  </a:cubicBezTo>
                  <a:cubicBezTo>
                    <a:pt x="333" y="329"/>
                    <a:pt x="333" y="329"/>
                    <a:pt x="333" y="329"/>
                  </a:cubicBezTo>
                  <a:cubicBezTo>
                    <a:pt x="329" y="320"/>
                    <a:pt x="321" y="320"/>
                    <a:pt x="317" y="329"/>
                  </a:cubicBezTo>
                  <a:cubicBezTo>
                    <a:pt x="308" y="333"/>
                    <a:pt x="308" y="341"/>
                    <a:pt x="317" y="346"/>
                  </a:cubicBezTo>
                  <a:close/>
                  <a:moveTo>
                    <a:pt x="211" y="244"/>
                  </a:moveTo>
                  <a:lnTo>
                    <a:pt x="211" y="244"/>
                  </a:lnTo>
                  <a:cubicBezTo>
                    <a:pt x="253" y="282"/>
                    <a:pt x="253" y="282"/>
                    <a:pt x="253" y="282"/>
                  </a:cubicBezTo>
                  <a:cubicBezTo>
                    <a:pt x="258" y="290"/>
                    <a:pt x="266" y="290"/>
                    <a:pt x="270" y="282"/>
                  </a:cubicBezTo>
                  <a:cubicBezTo>
                    <a:pt x="279" y="278"/>
                    <a:pt x="279" y="269"/>
                    <a:pt x="270" y="265"/>
                  </a:cubicBezTo>
                  <a:cubicBezTo>
                    <a:pt x="232" y="223"/>
                    <a:pt x="232" y="223"/>
                    <a:pt x="232" y="223"/>
                  </a:cubicBezTo>
                  <a:cubicBezTo>
                    <a:pt x="228" y="219"/>
                    <a:pt x="215" y="219"/>
                    <a:pt x="211" y="223"/>
                  </a:cubicBezTo>
                  <a:cubicBezTo>
                    <a:pt x="207" y="228"/>
                    <a:pt x="207" y="240"/>
                    <a:pt x="211" y="244"/>
                  </a:cubicBezTo>
                  <a:close/>
                  <a:moveTo>
                    <a:pt x="110" y="139"/>
                  </a:moveTo>
                  <a:lnTo>
                    <a:pt x="110" y="139"/>
                  </a:lnTo>
                  <a:cubicBezTo>
                    <a:pt x="148" y="181"/>
                    <a:pt x="148" y="181"/>
                    <a:pt x="148" y="181"/>
                  </a:cubicBezTo>
                  <a:cubicBezTo>
                    <a:pt x="152" y="185"/>
                    <a:pt x="161" y="185"/>
                    <a:pt x="169" y="181"/>
                  </a:cubicBezTo>
                  <a:cubicBezTo>
                    <a:pt x="173" y="172"/>
                    <a:pt x="173" y="164"/>
                    <a:pt x="169" y="160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3" y="114"/>
                    <a:pt x="114" y="114"/>
                    <a:pt x="110" y="122"/>
                  </a:cubicBezTo>
                  <a:cubicBezTo>
                    <a:pt x="102" y="126"/>
                    <a:pt x="102" y="135"/>
                    <a:pt x="110" y="139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43" y="76"/>
                    <a:pt x="43" y="76"/>
                    <a:pt x="43" y="76"/>
                  </a:cubicBezTo>
                  <a:cubicBezTo>
                    <a:pt x="51" y="80"/>
                    <a:pt x="60" y="80"/>
                    <a:pt x="64" y="76"/>
                  </a:cubicBezTo>
                  <a:cubicBezTo>
                    <a:pt x="68" y="71"/>
                    <a:pt x="68" y="63"/>
                    <a:pt x="64" y="5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7" y="12"/>
                    <a:pt x="9" y="12"/>
                    <a:pt x="4" y="17"/>
                  </a:cubicBezTo>
                  <a:cubicBezTo>
                    <a:pt x="0" y="21"/>
                    <a:pt x="0" y="29"/>
                    <a:pt x="4" y="38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4" name="Freeform 161">
              <a:extLst>
                <a:ext uri="{FF2B5EF4-FFF2-40B4-BE49-F238E27FC236}">
                  <a16:creationId xmlns:a16="http://schemas.microsoft.com/office/drawing/2014/main" id="{E8CFDDCE-85F2-1946-AFA3-E8ECB38A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1605" y="5544216"/>
              <a:ext cx="33080" cy="33080"/>
            </a:xfrm>
            <a:custGeom>
              <a:avLst/>
              <a:gdLst>
                <a:gd name="T0" fmla="*/ 26 w 52"/>
                <a:gd name="T1" fmla="*/ 47 h 52"/>
                <a:gd name="T2" fmla="*/ 26 w 52"/>
                <a:gd name="T3" fmla="*/ 47 h 52"/>
                <a:gd name="T4" fmla="*/ 47 w 52"/>
                <a:gd name="T5" fmla="*/ 26 h 52"/>
                <a:gd name="T6" fmla="*/ 47 w 52"/>
                <a:gd name="T7" fmla="*/ 5 h 52"/>
                <a:gd name="T8" fmla="*/ 26 w 52"/>
                <a:gd name="T9" fmla="*/ 5 h 52"/>
                <a:gd name="T10" fmla="*/ 5 w 52"/>
                <a:gd name="T11" fmla="*/ 26 h 52"/>
                <a:gd name="T12" fmla="*/ 5 w 52"/>
                <a:gd name="T13" fmla="*/ 47 h 52"/>
                <a:gd name="T14" fmla="*/ 26 w 52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26" y="47"/>
                  </a:moveTo>
                  <a:lnTo>
                    <a:pt x="26" y="47"/>
                  </a:lnTo>
                  <a:cubicBezTo>
                    <a:pt x="47" y="26"/>
                    <a:pt x="47" y="26"/>
                    <a:pt x="47" y="26"/>
                  </a:cubicBezTo>
                  <a:cubicBezTo>
                    <a:pt x="51" y="21"/>
                    <a:pt x="51" y="13"/>
                    <a:pt x="47" y="5"/>
                  </a:cubicBezTo>
                  <a:cubicBezTo>
                    <a:pt x="39" y="0"/>
                    <a:pt x="30" y="0"/>
                    <a:pt x="26" y="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34"/>
                    <a:pt x="0" y="43"/>
                    <a:pt x="5" y="47"/>
                  </a:cubicBezTo>
                  <a:cubicBezTo>
                    <a:pt x="9" y="51"/>
                    <a:pt x="21" y="51"/>
                    <a:pt x="26" y="47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5" name="Freeform 162">
              <a:extLst>
                <a:ext uri="{FF2B5EF4-FFF2-40B4-BE49-F238E27FC236}">
                  <a16:creationId xmlns:a16="http://schemas.microsoft.com/office/drawing/2014/main" id="{FCB4CAC1-4937-A848-BF73-8B93AC71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5921" y="3835095"/>
              <a:ext cx="33080" cy="33080"/>
            </a:xfrm>
            <a:custGeom>
              <a:avLst/>
              <a:gdLst>
                <a:gd name="T0" fmla="*/ 26 w 52"/>
                <a:gd name="T1" fmla="*/ 42 h 51"/>
                <a:gd name="T2" fmla="*/ 26 w 52"/>
                <a:gd name="T3" fmla="*/ 42 h 51"/>
                <a:gd name="T4" fmla="*/ 47 w 52"/>
                <a:gd name="T5" fmla="*/ 25 h 51"/>
                <a:gd name="T6" fmla="*/ 47 w 52"/>
                <a:gd name="T7" fmla="*/ 4 h 51"/>
                <a:gd name="T8" fmla="*/ 26 w 52"/>
                <a:gd name="T9" fmla="*/ 4 h 51"/>
                <a:gd name="T10" fmla="*/ 5 w 52"/>
                <a:gd name="T11" fmla="*/ 25 h 51"/>
                <a:gd name="T12" fmla="*/ 5 w 52"/>
                <a:gd name="T13" fmla="*/ 42 h 51"/>
                <a:gd name="T14" fmla="*/ 26 w 52"/>
                <a:gd name="T15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26" y="42"/>
                  </a:moveTo>
                  <a:lnTo>
                    <a:pt x="26" y="42"/>
                  </a:lnTo>
                  <a:cubicBezTo>
                    <a:pt x="47" y="25"/>
                    <a:pt x="47" y="25"/>
                    <a:pt x="47" y="25"/>
                  </a:cubicBezTo>
                  <a:cubicBezTo>
                    <a:pt x="51" y="17"/>
                    <a:pt x="51" y="8"/>
                    <a:pt x="47" y="4"/>
                  </a:cubicBezTo>
                  <a:cubicBezTo>
                    <a:pt x="39" y="0"/>
                    <a:pt x="30" y="0"/>
                    <a:pt x="26" y="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30"/>
                    <a:pt x="0" y="38"/>
                    <a:pt x="5" y="42"/>
                  </a:cubicBezTo>
                  <a:cubicBezTo>
                    <a:pt x="9" y="50"/>
                    <a:pt x="22" y="50"/>
                    <a:pt x="26" y="42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6" name="Freeform 163">
              <a:extLst>
                <a:ext uri="{FF2B5EF4-FFF2-40B4-BE49-F238E27FC236}">
                  <a16:creationId xmlns:a16="http://schemas.microsoft.com/office/drawing/2014/main" id="{D8880ECE-E81F-3641-BE75-8338F94F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1055" y="3631104"/>
              <a:ext cx="181938" cy="179182"/>
            </a:xfrm>
            <a:custGeom>
              <a:avLst/>
              <a:gdLst>
                <a:gd name="T0" fmla="*/ 244 w 292"/>
                <a:gd name="T1" fmla="*/ 68 h 288"/>
                <a:gd name="T2" fmla="*/ 244 w 292"/>
                <a:gd name="T3" fmla="*/ 68 h 288"/>
                <a:gd name="T4" fmla="*/ 282 w 292"/>
                <a:gd name="T5" fmla="*/ 26 h 288"/>
                <a:gd name="T6" fmla="*/ 282 w 292"/>
                <a:gd name="T7" fmla="*/ 5 h 288"/>
                <a:gd name="T8" fmla="*/ 265 w 292"/>
                <a:gd name="T9" fmla="*/ 5 h 288"/>
                <a:gd name="T10" fmla="*/ 223 w 292"/>
                <a:gd name="T11" fmla="*/ 47 h 288"/>
                <a:gd name="T12" fmla="*/ 223 w 292"/>
                <a:gd name="T13" fmla="*/ 68 h 288"/>
                <a:gd name="T14" fmla="*/ 244 w 292"/>
                <a:gd name="T15" fmla="*/ 68 h 288"/>
                <a:gd name="T16" fmla="*/ 135 w 292"/>
                <a:gd name="T17" fmla="*/ 173 h 288"/>
                <a:gd name="T18" fmla="*/ 135 w 292"/>
                <a:gd name="T19" fmla="*/ 173 h 288"/>
                <a:gd name="T20" fmla="*/ 177 w 292"/>
                <a:gd name="T21" fmla="*/ 131 h 288"/>
                <a:gd name="T22" fmla="*/ 177 w 292"/>
                <a:gd name="T23" fmla="*/ 114 h 288"/>
                <a:gd name="T24" fmla="*/ 156 w 292"/>
                <a:gd name="T25" fmla="*/ 114 h 288"/>
                <a:gd name="T26" fmla="*/ 114 w 292"/>
                <a:gd name="T27" fmla="*/ 156 h 288"/>
                <a:gd name="T28" fmla="*/ 114 w 292"/>
                <a:gd name="T29" fmla="*/ 173 h 288"/>
                <a:gd name="T30" fmla="*/ 135 w 292"/>
                <a:gd name="T31" fmla="*/ 173 h 288"/>
                <a:gd name="T32" fmla="*/ 25 w 292"/>
                <a:gd name="T33" fmla="*/ 283 h 288"/>
                <a:gd name="T34" fmla="*/ 25 w 292"/>
                <a:gd name="T35" fmla="*/ 283 h 288"/>
                <a:gd name="T36" fmla="*/ 68 w 292"/>
                <a:gd name="T37" fmla="*/ 241 h 288"/>
                <a:gd name="T38" fmla="*/ 68 w 292"/>
                <a:gd name="T39" fmla="*/ 220 h 288"/>
                <a:gd name="T40" fmla="*/ 46 w 292"/>
                <a:gd name="T41" fmla="*/ 220 h 288"/>
                <a:gd name="T42" fmla="*/ 8 w 292"/>
                <a:gd name="T43" fmla="*/ 262 h 288"/>
                <a:gd name="T44" fmla="*/ 8 w 292"/>
                <a:gd name="T45" fmla="*/ 283 h 288"/>
                <a:gd name="T46" fmla="*/ 25 w 292"/>
                <a:gd name="T47" fmla="*/ 28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2" h="288">
                  <a:moveTo>
                    <a:pt x="244" y="68"/>
                  </a:moveTo>
                  <a:lnTo>
                    <a:pt x="244" y="68"/>
                  </a:lnTo>
                  <a:cubicBezTo>
                    <a:pt x="282" y="26"/>
                    <a:pt x="282" y="26"/>
                    <a:pt x="282" y="26"/>
                  </a:cubicBezTo>
                  <a:cubicBezTo>
                    <a:pt x="291" y="21"/>
                    <a:pt x="291" y="9"/>
                    <a:pt x="282" y="5"/>
                  </a:cubicBezTo>
                  <a:cubicBezTo>
                    <a:pt x="278" y="0"/>
                    <a:pt x="269" y="0"/>
                    <a:pt x="265" y="5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19" y="51"/>
                    <a:pt x="219" y="59"/>
                    <a:pt x="223" y="68"/>
                  </a:cubicBezTo>
                  <a:cubicBezTo>
                    <a:pt x="228" y="72"/>
                    <a:pt x="236" y="72"/>
                    <a:pt x="244" y="68"/>
                  </a:cubicBezTo>
                  <a:close/>
                  <a:moveTo>
                    <a:pt x="135" y="173"/>
                  </a:moveTo>
                  <a:lnTo>
                    <a:pt x="135" y="173"/>
                  </a:lnTo>
                  <a:cubicBezTo>
                    <a:pt x="177" y="131"/>
                    <a:pt x="177" y="131"/>
                    <a:pt x="177" y="131"/>
                  </a:cubicBezTo>
                  <a:cubicBezTo>
                    <a:pt x="181" y="127"/>
                    <a:pt x="181" y="118"/>
                    <a:pt x="177" y="114"/>
                  </a:cubicBezTo>
                  <a:cubicBezTo>
                    <a:pt x="173" y="106"/>
                    <a:pt x="160" y="106"/>
                    <a:pt x="156" y="114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09" y="160"/>
                    <a:pt x="109" y="169"/>
                    <a:pt x="114" y="173"/>
                  </a:cubicBezTo>
                  <a:cubicBezTo>
                    <a:pt x="122" y="181"/>
                    <a:pt x="130" y="181"/>
                    <a:pt x="135" y="173"/>
                  </a:cubicBezTo>
                  <a:close/>
                  <a:moveTo>
                    <a:pt x="25" y="283"/>
                  </a:moveTo>
                  <a:lnTo>
                    <a:pt x="25" y="283"/>
                  </a:lnTo>
                  <a:cubicBezTo>
                    <a:pt x="68" y="241"/>
                    <a:pt x="68" y="241"/>
                    <a:pt x="68" y="241"/>
                  </a:cubicBezTo>
                  <a:cubicBezTo>
                    <a:pt x="72" y="236"/>
                    <a:pt x="72" y="228"/>
                    <a:pt x="68" y="220"/>
                  </a:cubicBezTo>
                  <a:cubicBezTo>
                    <a:pt x="63" y="215"/>
                    <a:pt x="55" y="215"/>
                    <a:pt x="46" y="220"/>
                  </a:cubicBezTo>
                  <a:cubicBezTo>
                    <a:pt x="8" y="262"/>
                    <a:pt x="8" y="262"/>
                    <a:pt x="8" y="262"/>
                  </a:cubicBezTo>
                  <a:cubicBezTo>
                    <a:pt x="0" y="270"/>
                    <a:pt x="0" y="278"/>
                    <a:pt x="8" y="283"/>
                  </a:cubicBezTo>
                  <a:cubicBezTo>
                    <a:pt x="12" y="287"/>
                    <a:pt x="21" y="287"/>
                    <a:pt x="25" y="283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7" name="Freeform 164">
              <a:extLst>
                <a:ext uri="{FF2B5EF4-FFF2-40B4-BE49-F238E27FC236}">
                  <a16:creationId xmlns:a16="http://schemas.microsoft.com/office/drawing/2014/main" id="{BE4BAD7A-12FB-1143-8EDC-CB7E1425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2289" y="3578729"/>
              <a:ext cx="49620" cy="30322"/>
            </a:xfrm>
            <a:custGeom>
              <a:avLst/>
              <a:gdLst>
                <a:gd name="T0" fmla="*/ 25 w 81"/>
                <a:gd name="T1" fmla="*/ 42 h 47"/>
                <a:gd name="T2" fmla="*/ 25 w 81"/>
                <a:gd name="T3" fmla="*/ 42 h 47"/>
                <a:gd name="T4" fmla="*/ 41 w 81"/>
                <a:gd name="T5" fmla="*/ 25 h 47"/>
                <a:gd name="T6" fmla="*/ 63 w 81"/>
                <a:gd name="T7" fmla="*/ 25 h 47"/>
                <a:gd name="T8" fmla="*/ 80 w 81"/>
                <a:gd name="T9" fmla="*/ 13 h 47"/>
                <a:gd name="T10" fmla="*/ 63 w 81"/>
                <a:gd name="T11" fmla="*/ 0 h 47"/>
                <a:gd name="T12" fmla="*/ 29 w 81"/>
                <a:gd name="T13" fmla="*/ 0 h 47"/>
                <a:gd name="T14" fmla="*/ 8 w 81"/>
                <a:gd name="T15" fmla="*/ 21 h 47"/>
                <a:gd name="T16" fmla="*/ 8 w 81"/>
                <a:gd name="T17" fmla="*/ 42 h 47"/>
                <a:gd name="T18" fmla="*/ 25 w 81"/>
                <a:gd name="T19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47">
                  <a:moveTo>
                    <a:pt x="25" y="42"/>
                  </a:moveTo>
                  <a:lnTo>
                    <a:pt x="25" y="42"/>
                  </a:lnTo>
                  <a:cubicBezTo>
                    <a:pt x="41" y="25"/>
                    <a:pt x="41" y="25"/>
                    <a:pt x="41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71" y="25"/>
                    <a:pt x="80" y="21"/>
                    <a:pt x="80" y="13"/>
                  </a:cubicBezTo>
                  <a:cubicBezTo>
                    <a:pt x="80" y="4"/>
                    <a:pt x="71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0" y="29"/>
                    <a:pt x="0" y="38"/>
                    <a:pt x="8" y="42"/>
                  </a:cubicBezTo>
                  <a:cubicBezTo>
                    <a:pt x="12" y="46"/>
                    <a:pt x="21" y="46"/>
                    <a:pt x="25" y="42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8" name="Freeform 165">
              <a:extLst>
                <a:ext uri="{FF2B5EF4-FFF2-40B4-BE49-F238E27FC236}">
                  <a16:creationId xmlns:a16="http://schemas.microsoft.com/office/drawing/2014/main" id="{EE92AF76-48D7-5F47-BF83-524D23B0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0502" y="3578730"/>
              <a:ext cx="953799" cy="16540"/>
            </a:xfrm>
            <a:custGeom>
              <a:avLst/>
              <a:gdLst>
                <a:gd name="T0" fmla="*/ 1454 w 1526"/>
                <a:gd name="T1" fmla="*/ 25 h 26"/>
                <a:gd name="T2" fmla="*/ 1525 w 1526"/>
                <a:gd name="T3" fmla="*/ 13 h 26"/>
                <a:gd name="T4" fmla="*/ 1454 w 1526"/>
                <a:gd name="T5" fmla="*/ 0 h 26"/>
                <a:gd name="T6" fmla="*/ 1454 w 1526"/>
                <a:gd name="T7" fmla="*/ 25 h 26"/>
                <a:gd name="T8" fmla="*/ 1310 w 1526"/>
                <a:gd name="T9" fmla="*/ 25 h 26"/>
                <a:gd name="T10" fmla="*/ 1378 w 1526"/>
                <a:gd name="T11" fmla="*/ 13 h 26"/>
                <a:gd name="T12" fmla="*/ 1310 w 1526"/>
                <a:gd name="T13" fmla="*/ 0 h 26"/>
                <a:gd name="T14" fmla="*/ 1310 w 1526"/>
                <a:gd name="T15" fmla="*/ 25 h 26"/>
                <a:gd name="T16" fmla="*/ 1167 w 1526"/>
                <a:gd name="T17" fmla="*/ 25 h 26"/>
                <a:gd name="T18" fmla="*/ 1235 w 1526"/>
                <a:gd name="T19" fmla="*/ 13 h 26"/>
                <a:gd name="T20" fmla="*/ 1167 w 1526"/>
                <a:gd name="T21" fmla="*/ 0 h 26"/>
                <a:gd name="T22" fmla="*/ 1167 w 1526"/>
                <a:gd name="T23" fmla="*/ 25 h 26"/>
                <a:gd name="T24" fmla="*/ 1024 w 1526"/>
                <a:gd name="T25" fmla="*/ 25 h 26"/>
                <a:gd name="T26" fmla="*/ 1092 w 1526"/>
                <a:gd name="T27" fmla="*/ 13 h 26"/>
                <a:gd name="T28" fmla="*/ 1024 w 1526"/>
                <a:gd name="T29" fmla="*/ 0 h 26"/>
                <a:gd name="T30" fmla="*/ 1024 w 1526"/>
                <a:gd name="T31" fmla="*/ 25 h 26"/>
                <a:gd name="T32" fmla="*/ 877 w 1526"/>
                <a:gd name="T33" fmla="*/ 25 h 26"/>
                <a:gd name="T34" fmla="*/ 948 w 1526"/>
                <a:gd name="T35" fmla="*/ 13 h 26"/>
                <a:gd name="T36" fmla="*/ 877 w 1526"/>
                <a:gd name="T37" fmla="*/ 0 h 26"/>
                <a:gd name="T38" fmla="*/ 877 w 1526"/>
                <a:gd name="T39" fmla="*/ 25 h 26"/>
                <a:gd name="T40" fmla="*/ 733 w 1526"/>
                <a:gd name="T41" fmla="*/ 25 h 26"/>
                <a:gd name="T42" fmla="*/ 805 w 1526"/>
                <a:gd name="T43" fmla="*/ 13 h 26"/>
                <a:gd name="T44" fmla="*/ 733 w 1526"/>
                <a:gd name="T45" fmla="*/ 0 h 26"/>
                <a:gd name="T46" fmla="*/ 733 w 1526"/>
                <a:gd name="T47" fmla="*/ 25 h 26"/>
                <a:gd name="T48" fmla="*/ 590 w 1526"/>
                <a:gd name="T49" fmla="*/ 25 h 26"/>
                <a:gd name="T50" fmla="*/ 657 w 1526"/>
                <a:gd name="T51" fmla="*/ 13 h 26"/>
                <a:gd name="T52" fmla="*/ 590 w 1526"/>
                <a:gd name="T53" fmla="*/ 0 h 26"/>
                <a:gd name="T54" fmla="*/ 590 w 1526"/>
                <a:gd name="T55" fmla="*/ 25 h 26"/>
                <a:gd name="T56" fmla="*/ 446 w 1526"/>
                <a:gd name="T57" fmla="*/ 25 h 26"/>
                <a:gd name="T58" fmla="*/ 514 w 1526"/>
                <a:gd name="T59" fmla="*/ 13 h 26"/>
                <a:gd name="T60" fmla="*/ 446 w 1526"/>
                <a:gd name="T61" fmla="*/ 0 h 26"/>
                <a:gd name="T62" fmla="*/ 446 w 1526"/>
                <a:gd name="T63" fmla="*/ 25 h 26"/>
                <a:gd name="T64" fmla="*/ 303 w 1526"/>
                <a:gd name="T65" fmla="*/ 25 h 26"/>
                <a:gd name="T66" fmla="*/ 370 w 1526"/>
                <a:gd name="T67" fmla="*/ 13 h 26"/>
                <a:gd name="T68" fmla="*/ 303 w 1526"/>
                <a:gd name="T69" fmla="*/ 0 h 26"/>
                <a:gd name="T70" fmla="*/ 303 w 1526"/>
                <a:gd name="T71" fmla="*/ 25 h 26"/>
                <a:gd name="T72" fmla="*/ 155 w 1526"/>
                <a:gd name="T73" fmla="*/ 25 h 26"/>
                <a:gd name="T74" fmla="*/ 227 w 1526"/>
                <a:gd name="T75" fmla="*/ 13 h 26"/>
                <a:gd name="T76" fmla="*/ 155 w 1526"/>
                <a:gd name="T77" fmla="*/ 0 h 26"/>
                <a:gd name="T78" fmla="*/ 155 w 1526"/>
                <a:gd name="T79" fmla="*/ 25 h 26"/>
                <a:gd name="T80" fmla="*/ 12 w 1526"/>
                <a:gd name="T81" fmla="*/ 25 h 26"/>
                <a:gd name="T82" fmla="*/ 84 w 1526"/>
                <a:gd name="T83" fmla="*/ 13 h 26"/>
                <a:gd name="T84" fmla="*/ 12 w 1526"/>
                <a:gd name="T85" fmla="*/ 0 h 26"/>
                <a:gd name="T86" fmla="*/ 12 w 1526"/>
                <a:gd name="T8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6" h="26">
                  <a:moveTo>
                    <a:pt x="1454" y="25"/>
                  </a:moveTo>
                  <a:lnTo>
                    <a:pt x="1454" y="25"/>
                  </a:lnTo>
                  <a:cubicBezTo>
                    <a:pt x="1509" y="25"/>
                    <a:pt x="1509" y="25"/>
                    <a:pt x="1509" y="25"/>
                  </a:cubicBezTo>
                  <a:cubicBezTo>
                    <a:pt x="1517" y="25"/>
                    <a:pt x="1525" y="21"/>
                    <a:pt x="1525" y="13"/>
                  </a:cubicBezTo>
                  <a:cubicBezTo>
                    <a:pt x="1525" y="4"/>
                    <a:pt x="1517" y="0"/>
                    <a:pt x="1509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6" y="0"/>
                    <a:pt x="1441" y="4"/>
                    <a:pt x="1441" y="13"/>
                  </a:cubicBezTo>
                  <a:cubicBezTo>
                    <a:pt x="1441" y="21"/>
                    <a:pt x="1446" y="25"/>
                    <a:pt x="1454" y="25"/>
                  </a:cubicBezTo>
                  <a:close/>
                  <a:moveTo>
                    <a:pt x="1310" y="25"/>
                  </a:moveTo>
                  <a:lnTo>
                    <a:pt x="1310" y="25"/>
                  </a:lnTo>
                  <a:cubicBezTo>
                    <a:pt x="1365" y="25"/>
                    <a:pt x="1365" y="25"/>
                    <a:pt x="1365" y="25"/>
                  </a:cubicBezTo>
                  <a:cubicBezTo>
                    <a:pt x="1374" y="25"/>
                    <a:pt x="1378" y="21"/>
                    <a:pt x="1378" y="13"/>
                  </a:cubicBezTo>
                  <a:cubicBezTo>
                    <a:pt x="1378" y="4"/>
                    <a:pt x="1374" y="0"/>
                    <a:pt x="1365" y="0"/>
                  </a:cubicBezTo>
                  <a:cubicBezTo>
                    <a:pt x="1310" y="0"/>
                    <a:pt x="1310" y="0"/>
                    <a:pt x="1310" y="0"/>
                  </a:cubicBezTo>
                  <a:cubicBezTo>
                    <a:pt x="1302" y="0"/>
                    <a:pt x="1298" y="4"/>
                    <a:pt x="1298" y="13"/>
                  </a:cubicBezTo>
                  <a:cubicBezTo>
                    <a:pt x="1298" y="21"/>
                    <a:pt x="1302" y="25"/>
                    <a:pt x="1310" y="25"/>
                  </a:cubicBezTo>
                  <a:close/>
                  <a:moveTo>
                    <a:pt x="1167" y="25"/>
                  </a:moveTo>
                  <a:lnTo>
                    <a:pt x="1167" y="25"/>
                  </a:lnTo>
                  <a:cubicBezTo>
                    <a:pt x="1222" y="25"/>
                    <a:pt x="1222" y="25"/>
                    <a:pt x="1222" y="25"/>
                  </a:cubicBezTo>
                  <a:cubicBezTo>
                    <a:pt x="1231" y="25"/>
                    <a:pt x="1235" y="21"/>
                    <a:pt x="1235" y="13"/>
                  </a:cubicBezTo>
                  <a:cubicBezTo>
                    <a:pt x="1235" y="4"/>
                    <a:pt x="1231" y="0"/>
                    <a:pt x="1222" y="0"/>
                  </a:cubicBezTo>
                  <a:cubicBezTo>
                    <a:pt x="1167" y="0"/>
                    <a:pt x="1167" y="0"/>
                    <a:pt x="1167" y="0"/>
                  </a:cubicBezTo>
                  <a:cubicBezTo>
                    <a:pt x="1159" y="0"/>
                    <a:pt x="1150" y="4"/>
                    <a:pt x="1150" y="13"/>
                  </a:cubicBezTo>
                  <a:cubicBezTo>
                    <a:pt x="1150" y="21"/>
                    <a:pt x="1159" y="25"/>
                    <a:pt x="1167" y="25"/>
                  </a:cubicBezTo>
                  <a:close/>
                  <a:moveTo>
                    <a:pt x="1024" y="25"/>
                  </a:moveTo>
                  <a:lnTo>
                    <a:pt x="1024" y="25"/>
                  </a:lnTo>
                  <a:cubicBezTo>
                    <a:pt x="1078" y="25"/>
                    <a:pt x="1078" y="25"/>
                    <a:pt x="1078" y="25"/>
                  </a:cubicBezTo>
                  <a:cubicBezTo>
                    <a:pt x="1087" y="25"/>
                    <a:pt x="1092" y="21"/>
                    <a:pt x="1092" y="13"/>
                  </a:cubicBezTo>
                  <a:cubicBezTo>
                    <a:pt x="1092" y="4"/>
                    <a:pt x="1087" y="0"/>
                    <a:pt x="1078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16" y="0"/>
                    <a:pt x="1007" y="4"/>
                    <a:pt x="1007" y="13"/>
                  </a:cubicBezTo>
                  <a:cubicBezTo>
                    <a:pt x="1007" y="21"/>
                    <a:pt x="1016" y="25"/>
                    <a:pt x="1024" y="25"/>
                  </a:cubicBezTo>
                  <a:close/>
                  <a:moveTo>
                    <a:pt x="877" y="25"/>
                  </a:moveTo>
                  <a:lnTo>
                    <a:pt x="877" y="25"/>
                  </a:lnTo>
                  <a:cubicBezTo>
                    <a:pt x="935" y="25"/>
                    <a:pt x="935" y="25"/>
                    <a:pt x="935" y="25"/>
                  </a:cubicBezTo>
                  <a:cubicBezTo>
                    <a:pt x="939" y="25"/>
                    <a:pt x="948" y="21"/>
                    <a:pt x="948" y="13"/>
                  </a:cubicBezTo>
                  <a:cubicBezTo>
                    <a:pt x="948" y="4"/>
                    <a:pt x="939" y="0"/>
                    <a:pt x="935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2" y="0"/>
                    <a:pt x="864" y="4"/>
                    <a:pt x="864" y="13"/>
                  </a:cubicBezTo>
                  <a:cubicBezTo>
                    <a:pt x="864" y="21"/>
                    <a:pt x="872" y="25"/>
                    <a:pt x="877" y="25"/>
                  </a:cubicBezTo>
                  <a:close/>
                  <a:moveTo>
                    <a:pt x="733" y="25"/>
                  </a:moveTo>
                  <a:lnTo>
                    <a:pt x="733" y="25"/>
                  </a:lnTo>
                  <a:cubicBezTo>
                    <a:pt x="788" y="25"/>
                    <a:pt x="788" y="25"/>
                    <a:pt x="788" y="25"/>
                  </a:cubicBezTo>
                  <a:cubicBezTo>
                    <a:pt x="796" y="25"/>
                    <a:pt x="805" y="21"/>
                    <a:pt x="805" y="13"/>
                  </a:cubicBezTo>
                  <a:cubicBezTo>
                    <a:pt x="805" y="4"/>
                    <a:pt x="796" y="0"/>
                    <a:pt x="788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24" y="0"/>
                    <a:pt x="720" y="4"/>
                    <a:pt x="720" y="13"/>
                  </a:cubicBezTo>
                  <a:cubicBezTo>
                    <a:pt x="720" y="21"/>
                    <a:pt x="724" y="25"/>
                    <a:pt x="733" y="25"/>
                  </a:cubicBezTo>
                  <a:close/>
                  <a:moveTo>
                    <a:pt x="590" y="25"/>
                  </a:moveTo>
                  <a:lnTo>
                    <a:pt x="590" y="25"/>
                  </a:lnTo>
                  <a:cubicBezTo>
                    <a:pt x="645" y="25"/>
                    <a:pt x="645" y="25"/>
                    <a:pt x="645" y="25"/>
                  </a:cubicBezTo>
                  <a:cubicBezTo>
                    <a:pt x="653" y="25"/>
                    <a:pt x="657" y="21"/>
                    <a:pt x="657" y="13"/>
                  </a:cubicBezTo>
                  <a:cubicBezTo>
                    <a:pt x="657" y="4"/>
                    <a:pt x="653" y="0"/>
                    <a:pt x="645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81" y="0"/>
                    <a:pt x="577" y="4"/>
                    <a:pt x="577" y="13"/>
                  </a:cubicBezTo>
                  <a:cubicBezTo>
                    <a:pt x="577" y="21"/>
                    <a:pt x="581" y="25"/>
                    <a:pt x="590" y="25"/>
                  </a:cubicBezTo>
                  <a:close/>
                  <a:moveTo>
                    <a:pt x="446" y="25"/>
                  </a:moveTo>
                  <a:lnTo>
                    <a:pt x="446" y="25"/>
                  </a:lnTo>
                  <a:cubicBezTo>
                    <a:pt x="501" y="25"/>
                    <a:pt x="501" y="25"/>
                    <a:pt x="501" y="25"/>
                  </a:cubicBezTo>
                  <a:cubicBezTo>
                    <a:pt x="509" y="25"/>
                    <a:pt x="514" y="21"/>
                    <a:pt x="514" y="13"/>
                  </a:cubicBezTo>
                  <a:cubicBezTo>
                    <a:pt x="514" y="4"/>
                    <a:pt x="509" y="0"/>
                    <a:pt x="501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38" y="0"/>
                    <a:pt x="430" y="4"/>
                    <a:pt x="430" y="13"/>
                  </a:cubicBezTo>
                  <a:cubicBezTo>
                    <a:pt x="430" y="21"/>
                    <a:pt x="438" y="25"/>
                    <a:pt x="446" y="25"/>
                  </a:cubicBezTo>
                  <a:close/>
                  <a:moveTo>
                    <a:pt x="303" y="25"/>
                  </a:moveTo>
                  <a:lnTo>
                    <a:pt x="303" y="25"/>
                  </a:lnTo>
                  <a:cubicBezTo>
                    <a:pt x="358" y="25"/>
                    <a:pt x="358" y="25"/>
                    <a:pt x="358" y="25"/>
                  </a:cubicBezTo>
                  <a:cubicBezTo>
                    <a:pt x="366" y="25"/>
                    <a:pt x="370" y="21"/>
                    <a:pt x="370" y="13"/>
                  </a:cubicBezTo>
                  <a:cubicBezTo>
                    <a:pt x="370" y="4"/>
                    <a:pt x="366" y="0"/>
                    <a:pt x="358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95" y="0"/>
                    <a:pt x="286" y="4"/>
                    <a:pt x="286" y="13"/>
                  </a:cubicBezTo>
                  <a:cubicBezTo>
                    <a:pt x="286" y="21"/>
                    <a:pt x="295" y="25"/>
                    <a:pt x="303" y="25"/>
                  </a:cubicBezTo>
                  <a:close/>
                  <a:moveTo>
                    <a:pt x="155" y="25"/>
                  </a:moveTo>
                  <a:lnTo>
                    <a:pt x="155" y="25"/>
                  </a:lnTo>
                  <a:cubicBezTo>
                    <a:pt x="215" y="25"/>
                    <a:pt x="215" y="25"/>
                    <a:pt x="215" y="25"/>
                  </a:cubicBezTo>
                  <a:cubicBezTo>
                    <a:pt x="219" y="25"/>
                    <a:pt x="227" y="21"/>
                    <a:pt x="227" y="13"/>
                  </a:cubicBezTo>
                  <a:cubicBezTo>
                    <a:pt x="227" y="4"/>
                    <a:pt x="219" y="0"/>
                    <a:pt x="21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0"/>
                    <a:pt x="143" y="4"/>
                    <a:pt x="143" y="13"/>
                  </a:cubicBezTo>
                  <a:cubicBezTo>
                    <a:pt x="143" y="21"/>
                    <a:pt x="151" y="25"/>
                    <a:pt x="155" y="25"/>
                  </a:cubicBezTo>
                  <a:close/>
                  <a:moveTo>
                    <a:pt x="12" y="25"/>
                  </a:moveTo>
                  <a:lnTo>
                    <a:pt x="12" y="25"/>
                  </a:lnTo>
                  <a:cubicBezTo>
                    <a:pt x="67" y="25"/>
                    <a:pt x="67" y="25"/>
                    <a:pt x="67" y="25"/>
                  </a:cubicBezTo>
                  <a:cubicBezTo>
                    <a:pt x="76" y="25"/>
                    <a:pt x="84" y="21"/>
                    <a:pt x="84" y="13"/>
                  </a:cubicBezTo>
                  <a:cubicBezTo>
                    <a:pt x="84" y="4"/>
                    <a:pt x="76" y="0"/>
                    <a:pt x="6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0" y="4"/>
                    <a:pt x="0" y="13"/>
                  </a:cubicBezTo>
                  <a:cubicBezTo>
                    <a:pt x="0" y="21"/>
                    <a:pt x="4" y="25"/>
                    <a:pt x="12" y="25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59" name="Freeform 166">
              <a:extLst>
                <a:ext uri="{FF2B5EF4-FFF2-40B4-BE49-F238E27FC236}">
                  <a16:creationId xmlns:a16="http://schemas.microsoft.com/office/drawing/2014/main" id="{19B7E7D3-DA46-634B-B27F-9B5EE6F6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0137" y="3578729"/>
              <a:ext cx="46862" cy="30322"/>
            </a:xfrm>
            <a:custGeom>
              <a:avLst/>
              <a:gdLst>
                <a:gd name="T0" fmla="*/ 12 w 77"/>
                <a:gd name="T1" fmla="*/ 25 h 47"/>
                <a:gd name="T2" fmla="*/ 12 w 77"/>
                <a:gd name="T3" fmla="*/ 25 h 47"/>
                <a:gd name="T4" fmla="*/ 37 w 77"/>
                <a:gd name="T5" fmla="*/ 25 h 47"/>
                <a:gd name="T6" fmla="*/ 50 w 77"/>
                <a:gd name="T7" fmla="*/ 42 h 47"/>
                <a:gd name="T8" fmla="*/ 71 w 77"/>
                <a:gd name="T9" fmla="*/ 42 h 47"/>
                <a:gd name="T10" fmla="*/ 71 w 77"/>
                <a:gd name="T11" fmla="*/ 21 h 47"/>
                <a:gd name="T12" fmla="*/ 46 w 77"/>
                <a:gd name="T13" fmla="*/ 0 h 47"/>
                <a:gd name="T14" fmla="*/ 12 w 77"/>
                <a:gd name="T15" fmla="*/ 0 h 47"/>
                <a:gd name="T16" fmla="*/ 0 w 77"/>
                <a:gd name="T17" fmla="*/ 13 h 47"/>
                <a:gd name="T18" fmla="*/ 12 w 77"/>
                <a:gd name="T19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47">
                  <a:moveTo>
                    <a:pt x="12" y="25"/>
                  </a:moveTo>
                  <a:lnTo>
                    <a:pt x="12" y="25"/>
                  </a:lnTo>
                  <a:cubicBezTo>
                    <a:pt x="37" y="25"/>
                    <a:pt x="37" y="25"/>
                    <a:pt x="37" y="25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8" y="46"/>
                    <a:pt x="67" y="46"/>
                    <a:pt x="71" y="42"/>
                  </a:cubicBezTo>
                  <a:cubicBezTo>
                    <a:pt x="76" y="38"/>
                    <a:pt x="76" y="29"/>
                    <a:pt x="7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0" y="4"/>
                    <a:pt x="0" y="13"/>
                  </a:cubicBezTo>
                  <a:cubicBezTo>
                    <a:pt x="0" y="21"/>
                    <a:pt x="4" y="25"/>
                    <a:pt x="12" y="2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0" name="Freeform 167">
              <a:extLst>
                <a:ext uri="{FF2B5EF4-FFF2-40B4-BE49-F238E27FC236}">
                  <a16:creationId xmlns:a16="http://schemas.microsoft.com/office/drawing/2014/main" id="{AE6A5303-0ABB-9641-9EF1-E55DFF23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1809" y="3631104"/>
              <a:ext cx="184694" cy="187452"/>
            </a:xfrm>
            <a:custGeom>
              <a:avLst/>
              <a:gdLst>
                <a:gd name="T0" fmla="*/ 228 w 296"/>
                <a:gd name="T1" fmla="*/ 249 h 300"/>
                <a:gd name="T2" fmla="*/ 228 w 296"/>
                <a:gd name="T3" fmla="*/ 249 h 300"/>
                <a:gd name="T4" fmla="*/ 270 w 296"/>
                <a:gd name="T5" fmla="*/ 291 h 300"/>
                <a:gd name="T6" fmla="*/ 291 w 296"/>
                <a:gd name="T7" fmla="*/ 291 h 300"/>
                <a:gd name="T8" fmla="*/ 291 w 296"/>
                <a:gd name="T9" fmla="*/ 274 h 300"/>
                <a:gd name="T10" fmla="*/ 249 w 296"/>
                <a:gd name="T11" fmla="*/ 228 h 300"/>
                <a:gd name="T12" fmla="*/ 228 w 296"/>
                <a:gd name="T13" fmla="*/ 228 h 300"/>
                <a:gd name="T14" fmla="*/ 228 w 296"/>
                <a:gd name="T15" fmla="*/ 249 h 300"/>
                <a:gd name="T16" fmla="*/ 118 w 296"/>
                <a:gd name="T17" fmla="*/ 139 h 300"/>
                <a:gd name="T18" fmla="*/ 118 w 296"/>
                <a:gd name="T19" fmla="*/ 139 h 300"/>
                <a:gd name="T20" fmla="*/ 160 w 296"/>
                <a:gd name="T21" fmla="*/ 181 h 300"/>
                <a:gd name="T22" fmla="*/ 181 w 296"/>
                <a:gd name="T23" fmla="*/ 181 h 300"/>
                <a:gd name="T24" fmla="*/ 181 w 296"/>
                <a:gd name="T25" fmla="*/ 160 h 300"/>
                <a:gd name="T26" fmla="*/ 139 w 296"/>
                <a:gd name="T27" fmla="*/ 118 h 300"/>
                <a:gd name="T28" fmla="*/ 118 w 296"/>
                <a:gd name="T29" fmla="*/ 118 h 300"/>
                <a:gd name="T30" fmla="*/ 118 w 296"/>
                <a:gd name="T31" fmla="*/ 139 h 300"/>
                <a:gd name="T32" fmla="*/ 5 w 296"/>
                <a:gd name="T33" fmla="*/ 26 h 300"/>
                <a:gd name="T34" fmla="*/ 5 w 296"/>
                <a:gd name="T35" fmla="*/ 26 h 300"/>
                <a:gd name="T36" fmla="*/ 51 w 296"/>
                <a:gd name="T37" fmla="*/ 68 h 300"/>
                <a:gd name="T38" fmla="*/ 68 w 296"/>
                <a:gd name="T39" fmla="*/ 68 h 300"/>
                <a:gd name="T40" fmla="*/ 68 w 296"/>
                <a:gd name="T41" fmla="*/ 51 h 300"/>
                <a:gd name="T42" fmla="*/ 26 w 296"/>
                <a:gd name="T43" fmla="*/ 9 h 300"/>
                <a:gd name="T44" fmla="*/ 5 w 296"/>
                <a:gd name="T45" fmla="*/ 9 h 300"/>
                <a:gd name="T46" fmla="*/ 5 w 296"/>
                <a:gd name="T47" fmla="*/ 2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6" h="300">
                  <a:moveTo>
                    <a:pt x="228" y="249"/>
                  </a:moveTo>
                  <a:lnTo>
                    <a:pt x="228" y="249"/>
                  </a:lnTo>
                  <a:cubicBezTo>
                    <a:pt x="270" y="291"/>
                    <a:pt x="270" y="291"/>
                    <a:pt x="270" y="291"/>
                  </a:cubicBezTo>
                  <a:cubicBezTo>
                    <a:pt x="278" y="299"/>
                    <a:pt x="287" y="299"/>
                    <a:pt x="291" y="291"/>
                  </a:cubicBezTo>
                  <a:cubicBezTo>
                    <a:pt x="295" y="287"/>
                    <a:pt x="295" y="278"/>
                    <a:pt x="291" y="274"/>
                  </a:cubicBezTo>
                  <a:cubicBezTo>
                    <a:pt x="249" y="228"/>
                    <a:pt x="249" y="228"/>
                    <a:pt x="249" y="228"/>
                  </a:cubicBezTo>
                  <a:cubicBezTo>
                    <a:pt x="245" y="224"/>
                    <a:pt x="236" y="224"/>
                    <a:pt x="228" y="228"/>
                  </a:cubicBezTo>
                  <a:cubicBezTo>
                    <a:pt x="224" y="236"/>
                    <a:pt x="224" y="245"/>
                    <a:pt x="228" y="249"/>
                  </a:cubicBezTo>
                  <a:close/>
                  <a:moveTo>
                    <a:pt x="118" y="139"/>
                  </a:moveTo>
                  <a:lnTo>
                    <a:pt x="118" y="139"/>
                  </a:lnTo>
                  <a:cubicBezTo>
                    <a:pt x="160" y="181"/>
                    <a:pt x="160" y="181"/>
                    <a:pt x="160" y="181"/>
                  </a:cubicBezTo>
                  <a:cubicBezTo>
                    <a:pt x="165" y="186"/>
                    <a:pt x="173" y="186"/>
                    <a:pt x="181" y="181"/>
                  </a:cubicBezTo>
                  <a:cubicBezTo>
                    <a:pt x="186" y="177"/>
                    <a:pt x="186" y="165"/>
                    <a:pt x="181" y="160"/>
                  </a:cubicBezTo>
                  <a:cubicBezTo>
                    <a:pt x="139" y="118"/>
                    <a:pt x="139" y="118"/>
                    <a:pt x="139" y="118"/>
                  </a:cubicBezTo>
                  <a:cubicBezTo>
                    <a:pt x="131" y="114"/>
                    <a:pt x="123" y="114"/>
                    <a:pt x="118" y="118"/>
                  </a:cubicBezTo>
                  <a:cubicBezTo>
                    <a:pt x="114" y="123"/>
                    <a:pt x="114" y="131"/>
                    <a:pt x="118" y="139"/>
                  </a:cubicBezTo>
                  <a:close/>
                  <a:moveTo>
                    <a:pt x="5" y="26"/>
                  </a:moveTo>
                  <a:lnTo>
                    <a:pt x="5" y="26"/>
                  </a:lnTo>
                  <a:cubicBezTo>
                    <a:pt x="51" y="68"/>
                    <a:pt x="51" y="68"/>
                    <a:pt x="51" y="68"/>
                  </a:cubicBezTo>
                  <a:cubicBezTo>
                    <a:pt x="55" y="76"/>
                    <a:pt x="63" y="76"/>
                    <a:pt x="68" y="68"/>
                  </a:cubicBezTo>
                  <a:cubicBezTo>
                    <a:pt x="76" y="63"/>
                    <a:pt x="76" y="55"/>
                    <a:pt x="68" y="5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0"/>
                    <a:pt x="13" y="0"/>
                    <a:pt x="5" y="9"/>
                  </a:cubicBezTo>
                  <a:cubicBezTo>
                    <a:pt x="0" y="13"/>
                    <a:pt x="0" y="21"/>
                    <a:pt x="5" y="26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1" name="Freeform 168">
              <a:extLst>
                <a:ext uri="{FF2B5EF4-FFF2-40B4-BE49-F238E27FC236}">
                  <a16:creationId xmlns:a16="http://schemas.microsoft.com/office/drawing/2014/main" id="{3160BB06-C425-324C-8D26-352F5F6FD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1314" y="3840609"/>
              <a:ext cx="33080" cy="33080"/>
            </a:xfrm>
            <a:custGeom>
              <a:avLst/>
              <a:gdLst>
                <a:gd name="T0" fmla="*/ 8 w 51"/>
                <a:gd name="T1" fmla="*/ 26 h 52"/>
                <a:gd name="T2" fmla="*/ 8 w 51"/>
                <a:gd name="T3" fmla="*/ 26 h 52"/>
                <a:gd name="T4" fmla="*/ 25 w 51"/>
                <a:gd name="T5" fmla="*/ 47 h 52"/>
                <a:gd name="T6" fmla="*/ 46 w 51"/>
                <a:gd name="T7" fmla="*/ 47 h 52"/>
                <a:gd name="T8" fmla="*/ 46 w 51"/>
                <a:gd name="T9" fmla="*/ 26 h 52"/>
                <a:gd name="T10" fmla="*/ 25 w 51"/>
                <a:gd name="T11" fmla="*/ 9 h 52"/>
                <a:gd name="T12" fmla="*/ 8 w 51"/>
                <a:gd name="T13" fmla="*/ 9 h 52"/>
                <a:gd name="T14" fmla="*/ 8 w 51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8" y="26"/>
                  </a:moveTo>
                  <a:lnTo>
                    <a:pt x="8" y="26"/>
                  </a:lnTo>
                  <a:cubicBezTo>
                    <a:pt x="25" y="47"/>
                    <a:pt x="25" y="47"/>
                    <a:pt x="25" y="47"/>
                  </a:cubicBezTo>
                  <a:cubicBezTo>
                    <a:pt x="33" y="51"/>
                    <a:pt x="41" y="51"/>
                    <a:pt x="46" y="47"/>
                  </a:cubicBezTo>
                  <a:cubicBezTo>
                    <a:pt x="50" y="42"/>
                    <a:pt x="50" y="34"/>
                    <a:pt x="46" y="26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0" y="0"/>
                    <a:pt x="12" y="0"/>
                    <a:pt x="8" y="9"/>
                  </a:cubicBezTo>
                  <a:cubicBezTo>
                    <a:pt x="0" y="13"/>
                    <a:pt x="0" y="22"/>
                    <a:pt x="8" y="26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2" name="Freeform 169">
              <a:extLst>
                <a:ext uri="{FF2B5EF4-FFF2-40B4-BE49-F238E27FC236}">
                  <a16:creationId xmlns:a16="http://schemas.microsoft.com/office/drawing/2014/main" id="{88B03177-1E38-B844-B02C-1CD8634C0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321" y="4367130"/>
              <a:ext cx="16540" cy="35836"/>
            </a:xfrm>
            <a:custGeom>
              <a:avLst/>
              <a:gdLst>
                <a:gd name="T0" fmla="*/ 0 w 26"/>
                <a:gd name="T1" fmla="*/ 13 h 56"/>
                <a:gd name="T2" fmla="*/ 0 w 26"/>
                <a:gd name="T3" fmla="*/ 13 h 56"/>
                <a:gd name="T4" fmla="*/ 0 w 26"/>
                <a:gd name="T5" fmla="*/ 42 h 56"/>
                <a:gd name="T6" fmla="*/ 13 w 26"/>
                <a:gd name="T7" fmla="*/ 55 h 56"/>
                <a:gd name="T8" fmla="*/ 25 w 26"/>
                <a:gd name="T9" fmla="*/ 42 h 56"/>
                <a:gd name="T10" fmla="*/ 25 w 26"/>
                <a:gd name="T11" fmla="*/ 13 h 56"/>
                <a:gd name="T12" fmla="*/ 13 w 26"/>
                <a:gd name="T13" fmla="*/ 0 h 56"/>
                <a:gd name="T14" fmla="*/ 0 w 26"/>
                <a:gd name="T15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0" y="13"/>
                  </a:moveTo>
                  <a:lnTo>
                    <a:pt x="0" y="13"/>
                  </a:ln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5"/>
                    <a:pt x="13" y="55"/>
                  </a:cubicBezTo>
                  <a:cubicBezTo>
                    <a:pt x="21" y="55"/>
                    <a:pt x="25" y="47"/>
                    <a:pt x="25" y="4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5"/>
                    <a:pt x="21" y="0"/>
                    <a:pt x="13" y="0"/>
                  </a:cubicBezTo>
                  <a:cubicBezTo>
                    <a:pt x="4" y="0"/>
                    <a:pt x="0" y="5"/>
                    <a:pt x="0" y="13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3" name="Freeform 170">
              <a:extLst>
                <a:ext uri="{FF2B5EF4-FFF2-40B4-BE49-F238E27FC236}">
                  <a16:creationId xmlns:a16="http://schemas.microsoft.com/office/drawing/2014/main" id="{050502E0-B77A-7E4A-BACF-02437E2D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321" y="4438802"/>
              <a:ext cx="16540" cy="658838"/>
            </a:xfrm>
            <a:custGeom>
              <a:avLst/>
              <a:gdLst>
                <a:gd name="T0" fmla="*/ 0 w 26"/>
                <a:gd name="T1" fmla="*/ 986 h 1055"/>
                <a:gd name="T2" fmla="*/ 13 w 26"/>
                <a:gd name="T3" fmla="*/ 1054 h 1055"/>
                <a:gd name="T4" fmla="*/ 25 w 26"/>
                <a:gd name="T5" fmla="*/ 986 h 1055"/>
                <a:gd name="T6" fmla="*/ 0 w 26"/>
                <a:gd name="T7" fmla="*/ 986 h 1055"/>
                <a:gd name="T8" fmla="*/ 0 w 26"/>
                <a:gd name="T9" fmla="*/ 847 h 1055"/>
                <a:gd name="T10" fmla="*/ 13 w 26"/>
                <a:gd name="T11" fmla="*/ 915 h 1055"/>
                <a:gd name="T12" fmla="*/ 25 w 26"/>
                <a:gd name="T13" fmla="*/ 847 h 1055"/>
                <a:gd name="T14" fmla="*/ 0 w 26"/>
                <a:gd name="T15" fmla="*/ 847 h 1055"/>
                <a:gd name="T16" fmla="*/ 0 w 26"/>
                <a:gd name="T17" fmla="*/ 708 h 1055"/>
                <a:gd name="T18" fmla="*/ 13 w 26"/>
                <a:gd name="T19" fmla="*/ 776 h 1055"/>
                <a:gd name="T20" fmla="*/ 25 w 26"/>
                <a:gd name="T21" fmla="*/ 708 h 1055"/>
                <a:gd name="T22" fmla="*/ 0 w 26"/>
                <a:gd name="T23" fmla="*/ 708 h 1055"/>
                <a:gd name="T24" fmla="*/ 0 w 26"/>
                <a:gd name="T25" fmla="*/ 569 h 1055"/>
                <a:gd name="T26" fmla="*/ 13 w 26"/>
                <a:gd name="T27" fmla="*/ 636 h 1055"/>
                <a:gd name="T28" fmla="*/ 25 w 26"/>
                <a:gd name="T29" fmla="*/ 569 h 1055"/>
                <a:gd name="T30" fmla="*/ 0 w 26"/>
                <a:gd name="T31" fmla="*/ 569 h 1055"/>
                <a:gd name="T32" fmla="*/ 0 w 26"/>
                <a:gd name="T33" fmla="*/ 430 h 1055"/>
                <a:gd name="T34" fmla="*/ 13 w 26"/>
                <a:gd name="T35" fmla="*/ 497 h 1055"/>
                <a:gd name="T36" fmla="*/ 25 w 26"/>
                <a:gd name="T37" fmla="*/ 430 h 1055"/>
                <a:gd name="T38" fmla="*/ 0 w 26"/>
                <a:gd name="T39" fmla="*/ 430 h 1055"/>
                <a:gd name="T40" fmla="*/ 0 w 26"/>
                <a:gd name="T41" fmla="*/ 291 h 1055"/>
                <a:gd name="T42" fmla="*/ 13 w 26"/>
                <a:gd name="T43" fmla="*/ 358 h 1055"/>
                <a:gd name="T44" fmla="*/ 25 w 26"/>
                <a:gd name="T45" fmla="*/ 291 h 1055"/>
                <a:gd name="T46" fmla="*/ 0 w 26"/>
                <a:gd name="T47" fmla="*/ 291 h 1055"/>
                <a:gd name="T48" fmla="*/ 0 w 26"/>
                <a:gd name="T49" fmla="*/ 152 h 1055"/>
                <a:gd name="T50" fmla="*/ 13 w 26"/>
                <a:gd name="T51" fmla="*/ 219 h 1055"/>
                <a:gd name="T52" fmla="*/ 25 w 26"/>
                <a:gd name="T53" fmla="*/ 152 h 1055"/>
                <a:gd name="T54" fmla="*/ 0 w 26"/>
                <a:gd name="T55" fmla="*/ 152 h 1055"/>
                <a:gd name="T56" fmla="*/ 0 w 26"/>
                <a:gd name="T57" fmla="*/ 13 h 1055"/>
                <a:gd name="T58" fmla="*/ 13 w 26"/>
                <a:gd name="T59" fmla="*/ 81 h 1055"/>
                <a:gd name="T60" fmla="*/ 25 w 26"/>
                <a:gd name="T61" fmla="*/ 13 h 1055"/>
                <a:gd name="T62" fmla="*/ 0 w 26"/>
                <a:gd name="T63" fmla="*/ 13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1055">
                  <a:moveTo>
                    <a:pt x="0" y="986"/>
                  </a:moveTo>
                  <a:lnTo>
                    <a:pt x="0" y="986"/>
                  </a:lnTo>
                  <a:cubicBezTo>
                    <a:pt x="0" y="1041"/>
                    <a:pt x="0" y="1041"/>
                    <a:pt x="0" y="1041"/>
                  </a:cubicBezTo>
                  <a:cubicBezTo>
                    <a:pt x="0" y="1046"/>
                    <a:pt x="4" y="1054"/>
                    <a:pt x="13" y="1054"/>
                  </a:cubicBezTo>
                  <a:cubicBezTo>
                    <a:pt x="21" y="1054"/>
                    <a:pt x="25" y="1046"/>
                    <a:pt x="25" y="1041"/>
                  </a:cubicBezTo>
                  <a:cubicBezTo>
                    <a:pt x="25" y="986"/>
                    <a:pt x="25" y="986"/>
                    <a:pt x="25" y="986"/>
                  </a:cubicBezTo>
                  <a:cubicBezTo>
                    <a:pt x="25" y="978"/>
                    <a:pt x="21" y="974"/>
                    <a:pt x="13" y="974"/>
                  </a:cubicBezTo>
                  <a:cubicBezTo>
                    <a:pt x="4" y="974"/>
                    <a:pt x="0" y="978"/>
                    <a:pt x="0" y="986"/>
                  </a:cubicBezTo>
                  <a:close/>
                  <a:moveTo>
                    <a:pt x="0" y="847"/>
                  </a:moveTo>
                  <a:lnTo>
                    <a:pt x="0" y="847"/>
                  </a:lnTo>
                  <a:cubicBezTo>
                    <a:pt x="0" y="902"/>
                    <a:pt x="0" y="902"/>
                    <a:pt x="0" y="902"/>
                  </a:cubicBezTo>
                  <a:cubicBezTo>
                    <a:pt x="0" y="907"/>
                    <a:pt x="4" y="915"/>
                    <a:pt x="13" y="915"/>
                  </a:cubicBezTo>
                  <a:cubicBezTo>
                    <a:pt x="21" y="915"/>
                    <a:pt x="25" y="907"/>
                    <a:pt x="25" y="902"/>
                  </a:cubicBezTo>
                  <a:cubicBezTo>
                    <a:pt x="25" y="847"/>
                    <a:pt x="25" y="847"/>
                    <a:pt x="25" y="847"/>
                  </a:cubicBezTo>
                  <a:cubicBezTo>
                    <a:pt x="25" y="839"/>
                    <a:pt x="21" y="835"/>
                    <a:pt x="13" y="835"/>
                  </a:cubicBezTo>
                  <a:cubicBezTo>
                    <a:pt x="4" y="835"/>
                    <a:pt x="0" y="839"/>
                    <a:pt x="0" y="847"/>
                  </a:cubicBezTo>
                  <a:close/>
                  <a:moveTo>
                    <a:pt x="0" y="708"/>
                  </a:moveTo>
                  <a:lnTo>
                    <a:pt x="0" y="708"/>
                  </a:lnTo>
                  <a:cubicBezTo>
                    <a:pt x="0" y="763"/>
                    <a:pt x="0" y="763"/>
                    <a:pt x="0" y="763"/>
                  </a:cubicBezTo>
                  <a:cubicBezTo>
                    <a:pt x="0" y="768"/>
                    <a:pt x="4" y="776"/>
                    <a:pt x="13" y="776"/>
                  </a:cubicBezTo>
                  <a:cubicBezTo>
                    <a:pt x="21" y="776"/>
                    <a:pt x="25" y="768"/>
                    <a:pt x="25" y="763"/>
                  </a:cubicBezTo>
                  <a:cubicBezTo>
                    <a:pt x="25" y="708"/>
                    <a:pt x="25" y="708"/>
                    <a:pt x="25" y="708"/>
                  </a:cubicBezTo>
                  <a:cubicBezTo>
                    <a:pt x="25" y="700"/>
                    <a:pt x="21" y="696"/>
                    <a:pt x="13" y="696"/>
                  </a:cubicBezTo>
                  <a:cubicBezTo>
                    <a:pt x="4" y="696"/>
                    <a:pt x="0" y="700"/>
                    <a:pt x="0" y="708"/>
                  </a:cubicBezTo>
                  <a:close/>
                  <a:moveTo>
                    <a:pt x="0" y="569"/>
                  </a:moveTo>
                  <a:lnTo>
                    <a:pt x="0" y="569"/>
                  </a:lnTo>
                  <a:cubicBezTo>
                    <a:pt x="0" y="624"/>
                    <a:pt x="0" y="624"/>
                    <a:pt x="0" y="624"/>
                  </a:cubicBezTo>
                  <a:cubicBezTo>
                    <a:pt x="0" y="628"/>
                    <a:pt x="4" y="636"/>
                    <a:pt x="13" y="636"/>
                  </a:cubicBezTo>
                  <a:cubicBezTo>
                    <a:pt x="21" y="636"/>
                    <a:pt x="25" y="628"/>
                    <a:pt x="25" y="624"/>
                  </a:cubicBezTo>
                  <a:cubicBezTo>
                    <a:pt x="25" y="569"/>
                    <a:pt x="25" y="569"/>
                    <a:pt x="25" y="569"/>
                  </a:cubicBezTo>
                  <a:cubicBezTo>
                    <a:pt x="25" y="561"/>
                    <a:pt x="21" y="557"/>
                    <a:pt x="13" y="557"/>
                  </a:cubicBezTo>
                  <a:cubicBezTo>
                    <a:pt x="4" y="557"/>
                    <a:pt x="0" y="561"/>
                    <a:pt x="0" y="569"/>
                  </a:cubicBezTo>
                  <a:close/>
                  <a:moveTo>
                    <a:pt x="0" y="430"/>
                  </a:moveTo>
                  <a:lnTo>
                    <a:pt x="0" y="430"/>
                  </a:lnTo>
                  <a:cubicBezTo>
                    <a:pt x="0" y="485"/>
                    <a:pt x="0" y="485"/>
                    <a:pt x="0" y="485"/>
                  </a:cubicBezTo>
                  <a:cubicBezTo>
                    <a:pt x="0" y="489"/>
                    <a:pt x="4" y="497"/>
                    <a:pt x="13" y="497"/>
                  </a:cubicBezTo>
                  <a:cubicBezTo>
                    <a:pt x="21" y="497"/>
                    <a:pt x="25" y="489"/>
                    <a:pt x="25" y="485"/>
                  </a:cubicBezTo>
                  <a:cubicBezTo>
                    <a:pt x="25" y="430"/>
                    <a:pt x="25" y="430"/>
                    <a:pt x="25" y="430"/>
                  </a:cubicBezTo>
                  <a:cubicBezTo>
                    <a:pt x="25" y="421"/>
                    <a:pt x="21" y="417"/>
                    <a:pt x="13" y="417"/>
                  </a:cubicBezTo>
                  <a:cubicBezTo>
                    <a:pt x="4" y="417"/>
                    <a:pt x="0" y="421"/>
                    <a:pt x="0" y="430"/>
                  </a:cubicBezTo>
                  <a:close/>
                  <a:moveTo>
                    <a:pt x="0" y="291"/>
                  </a:moveTo>
                  <a:lnTo>
                    <a:pt x="0" y="291"/>
                  </a:lnTo>
                  <a:cubicBezTo>
                    <a:pt x="0" y="346"/>
                    <a:pt x="0" y="346"/>
                    <a:pt x="0" y="346"/>
                  </a:cubicBezTo>
                  <a:cubicBezTo>
                    <a:pt x="0" y="350"/>
                    <a:pt x="4" y="358"/>
                    <a:pt x="13" y="358"/>
                  </a:cubicBezTo>
                  <a:cubicBezTo>
                    <a:pt x="21" y="358"/>
                    <a:pt x="25" y="350"/>
                    <a:pt x="25" y="346"/>
                  </a:cubicBezTo>
                  <a:cubicBezTo>
                    <a:pt x="25" y="291"/>
                    <a:pt x="25" y="291"/>
                    <a:pt x="25" y="291"/>
                  </a:cubicBezTo>
                  <a:cubicBezTo>
                    <a:pt x="25" y="282"/>
                    <a:pt x="21" y="278"/>
                    <a:pt x="13" y="278"/>
                  </a:cubicBezTo>
                  <a:cubicBezTo>
                    <a:pt x="4" y="278"/>
                    <a:pt x="0" y="282"/>
                    <a:pt x="0" y="291"/>
                  </a:cubicBezTo>
                  <a:close/>
                  <a:moveTo>
                    <a:pt x="0" y="152"/>
                  </a:moveTo>
                  <a:lnTo>
                    <a:pt x="0" y="152"/>
                  </a:lnTo>
                  <a:cubicBezTo>
                    <a:pt x="0" y="207"/>
                    <a:pt x="0" y="207"/>
                    <a:pt x="0" y="207"/>
                  </a:cubicBezTo>
                  <a:cubicBezTo>
                    <a:pt x="0" y="211"/>
                    <a:pt x="4" y="219"/>
                    <a:pt x="13" y="219"/>
                  </a:cubicBezTo>
                  <a:cubicBezTo>
                    <a:pt x="21" y="219"/>
                    <a:pt x="25" y="211"/>
                    <a:pt x="25" y="207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43"/>
                    <a:pt x="21" y="139"/>
                    <a:pt x="13" y="139"/>
                  </a:cubicBezTo>
                  <a:cubicBezTo>
                    <a:pt x="4" y="139"/>
                    <a:pt x="0" y="143"/>
                    <a:pt x="0" y="152"/>
                  </a:cubicBezTo>
                  <a:close/>
                  <a:moveTo>
                    <a:pt x="0" y="13"/>
                  </a:moveTo>
                  <a:lnTo>
                    <a:pt x="0" y="13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81"/>
                    <a:pt x="13" y="81"/>
                  </a:cubicBezTo>
                  <a:cubicBezTo>
                    <a:pt x="21" y="81"/>
                    <a:pt x="25" y="72"/>
                    <a:pt x="25" y="6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4"/>
                    <a:pt x="21" y="0"/>
                    <a:pt x="13" y="0"/>
                  </a:cubicBezTo>
                  <a:cubicBezTo>
                    <a:pt x="4" y="0"/>
                    <a:pt x="0" y="4"/>
                    <a:pt x="0" y="13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4" name="Freeform 171">
              <a:extLst>
                <a:ext uri="{FF2B5EF4-FFF2-40B4-BE49-F238E27FC236}">
                  <a16:creationId xmlns:a16="http://schemas.microsoft.com/office/drawing/2014/main" id="{E7C03675-EF1B-B94B-84D3-AA8E72C0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321" y="5133477"/>
              <a:ext cx="16540" cy="35836"/>
            </a:xfrm>
            <a:custGeom>
              <a:avLst/>
              <a:gdLst>
                <a:gd name="T0" fmla="*/ 0 w 26"/>
                <a:gd name="T1" fmla="*/ 13 h 56"/>
                <a:gd name="T2" fmla="*/ 0 w 26"/>
                <a:gd name="T3" fmla="*/ 13 h 56"/>
                <a:gd name="T4" fmla="*/ 0 w 26"/>
                <a:gd name="T5" fmla="*/ 42 h 56"/>
                <a:gd name="T6" fmla="*/ 13 w 26"/>
                <a:gd name="T7" fmla="*/ 55 h 56"/>
                <a:gd name="T8" fmla="*/ 25 w 26"/>
                <a:gd name="T9" fmla="*/ 42 h 56"/>
                <a:gd name="T10" fmla="*/ 25 w 26"/>
                <a:gd name="T11" fmla="*/ 13 h 56"/>
                <a:gd name="T12" fmla="*/ 13 w 26"/>
                <a:gd name="T13" fmla="*/ 0 h 56"/>
                <a:gd name="T14" fmla="*/ 0 w 26"/>
                <a:gd name="T15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0" y="13"/>
                  </a:moveTo>
                  <a:lnTo>
                    <a:pt x="0" y="13"/>
                  </a:ln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4" y="55"/>
                    <a:pt x="13" y="55"/>
                  </a:cubicBezTo>
                  <a:cubicBezTo>
                    <a:pt x="21" y="55"/>
                    <a:pt x="25" y="46"/>
                    <a:pt x="25" y="4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4"/>
                    <a:pt x="21" y="0"/>
                    <a:pt x="13" y="0"/>
                  </a:cubicBezTo>
                  <a:cubicBezTo>
                    <a:pt x="4" y="0"/>
                    <a:pt x="0" y="4"/>
                    <a:pt x="0" y="13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5" name="Freeform 172">
              <a:extLst>
                <a:ext uri="{FF2B5EF4-FFF2-40B4-BE49-F238E27FC236}">
                  <a16:creationId xmlns:a16="http://schemas.microsoft.com/office/drawing/2014/main" id="{8F0A9A18-583D-F042-A141-5670B9EF9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6682" y="4367129"/>
              <a:ext cx="19295" cy="802183"/>
            </a:xfrm>
            <a:custGeom>
              <a:avLst/>
              <a:gdLst>
                <a:gd name="T0" fmla="*/ 0 w 31"/>
                <a:gd name="T1" fmla="*/ 13 h 1283"/>
                <a:gd name="T2" fmla="*/ 0 w 31"/>
                <a:gd name="T3" fmla="*/ 13 h 1283"/>
                <a:gd name="T4" fmla="*/ 0 w 31"/>
                <a:gd name="T5" fmla="*/ 1269 h 1283"/>
                <a:gd name="T6" fmla="*/ 17 w 31"/>
                <a:gd name="T7" fmla="*/ 1282 h 1283"/>
                <a:gd name="T8" fmla="*/ 30 w 31"/>
                <a:gd name="T9" fmla="*/ 1269 h 1283"/>
                <a:gd name="T10" fmla="*/ 30 w 31"/>
                <a:gd name="T11" fmla="*/ 13 h 1283"/>
                <a:gd name="T12" fmla="*/ 17 w 31"/>
                <a:gd name="T13" fmla="*/ 0 h 1283"/>
                <a:gd name="T14" fmla="*/ 0 w 31"/>
                <a:gd name="T15" fmla="*/ 13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83">
                  <a:moveTo>
                    <a:pt x="0" y="13"/>
                  </a:moveTo>
                  <a:lnTo>
                    <a:pt x="0" y="13"/>
                  </a:lnTo>
                  <a:cubicBezTo>
                    <a:pt x="0" y="1269"/>
                    <a:pt x="0" y="1269"/>
                    <a:pt x="0" y="1269"/>
                  </a:cubicBezTo>
                  <a:cubicBezTo>
                    <a:pt x="0" y="1273"/>
                    <a:pt x="9" y="1282"/>
                    <a:pt x="17" y="1282"/>
                  </a:cubicBezTo>
                  <a:cubicBezTo>
                    <a:pt x="26" y="1282"/>
                    <a:pt x="30" y="1273"/>
                    <a:pt x="30" y="126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5"/>
                    <a:pt x="26" y="0"/>
                    <a:pt x="17" y="0"/>
                  </a:cubicBezTo>
                  <a:cubicBezTo>
                    <a:pt x="9" y="0"/>
                    <a:pt x="0" y="5"/>
                    <a:pt x="0" y="13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6" name="Freeform 173">
              <a:extLst>
                <a:ext uri="{FF2B5EF4-FFF2-40B4-BE49-F238E27FC236}">
                  <a16:creationId xmlns:a16="http://schemas.microsoft.com/office/drawing/2014/main" id="{82E0547F-D333-3F4F-90DD-CC2274D9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062" y="5373304"/>
              <a:ext cx="826993" cy="16540"/>
            </a:xfrm>
            <a:custGeom>
              <a:avLst/>
              <a:gdLst>
                <a:gd name="T0" fmla="*/ 13 w 1321"/>
                <a:gd name="T1" fmla="*/ 25 h 26"/>
                <a:gd name="T2" fmla="*/ 13 w 1321"/>
                <a:gd name="T3" fmla="*/ 25 h 26"/>
                <a:gd name="T4" fmla="*/ 1303 w 1321"/>
                <a:gd name="T5" fmla="*/ 25 h 26"/>
                <a:gd name="T6" fmla="*/ 1320 w 1321"/>
                <a:gd name="T7" fmla="*/ 12 h 26"/>
                <a:gd name="T8" fmla="*/ 1303 w 1321"/>
                <a:gd name="T9" fmla="*/ 0 h 26"/>
                <a:gd name="T10" fmla="*/ 13 w 1321"/>
                <a:gd name="T11" fmla="*/ 0 h 26"/>
                <a:gd name="T12" fmla="*/ 0 w 1321"/>
                <a:gd name="T13" fmla="*/ 12 h 26"/>
                <a:gd name="T14" fmla="*/ 13 w 1321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1" h="26">
                  <a:moveTo>
                    <a:pt x="13" y="25"/>
                  </a:moveTo>
                  <a:lnTo>
                    <a:pt x="13" y="25"/>
                  </a:lnTo>
                  <a:cubicBezTo>
                    <a:pt x="1303" y="25"/>
                    <a:pt x="1303" y="25"/>
                    <a:pt x="1303" y="25"/>
                  </a:cubicBezTo>
                  <a:cubicBezTo>
                    <a:pt x="1311" y="25"/>
                    <a:pt x="1320" y="21"/>
                    <a:pt x="1320" y="12"/>
                  </a:cubicBezTo>
                  <a:cubicBezTo>
                    <a:pt x="1320" y="4"/>
                    <a:pt x="1311" y="0"/>
                    <a:pt x="130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4"/>
                    <a:pt x="0" y="12"/>
                  </a:cubicBezTo>
                  <a:cubicBezTo>
                    <a:pt x="0" y="21"/>
                    <a:pt x="5" y="25"/>
                    <a:pt x="13" y="25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7" name="Freeform 174">
              <a:extLst>
                <a:ext uri="{FF2B5EF4-FFF2-40B4-BE49-F238E27FC236}">
                  <a16:creationId xmlns:a16="http://schemas.microsoft.com/office/drawing/2014/main" id="{BE014090-BB3A-DA47-8C06-2C9590A0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902" y="4143841"/>
              <a:ext cx="942772" cy="581653"/>
            </a:xfrm>
            <a:custGeom>
              <a:avLst/>
              <a:gdLst>
                <a:gd name="T0" fmla="*/ 17 w 1506"/>
                <a:gd name="T1" fmla="*/ 30 h 929"/>
                <a:gd name="T2" fmla="*/ 17 w 1506"/>
                <a:gd name="T3" fmla="*/ 30 h 929"/>
                <a:gd name="T4" fmla="*/ 586 w 1506"/>
                <a:gd name="T5" fmla="*/ 30 h 929"/>
                <a:gd name="T6" fmla="*/ 1480 w 1506"/>
                <a:gd name="T7" fmla="*/ 923 h 929"/>
                <a:gd name="T8" fmla="*/ 1501 w 1506"/>
                <a:gd name="T9" fmla="*/ 923 h 929"/>
                <a:gd name="T10" fmla="*/ 1501 w 1506"/>
                <a:gd name="T11" fmla="*/ 902 h 929"/>
                <a:gd name="T12" fmla="*/ 598 w 1506"/>
                <a:gd name="T13" fmla="*/ 0 h 929"/>
                <a:gd name="T14" fmla="*/ 17 w 1506"/>
                <a:gd name="T15" fmla="*/ 0 h 929"/>
                <a:gd name="T16" fmla="*/ 0 w 1506"/>
                <a:gd name="T17" fmla="*/ 13 h 929"/>
                <a:gd name="T18" fmla="*/ 17 w 1506"/>
                <a:gd name="T19" fmla="*/ 3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6" h="929">
                  <a:moveTo>
                    <a:pt x="17" y="30"/>
                  </a:moveTo>
                  <a:lnTo>
                    <a:pt x="17" y="30"/>
                  </a:lnTo>
                  <a:cubicBezTo>
                    <a:pt x="586" y="30"/>
                    <a:pt x="586" y="30"/>
                    <a:pt x="586" y="30"/>
                  </a:cubicBezTo>
                  <a:cubicBezTo>
                    <a:pt x="1480" y="923"/>
                    <a:pt x="1480" y="923"/>
                    <a:pt x="1480" y="923"/>
                  </a:cubicBezTo>
                  <a:cubicBezTo>
                    <a:pt x="1484" y="928"/>
                    <a:pt x="1492" y="928"/>
                    <a:pt x="1501" y="923"/>
                  </a:cubicBezTo>
                  <a:cubicBezTo>
                    <a:pt x="1505" y="915"/>
                    <a:pt x="1505" y="907"/>
                    <a:pt x="1501" y="902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9"/>
                    <a:pt x="0" y="13"/>
                  </a:cubicBezTo>
                  <a:cubicBezTo>
                    <a:pt x="0" y="21"/>
                    <a:pt x="8" y="30"/>
                    <a:pt x="17" y="30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8" name="Freeform 175">
              <a:extLst>
                <a:ext uri="{FF2B5EF4-FFF2-40B4-BE49-F238E27FC236}">
                  <a16:creationId xmlns:a16="http://schemas.microsoft.com/office/drawing/2014/main" id="{759D84C4-ABE7-5B4F-94EB-362FA5AC3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7094" y="4452584"/>
              <a:ext cx="19295" cy="818725"/>
            </a:xfrm>
            <a:custGeom>
              <a:avLst/>
              <a:gdLst>
                <a:gd name="T0" fmla="*/ 0 w 30"/>
                <a:gd name="T1" fmla="*/ 13 h 1308"/>
                <a:gd name="T2" fmla="*/ 0 w 30"/>
                <a:gd name="T3" fmla="*/ 13 h 1308"/>
                <a:gd name="T4" fmla="*/ 0 w 30"/>
                <a:gd name="T5" fmla="*/ 1294 h 1308"/>
                <a:gd name="T6" fmla="*/ 12 w 30"/>
                <a:gd name="T7" fmla="*/ 1307 h 1308"/>
                <a:gd name="T8" fmla="*/ 29 w 30"/>
                <a:gd name="T9" fmla="*/ 1294 h 1308"/>
                <a:gd name="T10" fmla="*/ 29 w 30"/>
                <a:gd name="T11" fmla="*/ 13 h 1308"/>
                <a:gd name="T12" fmla="*/ 12 w 30"/>
                <a:gd name="T13" fmla="*/ 0 h 1308"/>
                <a:gd name="T14" fmla="*/ 0 w 30"/>
                <a:gd name="T15" fmla="*/ 13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08">
                  <a:moveTo>
                    <a:pt x="0" y="13"/>
                  </a:moveTo>
                  <a:lnTo>
                    <a:pt x="0" y="13"/>
                  </a:lnTo>
                  <a:cubicBezTo>
                    <a:pt x="0" y="1294"/>
                    <a:pt x="0" y="1294"/>
                    <a:pt x="0" y="1294"/>
                  </a:cubicBezTo>
                  <a:cubicBezTo>
                    <a:pt x="0" y="1303"/>
                    <a:pt x="8" y="1307"/>
                    <a:pt x="12" y="1307"/>
                  </a:cubicBezTo>
                  <a:cubicBezTo>
                    <a:pt x="21" y="1307"/>
                    <a:pt x="29" y="1303"/>
                    <a:pt x="29" y="129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1" y="0"/>
                    <a:pt x="12" y="0"/>
                  </a:cubicBezTo>
                  <a:cubicBezTo>
                    <a:pt x="8" y="0"/>
                    <a:pt x="0" y="9"/>
                    <a:pt x="0" y="13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69" name="Freeform 176">
              <a:extLst>
                <a:ext uri="{FF2B5EF4-FFF2-40B4-BE49-F238E27FC236}">
                  <a16:creationId xmlns:a16="http://schemas.microsoft.com/office/drawing/2014/main" id="{B5C137D0-8529-7B4B-92A3-59B71B027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9501" y="5293363"/>
              <a:ext cx="19295" cy="512736"/>
            </a:xfrm>
            <a:custGeom>
              <a:avLst/>
              <a:gdLst>
                <a:gd name="T0" fmla="*/ 0 w 30"/>
                <a:gd name="T1" fmla="*/ 746 h 819"/>
                <a:gd name="T2" fmla="*/ 0 w 30"/>
                <a:gd name="T3" fmla="*/ 746 h 819"/>
                <a:gd name="T4" fmla="*/ 0 w 30"/>
                <a:gd name="T5" fmla="*/ 801 h 819"/>
                <a:gd name="T6" fmla="*/ 12 w 30"/>
                <a:gd name="T7" fmla="*/ 818 h 819"/>
                <a:gd name="T8" fmla="*/ 29 w 30"/>
                <a:gd name="T9" fmla="*/ 801 h 819"/>
                <a:gd name="T10" fmla="*/ 29 w 30"/>
                <a:gd name="T11" fmla="*/ 746 h 819"/>
                <a:gd name="T12" fmla="*/ 12 w 30"/>
                <a:gd name="T13" fmla="*/ 734 h 819"/>
                <a:gd name="T14" fmla="*/ 0 w 30"/>
                <a:gd name="T15" fmla="*/ 746 h 819"/>
                <a:gd name="T16" fmla="*/ 0 w 30"/>
                <a:gd name="T17" fmla="*/ 599 h 819"/>
                <a:gd name="T18" fmla="*/ 0 w 30"/>
                <a:gd name="T19" fmla="*/ 599 h 819"/>
                <a:gd name="T20" fmla="*/ 0 w 30"/>
                <a:gd name="T21" fmla="*/ 657 h 819"/>
                <a:gd name="T22" fmla="*/ 12 w 30"/>
                <a:gd name="T23" fmla="*/ 670 h 819"/>
                <a:gd name="T24" fmla="*/ 29 w 30"/>
                <a:gd name="T25" fmla="*/ 657 h 819"/>
                <a:gd name="T26" fmla="*/ 29 w 30"/>
                <a:gd name="T27" fmla="*/ 599 h 819"/>
                <a:gd name="T28" fmla="*/ 12 w 30"/>
                <a:gd name="T29" fmla="*/ 586 h 819"/>
                <a:gd name="T30" fmla="*/ 0 w 30"/>
                <a:gd name="T31" fmla="*/ 599 h 819"/>
                <a:gd name="T32" fmla="*/ 0 w 30"/>
                <a:gd name="T33" fmla="*/ 456 h 819"/>
                <a:gd name="T34" fmla="*/ 0 w 30"/>
                <a:gd name="T35" fmla="*/ 456 h 819"/>
                <a:gd name="T36" fmla="*/ 0 w 30"/>
                <a:gd name="T37" fmla="*/ 510 h 819"/>
                <a:gd name="T38" fmla="*/ 12 w 30"/>
                <a:gd name="T39" fmla="*/ 523 h 819"/>
                <a:gd name="T40" fmla="*/ 29 w 30"/>
                <a:gd name="T41" fmla="*/ 510 h 819"/>
                <a:gd name="T42" fmla="*/ 29 w 30"/>
                <a:gd name="T43" fmla="*/ 456 h 819"/>
                <a:gd name="T44" fmla="*/ 12 w 30"/>
                <a:gd name="T45" fmla="*/ 438 h 819"/>
                <a:gd name="T46" fmla="*/ 0 w 30"/>
                <a:gd name="T47" fmla="*/ 456 h 819"/>
                <a:gd name="T48" fmla="*/ 0 w 30"/>
                <a:gd name="T49" fmla="*/ 308 h 819"/>
                <a:gd name="T50" fmla="*/ 0 w 30"/>
                <a:gd name="T51" fmla="*/ 308 h 819"/>
                <a:gd name="T52" fmla="*/ 0 w 30"/>
                <a:gd name="T53" fmla="*/ 363 h 819"/>
                <a:gd name="T54" fmla="*/ 12 w 30"/>
                <a:gd name="T55" fmla="*/ 379 h 819"/>
                <a:gd name="T56" fmla="*/ 29 w 30"/>
                <a:gd name="T57" fmla="*/ 363 h 819"/>
                <a:gd name="T58" fmla="*/ 29 w 30"/>
                <a:gd name="T59" fmla="*/ 308 h 819"/>
                <a:gd name="T60" fmla="*/ 12 w 30"/>
                <a:gd name="T61" fmla="*/ 295 h 819"/>
                <a:gd name="T62" fmla="*/ 0 w 30"/>
                <a:gd name="T63" fmla="*/ 308 h 819"/>
                <a:gd name="T64" fmla="*/ 0 w 30"/>
                <a:gd name="T65" fmla="*/ 160 h 819"/>
                <a:gd name="T66" fmla="*/ 0 w 30"/>
                <a:gd name="T67" fmla="*/ 160 h 819"/>
                <a:gd name="T68" fmla="*/ 0 w 30"/>
                <a:gd name="T69" fmla="*/ 220 h 819"/>
                <a:gd name="T70" fmla="*/ 12 w 30"/>
                <a:gd name="T71" fmla="*/ 232 h 819"/>
                <a:gd name="T72" fmla="*/ 29 w 30"/>
                <a:gd name="T73" fmla="*/ 220 h 819"/>
                <a:gd name="T74" fmla="*/ 29 w 30"/>
                <a:gd name="T75" fmla="*/ 160 h 819"/>
                <a:gd name="T76" fmla="*/ 12 w 30"/>
                <a:gd name="T77" fmla="*/ 148 h 819"/>
                <a:gd name="T78" fmla="*/ 0 w 30"/>
                <a:gd name="T79" fmla="*/ 160 h 819"/>
                <a:gd name="T80" fmla="*/ 0 w 30"/>
                <a:gd name="T81" fmla="*/ 17 h 819"/>
                <a:gd name="T82" fmla="*/ 0 w 30"/>
                <a:gd name="T83" fmla="*/ 17 h 819"/>
                <a:gd name="T84" fmla="*/ 0 w 30"/>
                <a:gd name="T85" fmla="*/ 72 h 819"/>
                <a:gd name="T86" fmla="*/ 12 w 30"/>
                <a:gd name="T87" fmla="*/ 84 h 819"/>
                <a:gd name="T88" fmla="*/ 29 w 30"/>
                <a:gd name="T89" fmla="*/ 72 h 819"/>
                <a:gd name="T90" fmla="*/ 29 w 30"/>
                <a:gd name="T91" fmla="*/ 17 h 819"/>
                <a:gd name="T92" fmla="*/ 12 w 30"/>
                <a:gd name="T93" fmla="*/ 0 h 819"/>
                <a:gd name="T94" fmla="*/ 0 w 30"/>
                <a:gd name="T95" fmla="*/ 17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819">
                  <a:moveTo>
                    <a:pt x="0" y="746"/>
                  </a:moveTo>
                  <a:lnTo>
                    <a:pt x="0" y="746"/>
                  </a:lnTo>
                  <a:cubicBezTo>
                    <a:pt x="0" y="801"/>
                    <a:pt x="0" y="801"/>
                    <a:pt x="0" y="801"/>
                  </a:cubicBezTo>
                  <a:cubicBezTo>
                    <a:pt x="0" y="810"/>
                    <a:pt x="4" y="818"/>
                    <a:pt x="12" y="818"/>
                  </a:cubicBezTo>
                  <a:cubicBezTo>
                    <a:pt x="21" y="818"/>
                    <a:pt x="29" y="810"/>
                    <a:pt x="29" y="801"/>
                  </a:cubicBezTo>
                  <a:cubicBezTo>
                    <a:pt x="29" y="746"/>
                    <a:pt x="29" y="746"/>
                    <a:pt x="29" y="746"/>
                  </a:cubicBezTo>
                  <a:cubicBezTo>
                    <a:pt x="29" y="738"/>
                    <a:pt x="21" y="734"/>
                    <a:pt x="12" y="734"/>
                  </a:cubicBezTo>
                  <a:cubicBezTo>
                    <a:pt x="4" y="734"/>
                    <a:pt x="0" y="738"/>
                    <a:pt x="0" y="746"/>
                  </a:cubicBezTo>
                  <a:close/>
                  <a:moveTo>
                    <a:pt x="0" y="599"/>
                  </a:moveTo>
                  <a:lnTo>
                    <a:pt x="0" y="599"/>
                  </a:lnTo>
                  <a:cubicBezTo>
                    <a:pt x="0" y="657"/>
                    <a:pt x="0" y="657"/>
                    <a:pt x="0" y="657"/>
                  </a:cubicBezTo>
                  <a:cubicBezTo>
                    <a:pt x="0" y="666"/>
                    <a:pt x="4" y="670"/>
                    <a:pt x="12" y="670"/>
                  </a:cubicBezTo>
                  <a:cubicBezTo>
                    <a:pt x="21" y="670"/>
                    <a:pt x="29" y="666"/>
                    <a:pt x="29" y="657"/>
                  </a:cubicBezTo>
                  <a:cubicBezTo>
                    <a:pt x="29" y="599"/>
                    <a:pt x="29" y="599"/>
                    <a:pt x="29" y="599"/>
                  </a:cubicBezTo>
                  <a:cubicBezTo>
                    <a:pt x="29" y="595"/>
                    <a:pt x="21" y="586"/>
                    <a:pt x="12" y="586"/>
                  </a:cubicBezTo>
                  <a:cubicBezTo>
                    <a:pt x="4" y="586"/>
                    <a:pt x="0" y="595"/>
                    <a:pt x="0" y="599"/>
                  </a:cubicBezTo>
                  <a:close/>
                  <a:moveTo>
                    <a:pt x="0" y="456"/>
                  </a:moveTo>
                  <a:lnTo>
                    <a:pt x="0" y="456"/>
                  </a:lnTo>
                  <a:cubicBezTo>
                    <a:pt x="0" y="510"/>
                    <a:pt x="0" y="510"/>
                    <a:pt x="0" y="510"/>
                  </a:cubicBezTo>
                  <a:cubicBezTo>
                    <a:pt x="0" y="518"/>
                    <a:pt x="4" y="523"/>
                    <a:pt x="12" y="523"/>
                  </a:cubicBezTo>
                  <a:cubicBezTo>
                    <a:pt x="21" y="523"/>
                    <a:pt x="29" y="518"/>
                    <a:pt x="29" y="510"/>
                  </a:cubicBezTo>
                  <a:cubicBezTo>
                    <a:pt x="29" y="456"/>
                    <a:pt x="29" y="456"/>
                    <a:pt x="29" y="456"/>
                  </a:cubicBezTo>
                  <a:cubicBezTo>
                    <a:pt x="29" y="447"/>
                    <a:pt x="21" y="438"/>
                    <a:pt x="12" y="438"/>
                  </a:cubicBezTo>
                  <a:cubicBezTo>
                    <a:pt x="4" y="438"/>
                    <a:pt x="0" y="447"/>
                    <a:pt x="0" y="456"/>
                  </a:cubicBezTo>
                  <a:close/>
                  <a:moveTo>
                    <a:pt x="0" y="308"/>
                  </a:moveTo>
                  <a:lnTo>
                    <a:pt x="0" y="308"/>
                  </a:lnTo>
                  <a:cubicBezTo>
                    <a:pt x="0" y="363"/>
                    <a:pt x="0" y="363"/>
                    <a:pt x="0" y="363"/>
                  </a:cubicBezTo>
                  <a:cubicBezTo>
                    <a:pt x="0" y="371"/>
                    <a:pt x="4" y="379"/>
                    <a:pt x="12" y="379"/>
                  </a:cubicBezTo>
                  <a:cubicBezTo>
                    <a:pt x="21" y="379"/>
                    <a:pt x="29" y="371"/>
                    <a:pt x="29" y="363"/>
                  </a:cubicBezTo>
                  <a:cubicBezTo>
                    <a:pt x="29" y="308"/>
                    <a:pt x="29" y="308"/>
                    <a:pt x="29" y="308"/>
                  </a:cubicBezTo>
                  <a:cubicBezTo>
                    <a:pt x="29" y="299"/>
                    <a:pt x="21" y="295"/>
                    <a:pt x="12" y="295"/>
                  </a:cubicBezTo>
                  <a:cubicBezTo>
                    <a:pt x="4" y="295"/>
                    <a:pt x="0" y="299"/>
                    <a:pt x="0" y="308"/>
                  </a:cubicBezTo>
                  <a:close/>
                  <a:moveTo>
                    <a:pt x="0" y="160"/>
                  </a:moveTo>
                  <a:lnTo>
                    <a:pt x="0" y="160"/>
                  </a:lnTo>
                  <a:cubicBezTo>
                    <a:pt x="0" y="220"/>
                    <a:pt x="0" y="220"/>
                    <a:pt x="0" y="220"/>
                  </a:cubicBezTo>
                  <a:cubicBezTo>
                    <a:pt x="0" y="228"/>
                    <a:pt x="4" y="232"/>
                    <a:pt x="12" y="232"/>
                  </a:cubicBezTo>
                  <a:cubicBezTo>
                    <a:pt x="21" y="232"/>
                    <a:pt x="29" y="228"/>
                    <a:pt x="29" y="22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56"/>
                    <a:pt x="21" y="148"/>
                    <a:pt x="12" y="148"/>
                  </a:cubicBezTo>
                  <a:cubicBezTo>
                    <a:pt x="4" y="148"/>
                    <a:pt x="0" y="156"/>
                    <a:pt x="0" y="160"/>
                  </a:cubicBezTo>
                  <a:close/>
                  <a:moveTo>
                    <a:pt x="0" y="17"/>
                  </a:moveTo>
                  <a:lnTo>
                    <a:pt x="0" y="17"/>
                  </a:ln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4" y="84"/>
                    <a:pt x="12" y="84"/>
                  </a:cubicBezTo>
                  <a:cubicBezTo>
                    <a:pt x="21" y="84"/>
                    <a:pt x="29" y="80"/>
                    <a:pt x="29" y="7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9"/>
                    <a:pt x="21" y="0"/>
                    <a:pt x="12" y="0"/>
                  </a:cubicBezTo>
                  <a:cubicBezTo>
                    <a:pt x="4" y="0"/>
                    <a:pt x="0" y="9"/>
                    <a:pt x="0" y="17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0" name="Freeform 177">
              <a:extLst>
                <a:ext uri="{FF2B5EF4-FFF2-40B4-BE49-F238E27FC236}">
                  <a16:creationId xmlns:a16="http://schemas.microsoft.com/office/drawing/2014/main" id="{8B34131D-9B72-0745-9966-46F4CF42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7770" y="3857149"/>
              <a:ext cx="2758" cy="68917"/>
            </a:xfrm>
            <a:custGeom>
              <a:avLst/>
              <a:gdLst>
                <a:gd name="T0" fmla="*/ 0 w 5"/>
                <a:gd name="T1" fmla="*/ 0 h 111"/>
                <a:gd name="T2" fmla="*/ 0 w 5"/>
                <a:gd name="T3" fmla="*/ 0 h 111"/>
                <a:gd name="T4" fmla="*/ 4 w 5"/>
                <a:gd name="T5" fmla="*/ 0 h 111"/>
                <a:gd name="T6" fmla="*/ 4 w 5"/>
                <a:gd name="T7" fmla="*/ 110 h 111"/>
                <a:gd name="T8" fmla="*/ 0 w 5"/>
                <a:gd name="T9" fmla="*/ 110 h 111"/>
                <a:gd name="T10" fmla="*/ 0 w 5"/>
                <a:gd name="T11" fmla="*/ 110 h 111"/>
                <a:gd name="T12" fmla="*/ 0 w 5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1" name="Freeform 178">
              <a:extLst>
                <a:ext uri="{FF2B5EF4-FFF2-40B4-BE49-F238E27FC236}">
                  <a16:creationId xmlns:a16="http://schemas.microsoft.com/office/drawing/2014/main" id="{EBD43F70-5597-2B48-B64C-566673BD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28" y="3923309"/>
              <a:ext cx="2756" cy="275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2" name="Freeform 179">
              <a:extLst>
                <a:ext uri="{FF2B5EF4-FFF2-40B4-BE49-F238E27FC236}">
                  <a16:creationId xmlns:a16="http://schemas.microsoft.com/office/drawing/2014/main" id="{9413D428-7D08-A44D-8362-58F92513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4654" y="3859907"/>
              <a:ext cx="463116" cy="1127467"/>
            </a:xfrm>
            <a:custGeom>
              <a:avLst/>
              <a:gdLst>
                <a:gd name="T0" fmla="*/ 742 w 743"/>
                <a:gd name="T1" fmla="*/ 1804 h 1805"/>
                <a:gd name="T2" fmla="*/ 742 w 743"/>
                <a:gd name="T3" fmla="*/ 1804 h 1805"/>
                <a:gd name="T4" fmla="*/ 397 w 743"/>
                <a:gd name="T5" fmla="*/ 1804 h 1805"/>
                <a:gd name="T6" fmla="*/ 355 w 743"/>
                <a:gd name="T7" fmla="*/ 1804 h 1805"/>
                <a:gd name="T8" fmla="*/ 347 w 743"/>
                <a:gd name="T9" fmla="*/ 1749 h 1805"/>
                <a:gd name="T10" fmla="*/ 333 w 743"/>
                <a:gd name="T11" fmla="*/ 1669 h 1805"/>
                <a:gd name="T12" fmla="*/ 194 w 743"/>
                <a:gd name="T13" fmla="*/ 1277 h 1805"/>
                <a:gd name="T14" fmla="*/ 64 w 743"/>
                <a:gd name="T15" fmla="*/ 1041 h 1805"/>
                <a:gd name="T16" fmla="*/ 0 w 743"/>
                <a:gd name="T17" fmla="*/ 758 h 1805"/>
                <a:gd name="T18" fmla="*/ 0 w 743"/>
                <a:gd name="T19" fmla="*/ 758 h 1805"/>
                <a:gd name="T20" fmla="*/ 215 w 743"/>
                <a:gd name="T21" fmla="*/ 224 h 1805"/>
                <a:gd name="T22" fmla="*/ 738 w 743"/>
                <a:gd name="T23" fmla="*/ 0 h 1805"/>
                <a:gd name="T24" fmla="*/ 738 w 743"/>
                <a:gd name="T25" fmla="*/ 0 h 1805"/>
                <a:gd name="T26" fmla="*/ 738 w 743"/>
                <a:gd name="T27" fmla="*/ 0 h 1805"/>
                <a:gd name="T28" fmla="*/ 738 w 743"/>
                <a:gd name="T29" fmla="*/ 0 h 1805"/>
                <a:gd name="T30" fmla="*/ 738 w 743"/>
                <a:gd name="T31" fmla="*/ 0 h 1805"/>
                <a:gd name="T32" fmla="*/ 742 w 743"/>
                <a:gd name="T33" fmla="*/ 0 h 1805"/>
                <a:gd name="T34" fmla="*/ 742 w 743"/>
                <a:gd name="T35" fmla="*/ 180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3" h="1805">
                  <a:moveTo>
                    <a:pt x="742" y="1804"/>
                  </a:moveTo>
                  <a:lnTo>
                    <a:pt x="742" y="1804"/>
                  </a:lnTo>
                  <a:cubicBezTo>
                    <a:pt x="397" y="1804"/>
                    <a:pt x="397" y="1804"/>
                    <a:pt x="397" y="1804"/>
                  </a:cubicBezTo>
                  <a:cubicBezTo>
                    <a:pt x="355" y="1804"/>
                    <a:pt x="355" y="1804"/>
                    <a:pt x="355" y="1804"/>
                  </a:cubicBezTo>
                  <a:cubicBezTo>
                    <a:pt x="347" y="1749"/>
                    <a:pt x="347" y="1749"/>
                    <a:pt x="347" y="1749"/>
                  </a:cubicBezTo>
                  <a:cubicBezTo>
                    <a:pt x="342" y="1728"/>
                    <a:pt x="338" y="1699"/>
                    <a:pt x="333" y="1669"/>
                  </a:cubicBezTo>
                  <a:cubicBezTo>
                    <a:pt x="308" y="1526"/>
                    <a:pt x="291" y="1425"/>
                    <a:pt x="194" y="1277"/>
                  </a:cubicBezTo>
                  <a:cubicBezTo>
                    <a:pt x="148" y="1201"/>
                    <a:pt x="102" y="1126"/>
                    <a:pt x="64" y="1041"/>
                  </a:cubicBezTo>
                  <a:cubicBezTo>
                    <a:pt x="26" y="953"/>
                    <a:pt x="0" y="860"/>
                    <a:pt x="0" y="758"/>
                  </a:cubicBezTo>
                  <a:lnTo>
                    <a:pt x="0" y="758"/>
                  </a:lnTo>
                  <a:cubicBezTo>
                    <a:pt x="0" y="552"/>
                    <a:pt x="85" y="363"/>
                    <a:pt x="215" y="224"/>
                  </a:cubicBezTo>
                  <a:cubicBezTo>
                    <a:pt x="351" y="84"/>
                    <a:pt x="536" y="0"/>
                    <a:pt x="738" y="0"/>
                  </a:cubicBezTo>
                  <a:lnTo>
                    <a:pt x="738" y="0"/>
                  </a:lnTo>
                  <a:lnTo>
                    <a:pt x="738" y="0"/>
                  </a:lnTo>
                  <a:lnTo>
                    <a:pt x="738" y="0"/>
                  </a:lnTo>
                  <a:lnTo>
                    <a:pt x="738" y="0"/>
                  </a:lnTo>
                  <a:cubicBezTo>
                    <a:pt x="742" y="0"/>
                    <a:pt x="742" y="0"/>
                    <a:pt x="742" y="0"/>
                  </a:cubicBezTo>
                  <a:lnTo>
                    <a:pt x="742" y="1804"/>
                  </a:lnTo>
                </a:path>
              </a:pathLst>
            </a:custGeom>
            <a:solidFill>
              <a:srgbClr val="FFCC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3" name="Freeform 180">
              <a:extLst>
                <a:ext uri="{FF2B5EF4-FFF2-40B4-BE49-F238E27FC236}">
                  <a16:creationId xmlns:a16="http://schemas.microsoft.com/office/drawing/2014/main" id="{A9CBB74C-807F-ED45-8A66-EFC85DF23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28" y="3859907"/>
              <a:ext cx="463116" cy="1127467"/>
            </a:xfrm>
            <a:custGeom>
              <a:avLst/>
              <a:gdLst>
                <a:gd name="T0" fmla="*/ 405 w 739"/>
                <a:gd name="T1" fmla="*/ 1669 h 1805"/>
                <a:gd name="T2" fmla="*/ 405 w 739"/>
                <a:gd name="T3" fmla="*/ 1669 h 1805"/>
                <a:gd name="T4" fmla="*/ 392 w 739"/>
                <a:gd name="T5" fmla="*/ 1749 h 1805"/>
                <a:gd name="T6" fmla="*/ 388 w 739"/>
                <a:gd name="T7" fmla="*/ 1804 h 1805"/>
                <a:gd name="T8" fmla="*/ 342 w 739"/>
                <a:gd name="T9" fmla="*/ 1804 h 1805"/>
                <a:gd name="T10" fmla="*/ 0 w 739"/>
                <a:gd name="T11" fmla="*/ 1804 h 1805"/>
                <a:gd name="T12" fmla="*/ 0 w 739"/>
                <a:gd name="T13" fmla="*/ 1804 h 1805"/>
                <a:gd name="T14" fmla="*/ 0 w 739"/>
                <a:gd name="T15" fmla="*/ 0 h 1805"/>
                <a:gd name="T16" fmla="*/ 0 w 739"/>
                <a:gd name="T17" fmla="*/ 0 h 1805"/>
                <a:gd name="T18" fmla="*/ 0 w 739"/>
                <a:gd name="T19" fmla="*/ 0 h 1805"/>
                <a:gd name="T20" fmla="*/ 0 w 739"/>
                <a:gd name="T21" fmla="*/ 0 h 1805"/>
                <a:gd name="T22" fmla="*/ 0 w 739"/>
                <a:gd name="T23" fmla="*/ 0 h 1805"/>
                <a:gd name="T24" fmla="*/ 0 w 739"/>
                <a:gd name="T25" fmla="*/ 0 h 1805"/>
                <a:gd name="T26" fmla="*/ 0 w 739"/>
                <a:gd name="T27" fmla="*/ 0 h 1805"/>
                <a:gd name="T28" fmla="*/ 523 w 739"/>
                <a:gd name="T29" fmla="*/ 224 h 1805"/>
                <a:gd name="T30" fmla="*/ 738 w 739"/>
                <a:gd name="T31" fmla="*/ 758 h 1805"/>
                <a:gd name="T32" fmla="*/ 738 w 739"/>
                <a:gd name="T33" fmla="*/ 758 h 1805"/>
                <a:gd name="T34" fmla="*/ 675 w 739"/>
                <a:gd name="T35" fmla="*/ 1041 h 1805"/>
                <a:gd name="T36" fmla="*/ 544 w 739"/>
                <a:gd name="T37" fmla="*/ 1277 h 1805"/>
                <a:gd name="T38" fmla="*/ 405 w 739"/>
                <a:gd name="T39" fmla="*/ 1669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9" h="1805">
                  <a:moveTo>
                    <a:pt x="405" y="1669"/>
                  </a:moveTo>
                  <a:lnTo>
                    <a:pt x="405" y="1669"/>
                  </a:lnTo>
                  <a:cubicBezTo>
                    <a:pt x="401" y="1699"/>
                    <a:pt x="396" y="1728"/>
                    <a:pt x="392" y="1749"/>
                  </a:cubicBezTo>
                  <a:cubicBezTo>
                    <a:pt x="388" y="1804"/>
                    <a:pt x="388" y="1804"/>
                    <a:pt x="388" y="1804"/>
                  </a:cubicBezTo>
                  <a:cubicBezTo>
                    <a:pt x="342" y="1804"/>
                    <a:pt x="342" y="1804"/>
                    <a:pt x="342" y="1804"/>
                  </a:cubicBezTo>
                  <a:cubicBezTo>
                    <a:pt x="0" y="1804"/>
                    <a:pt x="0" y="1804"/>
                    <a:pt x="0" y="1804"/>
                  </a:cubicBezTo>
                  <a:lnTo>
                    <a:pt x="0" y="1804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03" y="0"/>
                    <a:pt x="388" y="84"/>
                    <a:pt x="523" y="224"/>
                  </a:cubicBezTo>
                  <a:cubicBezTo>
                    <a:pt x="654" y="363"/>
                    <a:pt x="738" y="552"/>
                    <a:pt x="738" y="758"/>
                  </a:cubicBezTo>
                  <a:lnTo>
                    <a:pt x="738" y="758"/>
                  </a:lnTo>
                  <a:cubicBezTo>
                    <a:pt x="738" y="860"/>
                    <a:pt x="713" y="953"/>
                    <a:pt x="675" y="1041"/>
                  </a:cubicBezTo>
                  <a:cubicBezTo>
                    <a:pt x="641" y="1126"/>
                    <a:pt x="591" y="1201"/>
                    <a:pt x="544" y="1277"/>
                  </a:cubicBezTo>
                  <a:cubicBezTo>
                    <a:pt x="447" y="1425"/>
                    <a:pt x="431" y="1526"/>
                    <a:pt x="405" y="1669"/>
                  </a:cubicBezTo>
                </a:path>
              </a:pathLst>
            </a:custGeom>
            <a:solidFill>
              <a:srgbClr val="FAA6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4" name="Freeform 181">
              <a:extLst>
                <a:ext uri="{FF2B5EF4-FFF2-40B4-BE49-F238E27FC236}">
                  <a16:creationId xmlns:a16="http://schemas.microsoft.com/office/drawing/2014/main" id="{89EF6FD9-DDB6-064D-8E67-E762C8BF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6157" y="4422262"/>
              <a:ext cx="93726" cy="570624"/>
            </a:xfrm>
            <a:custGeom>
              <a:avLst/>
              <a:gdLst>
                <a:gd name="T0" fmla="*/ 0 w 148"/>
                <a:gd name="T1" fmla="*/ 8 h 911"/>
                <a:gd name="T2" fmla="*/ 0 w 148"/>
                <a:gd name="T3" fmla="*/ 8 h 911"/>
                <a:gd name="T4" fmla="*/ 8 w 148"/>
                <a:gd name="T5" fmla="*/ 0 h 911"/>
                <a:gd name="T6" fmla="*/ 21 w 148"/>
                <a:gd name="T7" fmla="*/ 8 h 911"/>
                <a:gd name="T8" fmla="*/ 21 w 148"/>
                <a:gd name="T9" fmla="*/ 42 h 911"/>
                <a:gd name="T10" fmla="*/ 143 w 148"/>
                <a:gd name="T11" fmla="*/ 215 h 911"/>
                <a:gd name="T12" fmla="*/ 147 w 148"/>
                <a:gd name="T13" fmla="*/ 219 h 911"/>
                <a:gd name="T14" fmla="*/ 147 w 148"/>
                <a:gd name="T15" fmla="*/ 219 h 911"/>
                <a:gd name="T16" fmla="*/ 147 w 148"/>
                <a:gd name="T17" fmla="*/ 902 h 911"/>
                <a:gd name="T18" fmla="*/ 135 w 148"/>
                <a:gd name="T19" fmla="*/ 910 h 911"/>
                <a:gd name="T20" fmla="*/ 126 w 148"/>
                <a:gd name="T21" fmla="*/ 902 h 911"/>
                <a:gd name="T22" fmla="*/ 126 w 148"/>
                <a:gd name="T23" fmla="*/ 224 h 911"/>
                <a:gd name="T24" fmla="*/ 4 w 148"/>
                <a:gd name="T25" fmla="*/ 50 h 911"/>
                <a:gd name="T26" fmla="*/ 0 w 148"/>
                <a:gd name="T27" fmla="*/ 46 h 911"/>
                <a:gd name="T28" fmla="*/ 0 w 148"/>
                <a:gd name="T29" fmla="*/ 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911">
                  <a:moveTo>
                    <a:pt x="0" y="8"/>
                  </a:move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21" y="4"/>
                    <a:pt x="21" y="8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7" y="215"/>
                    <a:pt x="147" y="219"/>
                    <a:pt x="147" y="219"/>
                  </a:cubicBezTo>
                  <a:lnTo>
                    <a:pt x="147" y="219"/>
                  </a:lnTo>
                  <a:cubicBezTo>
                    <a:pt x="147" y="902"/>
                    <a:pt x="147" y="902"/>
                    <a:pt x="147" y="902"/>
                  </a:cubicBezTo>
                  <a:cubicBezTo>
                    <a:pt x="147" y="906"/>
                    <a:pt x="143" y="910"/>
                    <a:pt x="135" y="910"/>
                  </a:cubicBezTo>
                  <a:cubicBezTo>
                    <a:pt x="131" y="910"/>
                    <a:pt x="126" y="906"/>
                    <a:pt x="126" y="902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50"/>
                    <a:pt x="0" y="46"/>
                    <a:pt x="0" y="46"/>
                  </a:cubicBezTo>
                  <a:lnTo>
                    <a:pt x="0" y="8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5" name="Freeform 182">
              <a:extLst>
                <a:ext uri="{FF2B5EF4-FFF2-40B4-BE49-F238E27FC236}">
                  <a16:creationId xmlns:a16="http://schemas.microsoft.com/office/drawing/2014/main" id="{41AE3092-EB67-734A-9649-F0C3591E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17" y="4422262"/>
              <a:ext cx="93726" cy="570624"/>
            </a:xfrm>
            <a:custGeom>
              <a:avLst/>
              <a:gdLst>
                <a:gd name="T0" fmla="*/ 127 w 149"/>
                <a:gd name="T1" fmla="*/ 8 h 911"/>
                <a:gd name="T2" fmla="*/ 127 w 149"/>
                <a:gd name="T3" fmla="*/ 8 h 911"/>
                <a:gd name="T4" fmla="*/ 139 w 149"/>
                <a:gd name="T5" fmla="*/ 0 h 911"/>
                <a:gd name="T6" fmla="*/ 148 w 149"/>
                <a:gd name="T7" fmla="*/ 8 h 911"/>
                <a:gd name="T8" fmla="*/ 148 w 149"/>
                <a:gd name="T9" fmla="*/ 46 h 911"/>
                <a:gd name="T10" fmla="*/ 144 w 149"/>
                <a:gd name="T11" fmla="*/ 50 h 911"/>
                <a:gd name="T12" fmla="*/ 21 w 149"/>
                <a:gd name="T13" fmla="*/ 224 h 911"/>
                <a:gd name="T14" fmla="*/ 21 w 149"/>
                <a:gd name="T15" fmla="*/ 902 h 911"/>
                <a:gd name="T16" fmla="*/ 13 w 149"/>
                <a:gd name="T17" fmla="*/ 910 h 911"/>
                <a:gd name="T18" fmla="*/ 0 w 149"/>
                <a:gd name="T19" fmla="*/ 902 h 911"/>
                <a:gd name="T20" fmla="*/ 0 w 149"/>
                <a:gd name="T21" fmla="*/ 219 h 911"/>
                <a:gd name="T22" fmla="*/ 0 w 149"/>
                <a:gd name="T23" fmla="*/ 219 h 911"/>
                <a:gd name="T24" fmla="*/ 5 w 149"/>
                <a:gd name="T25" fmla="*/ 215 h 911"/>
                <a:gd name="T26" fmla="*/ 127 w 149"/>
                <a:gd name="T27" fmla="*/ 42 h 911"/>
                <a:gd name="T28" fmla="*/ 127 w 149"/>
                <a:gd name="T29" fmla="*/ 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11">
                  <a:moveTo>
                    <a:pt x="127" y="8"/>
                  </a:moveTo>
                  <a:lnTo>
                    <a:pt x="127" y="8"/>
                  </a:lnTo>
                  <a:cubicBezTo>
                    <a:pt x="127" y="4"/>
                    <a:pt x="135" y="0"/>
                    <a:pt x="139" y="0"/>
                  </a:cubicBezTo>
                  <a:cubicBezTo>
                    <a:pt x="144" y="0"/>
                    <a:pt x="148" y="4"/>
                    <a:pt x="148" y="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50"/>
                    <a:pt x="144" y="50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21" y="902"/>
                    <a:pt x="21" y="902"/>
                    <a:pt x="21" y="902"/>
                  </a:cubicBezTo>
                  <a:cubicBezTo>
                    <a:pt x="21" y="906"/>
                    <a:pt x="17" y="910"/>
                    <a:pt x="13" y="910"/>
                  </a:cubicBezTo>
                  <a:cubicBezTo>
                    <a:pt x="5" y="910"/>
                    <a:pt x="0" y="906"/>
                    <a:pt x="0" y="902"/>
                  </a:cubicBezTo>
                  <a:cubicBezTo>
                    <a:pt x="0" y="219"/>
                    <a:pt x="0" y="219"/>
                    <a:pt x="0" y="219"/>
                  </a:cubicBezTo>
                  <a:lnTo>
                    <a:pt x="0" y="219"/>
                  </a:lnTo>
                  <a:cubicBezTo>
                    <a:pt x="0" y="219"/>
                    <a:pt x="0" y="215"/>
                    <a:pt x="5" y="215"/>
                  </a:cubicBezTo>
                  <a:cubicBezTo>
                    <a:pt x="127" y="42"/>
                    <a:pt x="127" y="42"/>
                    <a:pt x="127" y="42"/>
                  </a:cubicBezTo>
                  <a:lnTo>
                    <a:pt x="127" y="8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6" name="Freeform 183">
              <a:extLst>
                <a:ext uri="{FF2B5EF4-FFF2-40B4-BE49-F238E27FC236}">
                  <a16:creationId xmlns:a16="http://schemas.microsoft.com/office/drawing/2014/main" id="{65CFC48E-2C28-F544-A3FB-8FE679E2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0966" y="4402966"/>
              <a:ext cx="261882" cy="49620"/>
            </a:xfrm>
            <a:custGeom>
              <a:avLst/>
              <a:gdLst>
                <a:gd name="T0" fmla="*/ 316 w 418"/>
                <a:gd name="T1" fmla="*/ 13 h 81"/>
                <a:gd name="T2" fmla="*/ 387 w 418"/>
                <a:gd name="T3" fmla="*/ 25 h 81"/>
                <a:gd name="T4" fmla="*/ 413 w 418"/>
                <a:gd name="T5" fmla="*/ 59 h 81"/>
                <a:gd name="T6" fmla="*/ 379 w 418"/>
                <a:gd name="T7" fmla="*/ 34 h 81"/>
                <a:gd name="T8" fmla="*/ 320 w 418"/>
                <a:gd name="T9" fmla="*/ 25 h 81"/>
                <a:gd name="T10" fmla="*/ 308 w 418"/>
                <a:gd name="T11" fmla="*/ 80 h 81"/>
                <a:gd name="T12" fmla="*/ 312 w 418"/>
                <a:gd name="T13" fmla="*/ 34 h 81"/>
                <a:gd name="T14" fmla="*/ 257 w 418"/>
                <a:gd name="T15" fmla="*/ 9 h 81"/>
                <a:gd name="T16" fmla="*/ 261 w 418"/>
                <a:gd name="T17" fmla="*/ 13 h 81"/>
                <a:gd name="T18" fmla="*/ 299 w 418"/>
                <a:gd name="T19" fmla="*/ 4 h 81"/>
                <a:gd name="T20" fmla="*/ 304 w 418"/>
                <a:gd name="T21" fmla="*/ 51 h 81"/>
                <a:gd name="T22" fmla="*/ 308 w 418"/>
                <a:gd name="T23" fmla="*/ 68 h 81"/>
                <a:gd name="T24" fmla="*/ 291 w 418"/>
                <a:gd name="T25" fmla="*/ 47 h 81"/>
                <a:gd name="T26" fmla="*/ 283 w 418"/>
                <a:gd name="T27" fmla="*/ 17 h 81"/>
                <a:gd name="T28" fmla="*/ 274 w 418"/>
                <a:gd name="T29" fmla="*/ 64 h 81"/>
                <a:gd name="T30" fmla="*/ 257 w 418"/>
                <a:gd name="T31" fmla="*/ 68 h 81"/>
                <a:gd name="T32" fmla="*/ 257 w 418"/>
                <a:gd name="T33" fmla="*/ 38 h 81"/>
                <a:gd name="T34" fmla="*/ 206 w 418"/>
                <a:gd name="T35" fmla="*/ 9 h 81"/>
                <a:gd name="T36" fmla="*/ 257 w 418"/>
                <a:gd name="T37" fmla="*/ 38 h 81"/>
                <a:gd name="T38" fmla="*/ 257 w 418"/>
                <a:gd name="T39" fmla="*/ 68 h 81"/>
                <a:gd name="T40" fmla="*/ 240 w 418"/>
                <a:gd name="T41" fmla="*/ 76 h 81"/>
                <a:gd name="T42" fmla="*/ 248 w 418"/>
                <a:gd name="T43" fmla="*/ 22 h 81"/>
                <a:gd name="T44" fmla="*/ 215 w 418"/>
                <a:gd name="T45" fmla="*/ 22 h 81"/>
                <a:gd name="T46" fmla="*/ 206 w 418"/>
                <a:gd name="T47" fmla="*/ 80 h 81"/>
                <a:gd name="T48" fmla="*/ 211 w 418"/>
                <a:gd name="T49" fmla="*/ 64 h 81"/>
                <a:gd name="T50" fmla="*/ 206 w 418"/>
                <a:gd name="T51" fmla="*/ 9 h 81"/>
                <a:gd name="T52" fmla="*/ 151 w 418"/>
                <a:gd name="T53" fmla="*/ 13 h 81"/>
                <a:gd name="T54" fmla="*/ 177 w 418"/>
                <a:gd name="T55" fmla="*/ 4 h 81"/>
                <a:gd name="T56" fmla="*/ 206 w 418"/>
                <a:gd name="T57" fmla="*/ 9 h 81"/>
                <a:gd name="T58" fmla="*/ 206 w 418"/>
                <a:gd name="T59" fmla="*/ 34 h 81"/>
                <a:gd name="T60" fmla="*/ 206 w 418"/>
                <a:gd name="T61" fmla="*/ 80 h 81"/>
                <a:gd name="T62" fmla="*/ 194 w 418"/>
                <a:gd name="T63" fmla="*/ 25 h 81"/>
                <a:gd name="T64" fmla="*/ 177 w 418"/>
                <a:gd name="T65" fmla="*/ 17 h 81"/>
                <a:gd name="T66" fmla="*/ 169 w 418"/>
                <a:gd name="T67" fmla="*/ 64 h 81"/>
                <a:gd name="T68" fmla="*/ 147 w 418"/>
                <a:gd name="T69" fmla="*/ 68 h 81"/>
                <a:gd name="T70" fmla="*/ 147 w 418"/>
                <a:gd name="T71" fmla="*/ 34 h 81"/>
                <a:gd name="T72" fmla="*/ 101 w 418"/>
                <a:gd name="T73" fmla="*/ 9 h 81"/>
                <a:gd name="T74" fmla="*/ 147 w 418"/>
                <a:gd name="T75" fmla="*/ 9 h 81"/>
                <a:gd name="T76" fmla="*/ 143 w 418"/>
                <a:gd name="T77" fmla="*/ 51 h 81"/>
                <a:gd name="T78" fmla="*/ 147 w 418"/>
                <a:gd name="T79" fmla="*/ 68 h 81"/>
                <a:gd name="T80" fmla="*/ 130 w 418"/>
                <a:gd name="T81" fmla="*/ 47 h 81"/>
                <a:gd name="T82" fmla="*/ 126 w 418"/>
                <a:gd name="T83" fmla="*/ 17 h 81"/>
                <a:gd name="T84" fmla="*/ 109 w 418"/>
                <a:gd name="T85" fmla="*/ 25 h 81"/>
                <a:gd name="T86" fmla="*/ 114 w 418"/>
                <a:gd name="T87" fmla="*/ 76 h 81"/>
                <a:gd name="T88" fmla="*/ 101 w 418"/>
                <a:gd name="T89" fmla="*/ 68 h 81"/>
                <a:gd name="T90" fmla="*/ 105 w 418"/>
                <a:gd name="T91" fmla="*/ 51 h 81"/>
                <a:gd name="T92" fmla="*/ 101 w 418"/>
                <a:gd name="T93" fmla="*/ 9 h 81"/>
                <a:gd name="T94" fmla="*/ 0 w 418"/>
                <a:gd name="T95" fmla="*/ 55 h 81"/>
                <a:gd name="T96" fmla="*/ 25 w 418"/>
                <a:gd name="T97" fmla="*/ 22 h 81"/>
                <a:gd name="T98" fmla="*/ 97 w 418"/>
                <a:gd name="T99" fmla="*/ 13 h 81"/>
                <a:gd name="T100" fmla="*/ 97 w 418"/>
                <a:gd name="T101" fmla="*/ 34 h 81"/>
                <a:gd name="T102" fmla="*/ 101 w 418"/>
                <a:gd name="T103" fmla="*/ 80 h 81"/>
                <a:gd name="T104" fmla="*/ 88 w 418"/>
                <a:gd name="T105" fmla="*/ 25 h 81"/>
                <a:gd name="T106" fmla="*/ 33 w 418"/>
                <a:gd name="T107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8" h="81">
                  <a:moveTo>
                    <a:pt x="308" y="9"/>
                  </a:moveTo>
                  <a:lnTo>
                    <a:pt x="308" y="9"/>
                  </a:lnTo>
                  <a:cubicBezTo>
                    <a:pt x="312" y="9"/>
                    <a:pt x="312" y="13"/>
                    <a:pt x="316" y="13"/>
                  </a:cubicBezTo>
                  <a:cubicBezTo>
                    <a:pt x="320" y="9"/>
                    <a:pt x="325" y="4"/>
                    <a:pt x="329" y="4"/>
                  </a:cubicBezTo>
                  <a:cubicBezTo>
                    <a:pt x="337" y="0"/>
                    <a:pt x="350" y="4"/>
                    <a:pt x="358" y="4"/>
                  </a:cubicBezTo>
                  <a:cubicBezTo>
                    <a:pt x="371" y="9"/>
                    <a:pt x="379" y="17"/>
                    <a:pt x="387" y="25"/>
                  </a:cubicBezTo>
                  <a:cubicBezTo>
                    <a:pt x="392" y="25"/>
                    <a:pt x="401" y="34"/>
                    <a:pt x="405" y="43"/>
                  </a:cubicBezTo>
                  <a:cubicBezTo>
                    <a:pt x="409" y="47"/>
                    <a:pt x="413" y="51"/>
                    <a:pt x="413" y="51"/>
                  </a:cubicBezTo>
                  <a:cubicBezTo>
                    <a:pt x="417" y="55"/>
                    <a:pt x="417" y="59"/>
                    <a:pt x="413" y="59"/>
                  </a:cubicBezTo>
                  <a:cubicBezTo>
                    <a:pt x="409" y="64"/>
                    <a:pt x="405" y="64"/>
                    <a:pt x="405" y="59"/>
                  </a:cubicBezTo>
                  <a:cubicBezTo>
                    <a:pt x="401" y="59"/>
                    <a:pt x="401" y="55"/>
                    <a:pt x="396" y="51"/>
                  </a:cubicBezTo>
                  <a:cubicBezTo>
                    <a:pt x="387" y="43"/>
                    <a:pt x="379" y="38"/>
                    <a:pt x="379" y="34"/>
                  </a:cubicBezTo>
                  <a:cubicBezTo>
                    <a:pt x="371" y="30"/>
                    <a:pt x="362" y="22"/>
                    <a:pt x="354" y="17"/>
                  </a:cubicBezTo>
                  <a:cubicBezTo>
                    <a:pt x="345" y="17"/>
                    <a:pt x="341" y="17"/>
                    <a:pt x="333" y="17"/>
                  </a:cubicBezTo>
                  <a:cubicBezTo>
                    <a:pt x="329" y="17"/>
                    <a:pt x="325" y="22"/>
                    <a:pt x="320" y="25"/>
                  </a:cubicBezTo>
                  <a:cubicBezTo>
                    <a:pt x="333" y="43"/>
                    <a:pt x="333" y="55"/>
                    <a:pt x="329" y="64"/>
                  </a:cubicBezTo>
                  <a:cubicBezTo>
                    <a:pt x="325" y="72"/>
                    <a:pt x="320" y="76"/>
                    <a:pt x="312" y="80"/>
                  </a:cubicBezTo>
                  <a:cubicBezTo>
                    <a:pt x="312" y="80"/>
                    <a:pt x="312" y="80"/>
                    <a:pt x="308" y="8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12" y="64"/>
                    <a:pt x="312" y="64"/>
                    <a:pt x="316" y="59"/>
                  </a:cubicBezTo>
                  <a:cubicBezTo>
                    <a:pt x="316" y="55"/>
                    <a:pt x="316" y="47"/>
                    <a:pt x="312" y="34"/>
                  </a:cubicBezTo>
                  <a:cubicBezTo>
                    <a:pt x="312" y="34"/>
                    <a:pt x="312" y="38"/>
                    <a:pt x="308" y="38"/>
                  </a:cubicBezTo>
                  <a:lnTo>
                    <a:pt x="308" y="9"/>
                  </a:lnTo>
                  <a:close/>
                  <a:moveTo>
                    <a:pt x="257" y="9"/>
                  </a:moveTo>
                  <a:lnTo>
                    <a:pt x="257" y="9"/>
                  </a:lnTo>
                  <a:lnTo>
                    <a:pt x="257" y="9"/>
                  </a:lnTo>
                  <a:lnTo>
                    <a:pt x="261" y="13"/>
                  </a:lnTo>
                  <a:lnTo>
                    <a:pt x="261" y="13"/>
                  </a:lnTo>
                  <a:cubicBezTo>
                    <a:pt x="265" y="9"/>
                    <a:pt x="274" y="4"/>
                    <a:pt x="278" y="4"/>
                  </a:cubicBezTo>
                  <a:cubicBezTo>
                    <a:pt x="287" y="4"/>
                    <a:pt x="291" y="0"/>
                    <a:pt x="299" y="4"/>
                  </a:cubicBezTo>
                  <a:cubicBezTo>
                    <a:pt x="304" y="4"/>
                    <a:pt x="308" y="4"/>
                    <a:pt x="308" y="9"/>
                  </a:cubicBezTo>
                  <a:cubicBezTo>
                    <a:pt x="308" y="38"/>
                    <a:pt x="308" y="38"/>
                    <a:pt x="308" y="38"/>
                  </a:cubicBezTo>
                  <a:cubicBezTo>
                    <a:pt x="308" y="43"/>
                    <a:pt x="304" y="47"/>
                    <a:pt x="304" y="51"/>
                  </a:cubicBezTo>
                  <a:cubicBezTo>
                    <a:pt x="304" y="59"/>
                    <a:pt x="304" y="64"/>
                    <a:pt x="304" y="64"/>
                  </a:cubicBezTo>
                  <a:cubicBezTo>
                    <a:pt x="308" y="68"/>
                    <a:pt x="308" y="68"/>
                    <a:pt x="308" y="68"/>
                  </a:cubicBezTo>
                  <a:lnTo>
                    <a:pt x="308" y="68"/>
                  </a:lnTo>
                  <a:cubicBezTo>
                    <a:pt x="308" y="80"/>
                    <a:pt x="308" y="80"/>
                    <a:pt x="308" y="80"/>
                  </a:cubicBezTo>
                  <a:cubicBezTo>
                    <a:pt x="304" y="80"/>
                    <a:pt x="299" y="80"/>
                    <a:pt x="295" y="76"/>
                  </a:cubicBezTo>
                  <a:cubicBezTo>
                    <a:pt x="291" y="68"/>
                    <a:pt x="287" y="59"/>
                    <a:pt x="291" y="47"/>
                  </a:cubicBezTo>
                  <a:cubicBezTo>
                    <a:pt x="291" y="38"/>
                    <a:pt x="299" y="30"/>
                    <a:pt x="304" y="22"/>
                  </a:cubicBezTo>
                  <a:cubicBezTo>
                    <a:pt x="304" y="17"/>
                    <a:pt x="299" y="17"/>
                    <a:pt x="295" y="17"/>
                  </a:cubicBezTo>
                  <a:cubicBezTo>
                    <a:pt x="291" y="17"/>
                    <a:pt x="287" y="17"/>
                    <a:pt x="283" y="17"/>
                  </a:cubicBezTo>
                  <a:cubicBezTo>
                    <a:pt x="278" y="17"/>
                    <a:pt x="274" y="22"/>
                    <a:pt x="269" y="25"/>
                  </a:cubicBezTo>
                  <a:lnTo>
                    <a:pt x="269" y="25"/>
                  </a:lnTo>
                  <a:cubicBezTo>
                    <a:pt x="278" y="43"/>
                    <a:pt x="278" y="55"/>
                    <a:pt x="274" y="64"/>
                  </a:cubicBezTo>
                  <a:cubicBezTo>
                    <a:pt x="269" y="72"/>
                    <a:pt x="265" y="76"/>
                    <a:pt x="261" y="80"/>
                  </a:cubicBezTo>
                  <a:lnTo>
                    <a:pt x="257" y="80"/>
                  </a:lnTo>
                  <a:cubicBezTo>
                    <a:pt x="257" y="68"/>
                    <a:pt x="257" y="68"/>
                    <a:pt x="257" y="68"/>
                  </a:cubicBezTo>
                  <a:cubicBezTo>
                    <a:pt x="257" y="64"/>
                    <a:pt x="261" y="64"/>
                    <a:pt x="261" y="59"/>
                  </a:cubicBezTo>
                  <a:cubicBezTo>
                    <a:pt x="265" y="55"/>
                    <a:pt x="265" y="47"/>
                    <a:pt x="257" y="34"/>
                  </a:cubicBezTo>
                  <a:cubicBezTo>
                    <a:pt x="257" y="34"/>
                    <a:pt x="257" y="34"/>
                    <a:pt x="257" y="38"/>
                  </a:cubicBezTo>
                  <a:lnTo>
                    <a:pt x="257" y="9"/>
                  </a:lnTo>
                  <a:close/>
                  <a:moveTo>
                    <a:pt x="206" y="9"/>
                  </a:moveTo>
                  <a:lnTo>
                    <a:pt x="206" y="9"/>
                  </a:lnTo>
                  <a:cubicBezTo>
                    <a:pt x="215" y="4"/>
                    <a:pt x="223" y="0"/>
                    <a:pt x="232" y="0"/>
                  </a:cubicBezTo>
                  <a:cubicBezTo>
                    <a:pt x="240" y="0"/>
                    <a:pt x="248" y="4"/>
                    <a:pt x="257" y="9"/>
                  </a:cubicBezTo>
                  <a:cubicBezTo>
                    <a:pt x="257" y="38"/>
                    <a:pt x="257" y="38"/>
                    <a:pt x="257" y="38"/>
                  </a:cubicBezTo>
                  <a:cubicBezTo>
                    <a:pt x="253" y="43"/>
                    <a:pt x="253" y="47"/>
                    <a:pt x="253" y="51"/>
                  </a:cubicBezTo>
                  <a:cubicBezTo>
                    <a:pt x="248" y="59"/>
                    <a:pt x="248" y="64"/>
                    <a:pt x="253" y="64"/>
                  </a:cubicBezTo>
                  <a:cubicBezTo>
                    <a:pt x="253" y="68"/>
                    <a:pt x="253" y="68"/>
                    <a:pt x="257" y="68"/>
                  </a:cubicBezTo>
                  <a:lnTo>
                    <a:pt x="257" y="68"/>
                  </a:lnTo>
                  <a:cubicBezTo>
                    <a:pt x="257" y="80"/>
                    <a:pt x="257" y="80"/>
                    <a:pt x="257" y="80"/>
                  </a:cubicBezTo>
                  <a:cubicBezTo>
                    <a:pt x="253" y="80"/>
                    <a:pt x="244" y="80"/>
                    <a:pt x="240" y="76"/>
                  </a:cubicBezTo>
                  <a:cubicBezTo>
                    <a:pt x="236" y="68"/>
                    <a:pt x="236" y="59"/>
                    <a:pt x="236" y="47"/>
                  </a:cubicBezTo>
                  <a:cubicBezTo>
                    <a:pt x="240" y="38"/>
                    <a:pt x="244" y="30"/>
                    <a:pt x="253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4" y="17"/>
                    <a:pt x="240" y="17"/>
                    <a:pt x="232" y="17"/>
                  </a:cubicBezTo>
                  <a:cubicBezTo>
                    <a:pt x="227" y="17"/>
                    <a:pt x="219" y="17"/>
                    <a:pt x="215" y="22"/>
                  </a:cubicBezTo>
                  <a:lnTo>
                    <a:pt x="215" y="22"/>
                  </a:lnTo>
                  <a:cubicBezTo>
                    <a:pt x="219" y="30"/>
                    <a:pt x="223" y="38"/>
                    <a:pt x="227" y="47"/>
                  </a:cubicBezTo>
                  <a:cubicBezTo>
                    <a:pt x="227" y="59"/>
                    <a:pt x="227" y="68"/>
                    <a:pt x="223" y="76"/>
                  </a:cubicBezTo>
                  <a:cubicBezTo>
                    <a:pt x="219" y="80"/>
                    <a:pt x="211" y="80"/>
                    <a:pt x="206" y="80"/>
                  </a:cubicBezTo>
                  <a:cubicBezTo>
                    <a:pt x="206" y="68"/>
                    <a:pt x="206" y="68"/>
                    <a:pt x="206" y="68"/>
                  </a:cubicBezTo>
                  <a:lnTo>
                    <a:pt x="206" y="68"/>
                  </a:lnTo>
                  <a:cubicBezTo>
                    <a:pt x="211" y="68"/>
                    <a:pt x="211" y="68"/>
                    <a:pt x="211" y="64"/>
                  </a:cubicBezTo>
                  <a:cubicBezTo>
                    <a:pt x="215" y="64"/>
                    <a:pt x="215" y="59"/>
                    <a:pt x="215" y="51"/>
                  </a:cubicBezTo>
                  <a:cubicBezTo>
                    <a:pt x="211" y="43"/>
                    <a:pt x="211" y="38"/>
                    <a:pt x="206" y="34"/>
                  </a:cubicBezTo>
                  <a:lnTo>
                    <a:pt x="206" y="9"/>
                  </a:lnTo>
                  <a:close/>
                  <a:moveTo>
                    <a:pt x="147" y="9"/>
                  </a:moveTo>
                  <a:lnTo>
                    <a:pt x="147" y="9"/>
                  </a:lnTo>
                  <a:cubicBezTo>
                    <a:pt x="151" y="9"/>
                    <a:pt x="151" y="13"/>
                    <a:pt x="151" y="13"/>
                  </a:cubicBezTo>
                  <a:lnTo>
                    <a:pt x="151" y="13"/>
                  </a:lnTo>
                  <a:cubicBezTo>
                    <a:pt x="160" y="9"/>
                    <a:pt x="169" y="4"/>
                    <a:pt x="177" y="4"/>
                  </a:cubicBezTo>
                  <a:lnTo>
                    <a:pt x="177" y="4"/>
                  </a:lnTo>
                  <a:cubicBezTo>
                    <a:pt x="186" y="4"/>
                    <a:pt x="194" y="9"/>
                    <a:pt x="202" y="13"/>
                  </a:cubicBezTo>
                  <a:lnTo>
                    <a:pt x="202" y="13"/>
                  </a:lnTo>
                  <a:cubicBezTo>
                    <a:pt x="206" y="13"/>
                    <a:pt x="206" y="9"/>
                    <a:pt x="206" y="9"/>
                  </a:cubicBezTo>
                  <a:lnTo>
                    <a:pt x="206" y="9"/>
                  </a:lnTo>
                  <a:cubicBezTo>
                    <a:pt x="206" y="34"/>
                    <a:pt x="206" y="34"/>
                    <a:pt x="206" y="34"/>
                  </a:cubicBezTo>
                  <a:lnTo>
                    <a:pt x="206" y="34"/>
                  </a:lnTo>
                  <a:cubicBezTo>
                    <a:pt x="198" y="47"/>
                    <a:pt x="198" y="55"/>
                    <a:pt x="202" y="59"/>
                  </a:cubicBezTo>
                  <a:cubicBezTo>
                    <a:pt x="202" y="64"/>
                    <a:pt x="206" y="64"/>
                    <a:pt x="206" y="68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6" y="80"/>
                    <a:pt x="206" y="80"/>
                    <a:pt x="202" y="80"/>
                  </a:cubicBezTo>
                  <a:cubicBezTo>
                    <a:pt x="198" y="76"/>
                    <a:pt x="194" y="72"/>
                    <a:pt x="190" y="64"/>
                  </a:cubicBezTo>
                  <a:cubicBezTo>
                    <a:pt x="186" y="55"/>
                    <a:pt x="186" y="43"/>
                    <a:pt x="194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0" y="22"/>
                    <a:pt x="186" y="17"/>
                    <a:pt x="177" y="17"/>
                  </a:cubicBezTo>
                  <a:lnTo>
                    <a:pt x="177" y="17"/>
                  </a:lnTo>
                  <a:cubicBezTo>
                    <a:pt x="173" y="17"/>
                    <a:pt x="165" y="22"/>
                    <a:pt x="160" y="22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9" y="43"/>
                    <a:pt x="169" y="55"/>
                    <a:pt x="169" y="64"/>
                  </a:cubicBezTo>
                  <a:cubicBezTo>
                    <a:pt x="165" y="72"/>
                    <a:pt x="160" y="76"/>
                    <a:pt x="151" y="80"/>
                  </a:cubicBezTo>
                  <a:cubicBezTo>
                    <a:pt x="151" y="80"/>
                    <a:pt x="151" y="80"/>
                    <a:pt x="147" y="8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51" y="64"/>
                    <a:pt x="151" y="64"/>
                    <a:pt x="156" y="59"/>
                  </a:cubicBezTo>
                  <a:cubicBezTo>
                    <a:pt x="156" y="55"/>
                    <a:pt x="156" y="47"/>
                    <a:pt x="151" y="34"/>
                  </a:cubicBezTo>
                  <a:lnTo>
                    <a:pt x="147" y="34"/>
                  </a:lnTo>
                  <a:lnTo>
                    <a:pt x="147" y="9"/>
                  </a:lnTo>
                  <a:close/>
                  <a:moveTo>
                    <a:pt x="101" y="9"/>
                  </a:moveTo>
                  <a:lnTo>
                    <a:pt x="101" y="9"/>
                  </a:lnTo>
                  <a:lnTo>
                    <a:pt x="101" y="9"/>
                  </a:lnTo>
                  <a:cubicBezTo>
                    <a:pt x="105" y="4"/>
                    <a:pt x="118" y="0"/>
                    <a:pt x="126" y="0"/>
                  </a:cubicBezTo>
                  <a:cubicBezTo>
                    <a:pt x="135" y="0"/>
                    <a:pt x="143" y="4"/>
                    <a:pt x="147" y="9"/>
                  </a:cubicBezTo>
                  <a:lnTo>
                    <a:pt x="147" y="9"/>
                  </a:lnTo>
                  <a:cubicBezTo>
                    <a:pt x="147" y="34"/>
                    <a:pt x="147" y="34"/>
                    <a:pt x="147" y="34"/>
                  </a:cubicBezTo>
                  <a:cubicBezTo>
                    <a:pt x="147" y="38"/>
                    <a:pt x="143" y="43"/>
                    <a:pt x="143" y="51"/>
                  </a:cubicBezTo>
                  <a:cubicBezTo>
                    <a:pt x="139" y="59"/>
                    <a:pt x="143" y="64"/>
                    <a:pt x="143" y="64"/>
                  </a:cubicBezTo>
                  <a:cubicBezTo>
                    <a:pt x="143" y="68"/>
                    <a:pt x="147" y="68"/>
                    <a:pt x="147" y="68"/>
                  </a:cubicBezTo>
                  <a:lnTo>
                    <a:pt x="147" y="68"/>
                  </a:lnTo>
                  <a:cubicBezTo>
                    <a:pt x="147" y="80"/>
                    <a:pt x="147" y="80"/>
                    <a:pt x="147" y="80"/>
                  </a:cubicBezTo>
                  <a:cubicBezTo>
                    <a:pt x="143" y="80"/>
                    <a:pt x="139" y="80"/>
                    <a:pt x="135" y="76"/>
                  </a:cubicBezTo>
                  <a:cubicBezTo>
                    <a:pt x="130" y="68"/>
                    <a:pt x="126" y="59"/>
                    <a:pt x="130" y="47"/>
                  </a:cubicBezTo>
                  <a:cubicBezTo>
                    <a:pt x="130" y="38"/>
                    <a:pt x="139" y="30"/>
                    <a:pt x="143" y="22"/>
                  </a:cubicBezTo>
                  <a:cubicBezTo>
                    <a:pt x="143" y="22"/>
                    <a:pt x="143" y="22"/>
                    <a:pt x="139" y="22"/>
                  </a:cubicBezTo>
                  <a:cubicBezTo>
                    <a:pt x="135" y="17"/>
                    <a:pt x="130" y="17"/>
                    <a:pt x="126" y="17"/>
                  </a:cubicBezTo>
                  <a:cubicBezTo>
                    <a:pt x="118" y="17"/>
                    <a:pt x="114" y="17"/>
                    <a:pt x="109" y="22"/>
                  </a:cubicBezTo>
                  <a:lnTo>
                    <a:pt x="105" y="22"/>
                  </a:lnTo>
                  <a:lnTo>
                    <a:pt x="109" y="25"/>
                  </a:lnTo>
                  <a:cubicBezTo>
                    <a:pt x="114" y="34"/>
                    <a:pt x="118" y="38"/>
                    <a:pt x="118" y="47"/>
                  </a:cubicBezTo>
                  <a:lnTo>
                    <a:pt x="118" y="47"/>
                  </a:lnTo>
                  <a:cubicBezTo>
                    <a:pt x="122" y="59"/>
                    <a:pt x="118" y="68"/>
                    <a:pt x="114" y="76"/>
                  </a:cubicBezTo>
                  <a:cubicBezTo>
                    <a:pt x="109" y="80"/>
                    <a:pt x="105" y="80"/>
                    <a:pt x="101" y="80"/>
                  </a:cubicBezTo>
                  <a:cubicBezTo>
                    <a:pt x="101" y="68"/>
                    <a:pt x="101" y="68"/>
                    <a:pt x="101" y="68"/>
                  </a:cubicBezTo>
                  <a:lnTo>
                    <a:pt x="101" y="68"/>
                  </a:lnTo>
                  <a:cubicBezTo>
                    <a:pt x="101" y="68"/>
                    <a:pt x="105" y="68"/>
                    <a:pt x="105" y="64"/>
                  </a:cubicBezTo>
                  <a:cubicBezTo>
                    <a:pt x="109" y="64"/>
                    <a:pt x="109" y="59"/>
                    <a:pt x="105" y="51"/>
                  </a:cubicBezTo>
                  <a:lnTo>
                    <a:pt x="105" y="51"/>
                  </a:lnTo>
                  <a:lnTo>
                    <a:pt x="105" y="51"/>
                  </a:lnTo>
                  <a:cubicBezTo>
                    <a:pt x="105" y="47"/>
                    <a:pt x="105" y="43"/>
                    <a:pt x="101" y="38"/>
                  </a:cubicBezTo>
                  <a:lnTo>
                    <a:pt x="101" y="9"/>
                  </a:lnTo>
                  <a:close/>
                  <a:moveTo>
                    <a:pt x="12" y="55"/>
                  </a:moveTo>
                  <a:lnTo>
                    <a:pt x="12" y="55"/>
                  </a:lnTo>
                  <a:cubicBezTo>
                    <a:pt x="8" y="55"/>
                    <a:pt x="4" y="55"/>
                    <a:pt x="0" y="55"/>
                  </a:cubicBezTo>
                  <a:cubicBezTo>
                    <a:pt x="0" y="51"/>
                    <a:pt x="0" y="47"/>
                    <a:pt x="0" y="47"/>
                  </a:cubicBezTo>
                  <a:cubicBezTo>
                    <a:pt x="4" y="43"/>
                    <a:pt x="4" y="43"/>
                    <a:pt x="8" y="38"/>
                  </a:cubicBezTo>
                  <a:cubicBezTo>
                    <a:pt x="12" y="34"/>
                    <a:pt x="21" y="25"/>
                    <a:pt x="25" y="22"/>
                  </a:cubicBezTo>
                  <a:cubicBezTo>
                    <a:pt x="33" y="13"/>
                    <a:pt x="46" y="4"/>
                    <a:pt x="55" y="4"/>
                  </a:cubicBezTo>
                  <a:cubicBezTo>
                    <a:pt x="68" y="0"/>
                    <a:pt x="80" y="4"/>
                    <a:pt x="88" y="9"/>
                  </a:cubicBezTo>
                  <a:cubicBezTo>
                    <a:pt x="93" y="9"/>
                    <a:pt x="93" y="13"/>
                    <a:pt x="97" y="13"/>
                  </a:cubicBezTo>
                  <a:lnTo>
                    <a:pt x="101" y="9"/>
                  </a:lnTo>
                  <a:cubicBezTo>
                    <a:pt x="101" y="38"/>
                    <a:pt x="101" y="38"/>
                    <a:pt x="101" y="38"/>
                  </a:cubicBezTo>
                  <a:cubicBezTo>
                    <a:pt x="101" y="34"/>
                    <a:pt x="101" y="34"/>
                    <a:pt x="97" y="34"/>
                  </a:cubicBezTo>
                  <a:cubicBezTo>
                    <a:pt x="93" y="47"/>
                    <a:pt x="93" y="55"/>
                    <a:pt x="97" y="59"/>
                  </a:cubicBezTo>
                  <a:cubicBezTo>
                    <a:pt x="97" y="64"/>
                    <a:pt x="97" y="64"/>
                    <a:pt x="101" y="68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97" y="80"/>
                  </a:lnTo>
                  <a:cubicBezTo>
                    <a:pt x="93" y="76"/>
                    <a:pt x="84" y="72"/>
                    <a:pt x="84" y="64"/>
                  </a:cubicBezTo>
                  <a:cubicBezTo>
                    <a:pt x="80" y="55"/>
                    <a:pt x="80" y="43"/>
                    <a:pt x="88" y="25"/>
                  </a:cubicBezTo>
                  <a:cubicBezTo>
                    <a:pt x="88" y="22"/>
                    <a:pt x="84" y="22"/>
                    <a:pt x="84" y="22"/>
                  </a:cubicBezTo>
                  <a:cubicBezTo>
                    <a:pt x="76" y="17"/>
                    <a:pt x="68" y="13"/>
                    <a:pt x="59" y="17"/>
                  </a:cubicBezTo>
                  <a:cubicBezTo>
                    <a:pt x="51" y="17"/>
                    <a:pt x="42" y="25"/>
                    <a:pt x="33" y="34"/>
                  </a:cubicBezTo>
                  <a:cubicBezTo>
                    <a:pt x="29" y="38"/>
                    <a:pt x="25" y="43"/>
                    <a:pt x="21" y="47"/>
                  </a:cubicBezTo>
                  <a:cubicBezTo>
                    <a:pt x="17" y="51"/>
                    <a:pt x="12" y="55"/>
                    <a:pt x="1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7" name="Freeform 184">
              <a:extLst>
                <a:ext uri="{FF2B5EF4-FFF2-40B4-BE49-F238E27FC236}">
                  <a16:creationId xmlns:a16="http://schemas.microsoft.com/office/drawing/2014/main" id="{613CFD8D-0AE7-A14F-973D-E1B75FAD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28" y="4402966"/>
              <a:ext cx="132318" cy="49620"/>
            </a:xfrm>
            <a:custGeom>
              <a:avLst/>
              <a:gdLst>
                <a:gd name="T0" fmla="*/ 102 w 212"/>
                <a:gd name="T1" fmla="*/ 9 h 81"/>
                <a:gd name="T2" fmla="*/ 123 w 212"/>
                <a:gd name="T3" fmla="*/ 4 h 81"/>
                <a:gd name="T4" fmla="*/ 181 w 212"/>
                <a:gd name="T5" fmla="*/ 25 h 81"/>
                <a:gd name="T6" fmla="*/ 207 w 212"/>
                <a:gd name="T7" fmla="*/ 51 h 81"/>
                <a:gd name="T8" fmla="*/ 199 w 212"/>
                <a:gd name="T9" fmla="*/ 59 h 81"/>
                <a:gd name="T10" fmla="*/ 173 w 212"/>
                <a:gd name="T11" fmla="*/ 34 h 81"/>
                <a:gd name="T12" fmla="*/ 127 w 212"/>
                <a:gd name="T13" fmla="*/ 17 h 81"/>
                <a:gd name="T14" fmla="*/ 123 w 212"/>
                <a:gd name="T15" fmla="*/ 64 h 81"/>
                <a:gd name="T16" fmla="*/ 102 w 212"/>
                <a:gd name="T17" fmla="*/ 80 h 81"/>
                <a:gd name="T18" fmla="*/ 110 w 212"/>
                <a:gd name="T19" fmla="*/ 59 h 81"/>
                <a:gd name="T20" fmla="*/ 102 w 212"/>
                <a:gd name="T21" fmla="*/ 38 h 81"/>
                <a:gd name="T22" fmla="*/ 51 w 212"/>
                <a:gd name="T23" fmla="*/ 9 h 81"/>
                <a:gd name="T24" fmla="*/ 51 w 212"/>
                <a:gd name="T25" fmla="*/ 9 h 81"/>
                <a:gd name="T26" fmla="*/ 55 w 212"/>
                <a:gd name="T27" fmla="*/ 13 h 81"/>
                <a:gd name="T28" fmla="*/ 93 w 212"/>
                <a:gd name="T29" fmla="*/ 4 h 81"/>
                <a:gd name="T30" fmla="*/ 102 w 212"/>
                <a:gd name="T31" fmla="*/ 38 h 81"/>
                <a:gd name="T32" fmla="*/ 98 w 212"/>
                <a:gd name="T33" fmla="*/ 64 h 81"/>
                <a:gd name="T34" fmla="*/ 102 w 212"/>
                <a:gd name="T35" fmla="*/ 68 h 81"/>
                <a:gd name="T36" fmla="*/ 89 w 212"/>
                <a:gd name="T37" fmla="*/ 76 h 81"/>
                <a:gd name="T38" fmla="*/ 98 w 212"/>
                <a:gd name="T39" fmla="*/ 22 h 81"/>
                <a:gd name="T40" fmla="*/ 77 w 212"/>
                <a:gd name="T41" fmla="*/ 17 h 81"/>
                <a:gd name="T42" fmla="*/ 63 w 212"/>
                <a:gd name="T43" fmla="*/ 25 h 81"/>
                <a:gd name="T44" fmla="*/ 55 w 212"/>
                <a:gd name="T45" fmla="*/ 80 h 81"/>
                <a:gd name="T46" fmla="*/ 51 w 212"/>
                <a:gd name="T47" fmla="*/ 68 h 81"/>
                <a:gd name="T48" fmla="*/ 51 w 212"/>
                <a:gd name="T49" fmla="*/ 34 h 81"/>
                <a:gd name="T50" fmla="*/ 51 w 212"/>
                <a:gd name="T51" fmla="*/ 9 h 81"/>
                <a:gd name="T52" fmla="*/ 0 w 212"/>
                <a:gd name="T53" fmla="*/ 80 h 81"/>
                <a:gd name="T54" fmla="*/ 0 w 212"/>
                <a:gd name="T55" fmla="*/ 68 h 81"/>
                <a:gd name="T56" fmla="*/ 9 w 212"/>
                <a:gd name="T57" fmla="*/ 51 h 81"/>
                <a:gd name="T58" fmla="*/ 0 w 212"/>
                <a:gd name="T59" fmla="*/ 34 h 81"/>
                <a:gd name="T60" fmla="*/ 0 w 212"/>
                <a:gd name="T61" fmla="*/ 9 h 81"/>
                <a:gd name="T62" fmla="*/ 51 w 212"/>
                <a:gd name="T63" fmla="*/ 9 h 81"/>
                <a:gd name="T64" fmla="*/ 47 w 212"/>
                <a:gd name="T65" fmla="*/ 51 h 81"/>
                <a:gd name="T66" fmla="*/ 51 w 212"/>
                <a:gd name="T67" fmla="*/ 68 h 81"/>
                <a:gd name="T68" fmla="*/ 51 w 212"/>
                <a:gd name="T69" fmla="*/ 80 h 81"/>
                <a:gd name="T70" fmla="*/ 30 w 212"/>
                <a:gd name="T71" fmla="*/ 47 h 81"/>
                <a:gd name="T72" fmla="*/ 42 w 212"/>
                <a:gd name="T73" fmla="*/ 22 h 81"/>
                <a:gd name="T74" fmla="*/ 9 w 212"/>
                <a:gd name="T75" fmla="*/ 22 h 81"/>
                <a:gd name="T76" fmla="*/ 21 w 212"/>
                <a:gd name="T77" fmla="*/ 47 h 81"/>
                <a:gd name="T78" fmla="*/ 0 w 212"/>
                <a:gd name="T7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2" h="81">
                  <a:moveTo>
                    <a:pt x="102" y="9"/>
                  </a:moveTo>
                  <a:lnTo>
                    <a:pt x="102" y="9"/>
                  </a:lnTo>
                  <a:cubicBezTo>
                    <a:pt x="106" y="9"/>
                    <a:pt x="106" y="13"/>
                    <a:pt x="110" y="13"/>
                  </a:cubicBezTo>
                  <a:cubicBezTo>
                    <a:pt x="114" y="9"/>
                    <a:pt x="119" y="4"/>
                    <a:pt x="123" y="4"/>
                  </a:cubicBezTo>
                  <a:cubicBezTo>
                    <a:pt x="131" y="0"/>
                    <a:pt x="144" y="4"/>
                    <a:pt x="152" y="4"/>
                  </a:cubicBezTo>
                  <a:cubicBezTo>
                    <a:pt x="165" y="9"/>
                    <a:pt x="173" y="17"/>
                    <a:pt x="181" y="25"/>
                  </a:cubicBezTo>
                  <a:cubicBezTo>
                    <a:pt x="186" y="25"/>
                    <a:pt x="195" y="34"/>
                    <a:pt x="199" y="43"/>
                  </a:cubicBezTo>
                  <a:cubicBezTo>
                    <a:pt x="203" y="47"/>
                    <a:pt x="207" y="51"/>
                    <a:pt x="207" y="51"/>
                  </a:cubicBezTo>
                  <a:cubicBezTo>
                    <a:pt x="211" y="55"/>
                    <a:pt x="211" y="59"/>
                    <a:pt x="207" y="59"/>
                  </a:cubicBezTo>
                  <a:cubicBezTo>
                    <a:pt x="203" y="64"/>
                    <a:pt x="199" y="64"/>
                    <a:pt x="199" y="59"/>
                  </a:cubicBezTo>
                  <a:cubicBezTo>
                    <a:pt x="195" y="59"/>
                    <a:pt x="195" y="55"/>
                    <a:pt x="190" y="51"/>
                  </a:cubicBezTo>
                  <a:cubicBezTo>
                    <a:pt x="181" y="43"/>
                    <a:pt x="173" y="38"/>
                    <a:pt x="173" y="34"/>
                  </a:cubicBezTo>
                  <a:cubicBezTo>
                    <a:pt x="165" y="30"/>
                    <a:pt x="156" y="22"/>
                    <a:pt x="148" y="17"/>
                  </a:cubicBezTo>
                  <a:cubicBezTo>
                    <a:pt x="139" y="17"/>
                    <a:pt x="135" y="17"/>
                    <a:pt x="127" y="17"/>
                  </a:cubicBezTo>
                  <a:cubicBezTo>
                    <a:pt x="123" y="17"/>
                    <a:pt x="119" y="22"/>
                    <a:pt x="114" y="25"/>
                  </a:cubicBezTo>
                  <a:cubicBezTo>
                    <a:pt x="127" y="43"/>
                    <a:pt x="127" y="55"/>
                    <a:pt x="123" y="64"/>
                  </a:cubicBezTo>
                  <a:cubicBezTo>
                    <a:pt x="119" y="72"/>
                    <a:pt x="114" y="76"/>
                    <a:pt x="106" y="80"/>
                  </a:cubicBezTo>
                  <a:cubicBezTo>
                    <a:pt x="106" y="80"/>
                    <a:pt x="106" y="80"/>
                    <a:pt x="102" y="80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4"/>
                    <a:pt x="106" y="64"/>
                    <a:pt x="110" y="59"/>
                  </a:cubicBezTo>
                  <a:cubicBezTo>
                    <a:pt x="110" y="55"/>
                    <a:pt x="110" y="47"/>
                    <a:pt x="106" y="34"/>
                  </a:cubicBezTo>
                  <a:cubicBezTo>
                    <a:pt x="106" y="34"/>
                    <a:pt x="106" y="38"/>
                    <a:pt x="102" y="38"/>
                  </a:cubicBezTo>
                  <a:lnTo>
                    <a:pt x="102" y="9"/>
                  </a:lnTo>
                  <a:close/>
                  <a:moveTo>
                    <a:pt x="51" y="9"/>
                  </a:moveTo>
                  <a:lnTo>
                    <a:pt x="51" y="9"/>
                  </a:lnTo>
                  <a:lnTo>
                    <a:pt x="51" y="9"/>
                  </a:lnTo>
                  <a:lnTo>
                    <a:pt x="55" y="13"/>
                  </a:lnTo>
                  <a:lnTo>
                    <a:pt x="55" y="13"/>
                  </a:lnTo>
                  <a:cubicBezTo>
                    <a:pt x="59" y="9"/>
                    <a:pt x="68" y="4"/>
                    <a:pt x="72" y="4"/>
                  </a:cubicBezTo>
                  <a:cubicBezTo>
                    <a:pt x="81" y="4"/>
                    <a:pt x="85" y="0"/>
                    <a:pt x="93" y="4"/>
                  </a:cubicBezTo>
                  <a:cubicBezTo>
                    <a:pt x="98" y="4"/>
                    <a:pt x="102" y="4"/>
                    <a:pt x="102" y="9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43"/>
                    <a:pt x="98" y="47"/>
                    <a:pt x="98" y="51"/>
                  </a:cubicBezTo>
                  <a:cubicBezTo>
                    <a:pt x="98" y="59"/>
                    <a:pt x="98" y="64"/>
                    <a:pt x="98" y="64"/>
                  </a:cubicBezTo>
                  <a:cubicBezTo>
                    <a:pt x="102" y="68"/>
                    <a:pt x="102" y="68"/>
                    <a:pt x="102" y="68"/>
                  </a:cubicBezTo>
                  <a:lnTo>
                    <a:pt x="102" y="68"/>
                  </a:lnTo>
                  <a:cubicBezTo>
                    <a:pt x="102" y="80"/>
                    <a:pt x="102" y="80"/>
                    <a:pt x="102" y="80"/>
                  </a:cubicBezTo>
                  <a:cubicBezTo>
                    <a:pt x="98" y="80"/>
                    <a:pt x="93" y="80"/>
                    <a:pt x="89" y="76"/>
                  </a:cubicBezTo>
                  <a:cubicBezTo>
                    <a:pt x="85" y="68"/>
                    <a:pt x="81" y="59"/>
                    <a:pt x="85" y="47"/>
                  </a:cubicBezTo>
                  <a:cubicBezTo>
                    <a:pt x="85" y="38"/>
                    <a:pt x="93" y="30"/>
                    <a:pt x="98" y="22"/>
                  </a:cubicBezTo>
                  <a:cubicBezTo>
                    <a:pt x="98" y="17"/>
                    <a:pt x="93" y="17"/>
                    <a:pt x="89" y="17"/>
                  </a:cubicBezTo>
                  <a:cubicBezTo>
                    <a:pt x="85" y="17"/>
                    <a:pt x="81" y="17"/>
                    <a:pt x="77" y="17"/>
                  </a:cubicBezTo>
                  <a:cubicBezTo>
                    <a:pt x="72" y="17"/>
                    <a:pt x="68" y="22"/>
                    <a:pt x="63" y="25"/>
                  </a:cubicBezTo>
                  <a:lnTo>
                    <a:pt x="63" y="25"/>
                  </a:lnTo>
                  <a:cubicBezTo>
                    <a:pt x="72" y="43"/>
                    <a:pt x="72" y="55"/>
                    <a:pt x="68" y="64"/>
                  </a:cubicBezTo>
                  <a:cubicBezTo>
                    <a:pt x="63" y="72"/>
                    <a:pt x="59" y="76"/>
                    <a:pt x="55" y="80"/>
                  </a:cubicBezTo>
                  <a:lnTo>
                    <a:pt x="51" y="80"/>
                  </a:lnTo>
                  <a:cubicBezTo>
                    <a:pt x="51" y="68"/>
                    <a:pt x="51" y="68"/>
                    <a:pt x="51" y="68"/>
                  </a:cubicBezTo>
                  <a:cubicBezTo>
                    <a:pt x="51" y="64"/>
                    <a:pt x="55" y="64"/>
                    <a:pt x="55" y="59"/>
                  </a:cubicBezTo>
                  <a:cubicBezTo>
                    <a:pt x="59" y="55"/>
                    <a:pt x="59" y="47"/>
                    <a:pt x="51" y="34"/>
                  </a:cubicBezTo>
                  <a:cubicBezTo>
                    <a:pt x="51" y="34"/>
                    <a:pt x="51" y="34"/>
                    <a:pt x="51" y="38"/>
                  </a:cubicBezTo>
                  <a:lnTo>
                    <a:pt x="51" y="9"/>
                  </a:lnTo>
                  <a:close/>
                  <a:moveTo>
                    <a:pt x="0" y="80"/>
                  </a:moveTo>
                  <a:lnTo>
                    <a:pt x="0" y="80"/>
                  </a:ln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8"/>
                  </a:cubicBezTo>
                  <a:cubicBezTo>
                    <a:pt x="5" y="68"/>
                    <a:pt x="5" y="68"/>
                    <a:pt x="5" y="64"/>
                  </a:cubicBezTo>
                  <a:cubicBezTo>
                    <a:pt x="9" y="64"/>
                    <a:pt x="9" y="59"/>
                    <a:pt x="9" y="51"/>
                  </a:cubicBezTo>
                  <a:cubicBezTo>
                    <a:pt x="5" y="43"/>
                    <a:pt x="5" y="38"/>
                    <a:pt x="0" y="34"/>
                  </a:cubicBezTo>
                  <a:lnTo>
                    <a:pt x="0" y="34"/>
                  </a:lnTo>
                  <a:cubicBezTo>
                    <a:pt x="0" y="13"/>
                    <a:pt x="0" y="13"/>
                    <a:pt x="0" y="13"/>
                  </a:cubicBezTo>
                  <a:lnTo>
                    <a:pt x="0" y="9"/>
                  </a:lnTo>
                  <a:cubicBezTo>
                    <a:pt x="9" y="4"/>
                    <a:pt x="17" y="0"/>
                    <a:pt x="26" y="0"/>
                  </a:cubicBezTo>
                  <a:cubicBezTo>
                    <a:pt x="34" y="0"/>
                    <a:pt x="42" y="4"/>
                    <a:pt x="51" y="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47" y="43"/>
                    <a:pt x="47" y="47"/>
                    <a:pt x="47" y="51"/>
                  </a:cubicBezTo>
                  <a:cubicBezTo>
                    <a:pt x="42" y="59"/>
                    <a:pt x="42" y="64"/>
                    <a:pt x="47" y="64"/>
                  </a:cubicBezTo>
                  <a:cubicBezTo>
                    <a:pt x="47" y="68"/>
                    <a:pt x="47" y="68"/>
                    <a:pt x="51" y="68"/>
                  </a:cubicBezTo>
                  <a:lnTo>
                    <a:pt x="51" y="68"/>
                  </a:lnTo>
                  <a:cubicBezTo>
                    <a:pt x="51" y="80"/>
                    <a:pt x="51" y="80"/>
                    <a:pt x="51" y="80"/>
                  </a:cubicBezTo>
                  <a:cubicBezTo>
                    <a:pt x="47" y="80"/>
                    <a:pt x="38" y="80"/>
                    <a:pt x="34" y="76"/>
                  </a:cubicBezTo>
                  <a:cubicBezTo>
                    <a:pt x="30" y="68"/>
                    <a:pt x="30" y="59"/>
                    <a:pt x="30" y="47"/>
                  </a:cubicBezTo>
                  <a:cubicBezTo>
                    <a:pt x="34" y="38"/>
                    <a:pt x="38" y="30"/>
                    <a:pt x="47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8" y="17"/>
                    <a:pt x="34" y="17"/>
                    <a:pt x="26" y="17"/>
                  </a:cubicBezTo>
                  <a:cubicBezTo>
                    <a:pt x="21" y="17"/>
                    <a:pt x="13" y="17"/>
                    <a:pt x="9" y="22"/>
                  </a:cubicBezTo>
                  <a:lnTo>
                    <a:pt x="9" y="22"/>
                  </a:lnTo>
                  <a:cubicBezTo>
                    <a:pt x="13" y="30"/>
                    <a:pt x="17" y="38"/>
                    <a:pt x="21" y="47"/>
                  </a:cubicBezTo>
                  <a:cubicBezTo>
                    <a:pt x="21" y="59"/>
                    <a:pt x="21" y="68"/>
                    <a:pt x="17" y="76"/>
                  </a:cubicBezTo>
                  <a:cubicBezTo>
                    <a:pt x="13" y="80"/>
                    <a:pt x="5" y="80"/>
                    <a:pt x="0" y="80"/>
                  </a:cubicBezTo>
                  <a:close/>
                </a:path>
              </a:pathLst>
            </a:custGeom>
            <a:solidFill>
              <a:srgbClr val="EEED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8" name="Freeform 185">
              <a:extLst>
                <a:ext uri="{FF2B5EF4-FFF2-40B4-BE49-F238E27FC236}">
                  <a16:creationId xmlns:a16="http://schemas.microsoft.com/office/drawing/2014/main" id="{3DDE9A2D-6C21-B44E-8E6D-1CF181F7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885" y="5221688"/>
              <a:ext cx="319771" cy="85455"/>
            </a:xfrm>
            <a:custGeom>
              <a:avLst/>
              <a:gdLst>
                <a:gd name="T0" fmla="*/ 510 w 511"/>
                <a:gd name="T1" fmla="*/ 0 h 136"/>
                <a:gd name="T2" fmla="*/ 426 w 511"/>
                <a:gd name="T3" fmla="*/ 135 h 136"/>
                <a:gd name="T4" fmla="*/ 392 w 511"/>
                <a:gd name="T5" fmla="*/ 135 h 136"/>
                <a:gd name="T6" fmla="*/ 119 w 511"/>
                <a:gd name="T7" fmla="*/ 135 h 136"/>
                <a:gd name="T8" fmla="*/ 89 w 511"/>
                <a:gd name="T9" fmla="*/ 135 h 136"/>
                <a:gd name="T10" fmla="*/ 72 w 511"/>
                <a:gd name="T11" fmla="*/ 110 h 136"/>
                <a:gd name="T12" fmla="*/ 0 w 511"/>
                <a:gd name="T13" fmla="*/ 0 h 136"/>
                <a:gd name="T14" fmla="*/ 510 w 511"/>
                <a:gd name="T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136">
                  <a:moveTo>
                    <a:pt x="510" y="0"/>
                  </a:moveTo>
                  <a:lnTo>
                    <a:pt x="426" y="135"/>
                  </a:lnTo>
                  <a:lnTo>
                    <a:pt x="392" y="135"/>
                  </a:lnTo>
                  <a:lnTo>
                    <a:pt x="119" y="135"/>
                  </a:lnTo>
                  <a:lnTo>
                    <a:pt x="89" y="135"/>
                  </a:lnTo>
                  <a:lnTo>
                    <a:pt x="72" y="110"/>
                  </a:lnTo>
                  <a:lnTo>
                    <a:pt x="0" y="0"/>
                  </a:lnTo>
                  <a:lnTo>
                    <a:pt x="510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79" name="Freeform 186">
              <a:extLst>
                <a:ext uri="{FF2B5EF4-FFF2-40B4-BE49-F238E27FC236}">
                  <a16:creationId xmlns:a16="http://schemas.microsoft.com/office/drawing/2014/main" id="{DB1CEE02-AE45-7C49-8644-DA7D11BF9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885" y="5221688"/>
              <a:ext cx="159885" cy="85455"/>
            </a:xfrm>
            <a:custGeom>
              <a:avLst/>
              <a:gdLst>
                <a:gd name="T0" fmla="*/ 253 w 254"/>
                <a:gd name="T1" fmla="*/ 135 h 136"/>
                <a:gd name="T2" fmla="*/ 119 w 254"/>
                <a:gd name="T3" fmla="*/ 135 h 136"/>
                <a:gd name="T4" fmla="*/ 89 w 254"/>
                <a:gd name="T5" fmla="*/ 135 h 136"/>
                <a:gd name="T6" fmla="*/ 72 w 254"/>
                <a:gd name="T7" fmla="*/ 110 h 136"/>
                <a:gd name="T8" fmla="*/ 0 w 254"/>
                <a:gd name="T9" fmla="*/ 0 h 136"/>
                <a:gd name="T10" fmla="*/ 253 w 254"/>
                <a:gd name="T11" fmla="*/ 0 h 136"/>
                <a:gd name="T12" fmla="*/ 253 w 254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136">
                  <a:moveTo>
                    <a:pt x="253" y="135"/>
                  </a:moveTo>
                  <a:lnTo>
                    <a:pt x="119" y="135"/>
                  </a:lnTo>
                  <a:lnTo>
                    <a:pt x="89" y="135"/>
                  </a:lnTo>
                  <a:lnTo>
                    <a:pt x="72" y="110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253" y="135"/>
                  </a:lnTo>
                </a:path>
              </a:pathLst>
            </a:custGeom>
            <a:solidFill>
              <a:srgbClr val="5254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0" name="Freeform 187">
              <a:extLst>
                <a:ext uri="{FF2B5EF4-FFF2-40B4-BE49-F238E27FC236}">
                  <a16:creationId xmlns:a16="http://schemas.microsoft.com/office/drawing/2014/main" id="{192FDF00-0C64-0A4C-8F3F-7B2ED5A4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2430" y="5078343"/>
              <a:ext cx="493438" cy="165399"/>
            </a:xfrm>
            <a:custGeom>
              <a:avLst/>
              <a:gdLst>
                <a:gd name="T0" fmla="*/ 648 w 788"/>
                <a:gd name="T1" fmla="*/ 265 h 266"/>
                <a:gd name="T2" fmla="*/ 648 w 788"/>
                <a:gd name="T3" fmla="*/ 265 h 266"/>
                <a:gd name="T4" fmla="*/ 648 w 788"/>
                <a:gd name="T5" fmla="*/ 265 h 266"/>
                <a:gd name="T6" fmla="*/ 648 w 788"/>
                <a:gd name="T7" fmla="*/ 265 h 266"/>
                <a:gd name="T8" fmla="*/ 138 w 788"/>
                <a:gd name="T9" fmla="*/ 265 h 266"/>
                <a:gd name="T10" fmla="*/ 138 w 788"/>
                <a:gd name="T11" fmla="*/ 265 h 266"/>
                <a:gd name="T12" fmla="*/ 134 w 788"/>
                <a:gd name="T13" fmla="*/ 265 h 266"/>
                <a:gd name="T14" fmla="*/ 113 w 788"/>
                <a:gd name="T15" fmla="*/ 261 h 266"/>
                <a:gd name="T16" fmla="*/ 0 w 788"/>
                <a:gd name="T17" fmla="*/ 164 h 266"/>
                <a:gd name="T18" fmla="*/ 0 w 788"/>
                <a:gd name="T19" fmla="*/ 164 h 266"/>
                <a:gd name="T20" fmla="*/ 0 w 788"/>
                <a:gd name="T21" fmla="*/ 118 h 266"/>
                <a:gd name="T22" fmla="*/ 0 w 788"/>
                <a:gd name="T23" fmla="*/ 58 h 266"/>
                <a:gd name="T24" fmla="*/ 0 w 788"/>
                <a:gd name="T25" fmla="*/ 0 h 266"/>
                <a:gd name="T26" fmla="*/ 54 w 788"/>
                <a:gd name="T27" fmla="*/ 0 h 266"/>
                <a:gd name="T28" fmla="*/ 733 w 788"/>
                <a:gd name="T29" fmla="*/ 0 h 266"/>
                <a:gd name="T30" fmla="*/ 787 w 788"/>
                <a:gd name="T31" fmla="*/ 0 h 266"/>
                <a:gd name="T32" fmla="*/ 787 w 788"/>
                <a:gd name="T33" fmla="*/ 54 h 266"/>
                <a:gd name="T34" fmla="*/ 787 w 788"/>
                <a:gd name="T35" fmla="*/ 164 h 266"/>
                <a:gd name="T36" fmla="*/ 787 w 788"/>
                <a:gd name="T37" fmla="*/ 164 h 266"/>
                <a:gd name="T38" fmla="*/ 661 w 788"/>
                <a:gd name="T39" fmla="*/ 265 h 266"/>
                <a:gd name="T40" fmla="*/ 657 w 788"/>
                <a:gd name="T41" fmla="*/ 265 h 266"/>
                <a:gd name="T42" fmla="*/ 652 w 788"/>
                <a:gd name="T43" fmla="*/ 265 h 266"/>
                <a:gd name="T44" fmla="*/ 648 w 788"/>
                <a:gd name="T4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8" h="266">
                  <a:moveTo>
                    <a:pt x="648" y="265"/>
                  </a:move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cubicBezTo>
                    <a:pt x="138" y="265"/>
                    <a:pt x="138" y="265"/>
                    <a:pt x="138" y="265"/>
                  </a:cubicBezTo>
                  <a:lnTo>
                    <a:pt x="138" y="265"/>
                  </a:lnTo>
                  <a:cubicBezTo>
                    <a:pt x="134" y="265"/>
                    <a:pt x="134" y="265"/>
                    <a:pt x="134" y="265"/>
                  </a:cubicBezTo>
                  <a:cubicBezTo>
                    <a:pt x="126" y="265"/>
                    <a:pt x="118" y="265"/>
                    <a:pt x="113" y="261"/>
                  </a:cubicBezTo>
                  <a:cubicBezTo>
                    <a:pt x="54" y="261"/>
                    <a:pt x="0" y="240"/>
                    <a:pt x="0" y="164"/>
                  </a:cubicBezTo>
                  <a:lnTo>
                    <a:pt x="0" y="164"/>
                  </a:lnTo>
                  <a:cubicBezTo>
                    <a:pt x="0" y="155"/>
                    <a:pt x="0" y="139"/>
                    <a:pt x="0" y="118"/>
                  </a:cubicBezTo>
                  <a:cubicBezTo>
                    <a:pt x="0" y="97"/>
                    <a:pt x="0" y="75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787" y="54"/>
                    <a:pt x="787" y="54"/>
                    <a:pt x="787" y="54"/>
                  </a:cubicBezTo>
                  <a:cubicBezTo>
                    <a:pt x="787" y="164"/>
                    <a:pt x="787" y="164"/>
                    <a:pt x="787" y="164"/>
                  </a:cubicBezTo>
                  <a:lnTo>
                    <a:pt x="787" y="164"/>
                  </a:lnTo>
                  <a:cubicBezTo>
                    <a:pt x="787" y="248"/>
                    <a:pt x="724" y="261"/>
                    <a:pt x="661" y="265"/>
                  </a:cubicBezTo>
                  <a:lnTo>
                    <a:pt x="657" y="265"/>
                  </a:lnTo>
                  <a:cubicBezTo>
                    <a:pt x="652" y="265"/>
                    <a:pt x="652" y="265"/>
                    <a:pt x="652" y="265"/>
                  </a:cubicBezTo>
                  <a:lnTo>
                    <a:pt x="648" y="265"/>
                  </a:lnTo>
                </a:path>
              </a:pathLst>
            </a:custGeom>
            <a:solidFill>
              <a:srgbClr val="BFBF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1" name="Freeform 188">
              <a:extLst>
                <a:ext uri="{FF2B5EF4-FFF2-40B4-BE49-F238E27FC236}">
                  <a16:creationId xmlns:a16="http://schemas.microsoft.com/office/drawing/2014/main" id="{9C8F11FD-839A-FC42-99F2-E990CCCD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5891" y="4855056"/>
              <a:ext cx="523762" cy="317015"/>
            </a:xfrm>
            <a:custGeom>
              <a:avLst/>
              <a:gdLst>
                <a:gd name="T0" fmla="*/ 839 w 840"/>
                <a:gd name="T1" fmla="*/ 506 h 507"/>
                <a:gd name="T2" fmla="*/ 839 w 840"/>
                <a:gd name="T3" fmla="*/ 506 h 507"/>
                <a:gd name="T4" fmla="*/ 0 w 840"/>
                <a:gd name="T5" fmla="*/ 506 h 507"/>
                <a:gd name="T6" fmla="*/ 0 w 840"/>
                <a:gd name="T7" fmla="*/ 0 h 507"/>
                <a:gd name="T8" fmla="*/ 839 w 840"/>
                <a:gd name="T9" fmla="*/ 0 h 507"/>
                <a:gd name="T10" fmla="*/ 839 w 840"/>
                <a:gd name="T11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507">
                  <a:moveTo>
                    <a:pt x="839" y="506"/>
                  </a:moveTo>
                  <a:lnTo>
                    <a:pt x="839" y="506"/>
                  </a:lnTo>
                  <a:cubicBezTo>
                    <a:pt x="0" y="506"/>
                    <a:pt x="0" y="506"/>
                    <a:pt x="0" y="506"/>
                  </a:cubicBezTo>
                  <a:cubicBezTo>
                    <a:pt x="0" y="338"/>
                    <a:pt x="0" y="169"/>
                    <a:pt x="0" y="0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839" y="169"/>
                    <a:pt x="839" y="338"/>
                    <a:pt x="839" y="506"/>
                  </a:cubicBezTo>
                </a:path>
              </a:pathLst>
            </a:custGeom>
            <a:solidFill>
              <a:srgbClr val="4D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2" name="Freeform 189">
              <a:extLst>
                <a:ext uri="{FF2B5EF4-FFF2-40B4-BE49-F238E27FC236}">
                  <a16:creationId xmlns:a16="http://schemas.microsoft.com/office/drawing/2014/main" id="{1C3E8E66-7197-3A4A-BF95-1D659248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4855055"/>
              <a:ext cx="565113" cy="68917"/>
            </a:xfrm>
            <a:custGeom>
              <a:avLst/>
              <a:gdLst>
                <a:gd name="T0" fmla="*/ 903 w 904"/>
                <a:gd name="T1" fmla="*/ 110 h 111"/>
                <a:gd name="T2" fmla="*/ 903 w 904"/>
                <a:gd name="T3" fmla="*/ 110 h 111"/>
                <a:gd name="T4" fmla="*/ 0 w 904"/>
                <a:gd name="T5" fmla="*/ 110 h 111"/>
                <a:gd name="T6" fmla="*/ 0 w 904"/>
                <a:gd name="T7" fmla="*/ 0 h 111"/>
                <a:gd name="T8" fmla="*/ 903 w 904"/>
                <a:gd name="T9" fmla="*/ 0 h 111"/>
                <a:gd name="T10" fmla="*/ 903 w 904"/>
                <a:gd name="T11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111">
                  <a:moveTo>
                    <a:pt x="903" y="110"/>
                  </a:moveTo>
                  <a:lnTo>
                    <a:pt x="903" y="110"/>
                  </a:lnTo>
                  <a:cubicBezTo>
                    <a:pt x="0" y="110"/>
                    <a:pt x="0" y="110"/>
                    <a:pt x="0" y="110"/>
                  </a:cubicBezTo>
                  <a:cubicBezTo>
                    <a:pt x="0" y="76"/>
                    <a:pt x="0" y="38"/>
                    <a:pt x="0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903" y="38"/>
                    <a:pt x="903" y="76"/>
                    <a:pt x="903" y="11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3" name="Freeform 190">
              <a:extLst>
                <a:ext uri="{FF2B5EF4-FFF2-40B4-BE49-F238E27FC236}">
                  <a16:creationId xmlns:a16="http://schemas.microsoft.com/office/drawing/2014/main" id="{45501102-3017-394A-B1BF-4AE9C63D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4959806"/>
              <a:ext cx="565113" cy="68917"/>
            </a:xfrm>
            <a:custGeom>
              <a:avLst/>
              <a:gdLst>
                <a:gd name="T0" fmla="*/ 903 w 904"/>
                <a:gd name="T1" fmla="*/ 109 h 110"/>
                <a:gd name="T2" fmla="*/ 903 w 904"/>
                <a:gd name="T3" fmla="*/ 109 h 110"/>
                <a:gd name="T4" fmla="*/ 0 w 904"/>
                <a:gd name="T5" fmla="*/ 109 h 110"/>
                <a:gd name="T6" fmla="*/ 0 w 904"/>
                <a:gd name="T7" fmla="*/ 0 h 110"/>
                <a:gd name="T8" fmla="*/ 903 w 904"/>
                <a:gd name="T9" fmla="*/ 0 h 110"/>
                <a:gd name="T10" fmla="*/ 903 w 904"/>
                <a:gd name="T1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110">
                  <a:moveTo>
                    <a:pt x="903" y="109"/>
                  </a:moveTo>
                  <a:lnTo>
                    <a:pt x="903" y="109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0" y="72"/>
                    <a:pt x="0" y="37"/>
                    <a:pt x="0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903" y="37"/>
                    <a:pt x="903" y="72"/>
                    <a:pt x="903" y="109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4" name="Freeform 191">
              <a:extLst>
                <a:ext uri="{FF2B5EF4-FFF2-40B4-BE49-F238E27FC236}">
                  <a16:creationId xmlns:a16="http://schemas.microsoft.com/office/drawing/2014/main" id="{1FC7CE52-B1F9-F842-AFE4-37C77495A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5064559"/>
              <a:ext cx="565113" cy="68917"/>
            </a:xfrm>
            <a:custGeom>
              <a:avLst/>
              <a:gdLst>
                <a:gd name="T0" fmla="*/ 903 w 904"/>
                <a:gd name="T1" fmla="*/ 109 h 110"/>
                <a:gd name="T2" fmla="*/ 903 w 904"/>
                <a:gd name="T3" fmla="*/ 109 h 110"/>
                <a:gd name="T4" fmla="*/ 0 w 904"/>
                <a:gd name="T5" fmla="*/ 109 h 110"/>
                <a:gd name="T6" fmla="*/ 0 w 904"/>
                <a:gd name="T7" fmla="*/ 0 h 110"/>
                <a:gd name="T8" fmla="*/ 903 w 904"/>
                <a:gd name="T9" fmla="*/ 0 h 110"/>
                <a:gd name="T10" fmla="*/ 903 w 904"/>
                <a:gd name="T1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110">
                  <a:moveTo>
                    <a:pt x="903" y="109"/>
                  </a:moveTo>
                  <a:lnTo>
                    <a:pt x="903" y="109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0" y="71"/>
                    <a:pt x="0" y="33"/>
                    <a:pt x="0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903" y="33"/>
                    <a:pt x="903" y="71"/>
                    <a:pt x="903" y="109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5" name="Freeform 192">
              <a:extLst>
                <a:ext uri="{FF2B5EF4-FFF2-40B4-BE49-F238E27FC236}">
                  <a16:creationId xmlns:a16="http://schemas.microsoft.com/office/drawing/2014/main" id="{06D400A5-BEF5-4E4E-9415-00E019B7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2431" y="5078343"/>
              <a:ext cx="245341" cy="165399"/>
            </a:xfrm>
            <a:custGeom>
              <a:avLst/>
              <a:gdLst>
                <a:gd name="T0" fmla="*/ 391 w 392"/>
                <a:gd name="T1" fmla="*/ 265 h 266"/>
                <a:gd name="T2" fmla="*/ 391 w 392"/>
                <a:gd name="T3" fmla="*/ 265 h 266"/>
                <a:gd name="T4" fmla="*/ 138 w 392"/>
                <a:gd name="T5" fmla="*/ 265 h 266"/>
                <a:gd name="T6" fmla="*/ 138 w 392"/>
                <a:gd name="T7" fmla="*/ 265 h 266"/>
                <a:gd name="T8" fmla="*/ 134 w 392"/>
                <a:gd name="T9" fmla="*/ 265 h 266"/>
                <a:gd name="T10" fmla="*/ 113 w 392"/>
                <a:gd name="T11" fmla="*/ 261 h 266"/>
                <a:gd name="T12" fmla="*/ 0 w 392"/>
                <a:gd name="T13" fmla="*/ 164 h 266"/>
                <a:gd name="T14" fmla="*/ 0 w 392"/>
                <a:gd name="T15" fmla="*/ 164 h 266"/>
                <a:gd name="T16" fmla="*/ 0 w 392"/>
                <a:gd name="T17" fmla="*/ 118 h 266"/>
                <a:gd name="T18" fmla="*/ 0 w 392"/>
                <a:gd name="T19" fmla="*/ 58 h 266"/>
                <a:gd name="T20" fmla="*/ 0 w 392"/>
                <a:gd name="T21" fmla="*/ 0 h 266"/>
                <a:gd name="T22" fmla="*/ 54 w 392"/>
                <a:gd name="T23" fmla="*/ 0 h 266"/>
                <a:gd name="T24" fmla="*/ 391 w 392"/>
                <a:gd name="T25" fmla="*/ 0 h 266"/>
                <a:gd name="T26" fmla="*/ 391 w 392"/>
                <a:gd name="T2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2" h="266">
                  <a:moveTo>
                    <a:pt x="391" y="265"/>
                  </a:moveTo>
                  <a:lnTo>
                    <a:pt x="391" y="265"/>
                  </a:lnTo>
                  <a:cubicBezTo>
                    <a:pt x="138" y="265"/>
                    <a:pt x="138" y="265"/>
                    <a:pt x="138" y="265"/>
                  </a:cubicBezTo>
                  <a:lnTo>
                    <a:pt x="138" y="265"/>
                  </a:lnTo>
                  <a:cubicBezTo>
                    <a:pt x="134" y="265"/>
                    <a:pt x="134" y="265"/>
                    <a:pt x="134" y="265"/>
                  </a:cubicBezTo>
                  <a:cubicBezTo>
                    <a:pt x="126" y="265"/>
                    <a:pt x="118" y="265"/>
                    <a:pt x="113" y="261"/>
                  </a:cubicBezTo>
                  <a:cubicBezTo>
                    <a:pt x="54" y="261"/>
                    <a:pt x="0" y="240"/>
                    <a:pt x="0" y="164"/>
                  </a:cubicBezTo>
                  <a:lnTo>
                    <a:pt x="0" y="164"/>
                  </a:lnTo>
                  <a:cubicBezTo>
                    <a:pt x="0" y="155"/>
                    <a:pt x="0" y="139"/>
                    <a:pt x="0" y="118"/>
                  </a:cubicBezTo>
                  <a:cubicBezTo>
                    <a:pt x="0" y="97"/>
                    <a:pt x="0" y="75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91" y="0"/>
                    <a:pt x="391" y="0"/>
                    <a:pt x="391" y="0"/>
                  </a:cubicBezTo>
                  <a:lnTo>
                    <a:pt x="391" y="265"/>
                  </a:lnTo>
                </a:path>
              </a:pathLst>
            </a:custGeom>
            <a:solidFill>
              <a:srgbClr val="C2C4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6" name="Freeform 193">
              <a:extLst>
                <a:ext uri="{FF2B5EF4-FFF2-40B4-BE49-F238E27FC236}">
                  <a16:creationId xmlns:a16="http://schemas.microsoft.com/office/drawing/2014/main" id="{D6902C97-5FAF-D142-9754-15B7D30A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5890" y="4855056"/>
              <a:ext cx="261880" cy="317015"/>
            </a:xfrm>
            <a:custGeom>
              <a:avLst/>
              <a:gdLst>
                <a:gd name="T0" fmla="*/ 417 w 418"/>
                <a:gd name="T1" fmla="*/ 506 h 507"/>
                <a:gd name="T2" fmla="*/ 417 w 418"/>
                <a:gd name="T3" fmla="*/ 506 h 507"/>
                <a:gd name="T4" fmla="*/ 0 w 418"/>
                <a:gd name="T5" fmla="*/ 506 h 507"/>
                <a:gd name="T6" fmla="*/ 0 w 418"/>
                <a:gd name="T7" fmla="*/ 0 h 507"/>
                <a:gd name="T8" fmla="*/ 417 w 418"/>
                <a:gd name="T9" fmla="*/ 0 h 507"/>
                <a:gd name="T10" fmla="*/ 417 w 418"/>
                <a:gd name="T11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507">
                  <a:moveTo>
                    <a:pt x="417" y="506"/>
                  </a:moveTo>
                  <a:lnTo>
                    <a:pt x="417" y="506"/>
                  </a:lnTo>
                  <a:cubicBezTo>
                    <a:pt x="0" y="506"/>
                    <a:pt x="0" y="506"/>
                    <a:pt x="0" y="506"/>
                  </a:cubicBezTo>
                  <a:cubicBezTo>
                    <a:pt x="0" y="338"/>
                    <a:pt x="0" y="169"/>
                    <a:pt x="0" y="0"/>
                  </a:cubicBezTo>
                  <a:cubicBezTo>
                    <a:pt x="417" y="0"/>
                    <a:pt x="417" y="0"/>
                    <a:pt x="417" y="0"/>
                  </a:cubicBezTo>
                  <a:lnTo>
                    <a:pt x="417" y="506"/>
                  </a:lnTo>
                </a:path>
              </a:pathLst>
            </a:custGeom>
            <a:solidFill>
              <a:srgbClr val="6767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7" name="Freeform 194">
              <a:extLst>
                <a:ext uri="{FF2B5EF4-FFF2-40B4-BE49-F238E27FC236}">
                  <a16:creationId xmlns:a16="http://schemas.microsoft.com/office/drawing/2014/main" id="{4857C071-78AC-434D-9576-A760BCD6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4855055"/>
              <a:ext cx="281178" cy="68917"/>
            </a:xfrm>
            <a:custGeom>
              <a:avLst/>
              <a:gdLst>
                <a:gd name="T0" fmla="*/ 447 w 448"/>
                <a:gd name="T1" fmla="*/ 110 h 111"/>
                <a:gd name="T2" fmla="*/ 447 w 448"/>
                <a:gd name="T3" fmla="*/ 110 h 111"/>
                <a:gd name="T4" fmla="*/ 0 w 448"/>
                <a:gd name="T5" fmla="*/ 110 h 111"/>
                <a:gd name="T6" fmla="*/ 0 w 448"/>
                <a:gd name="T7" fmla="*/ 0 h 111"/>
                <a:gd name="T8" fmla="*/ 447 w 448"/>
                <a:gd name="T9" fmla="*/ 0 h 111"/>
                <a:gd name="T10" fmla="*/ 447 w 448"/>
                <a:gd name="T11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11">
                  <a:moveTo>
                    <a:pt x="447" y="110"/>
                  </a:moveTo>
                  <a:lnTo>
                    <a:pt x="447" y="110"/>
                  </a:lnTo>
                  <a:cubicBezTo>
                    <a:pt x="0" y="110"/>
                    <a:pt x="0" y="110"/>
                    <a:pt x="0" y="110"/>
                  </a:cubicBezTo>
                  <a:cubicBezTo>
                    <a:pt x="0" y="76"/>
                    <a:pt x="0" y="38"/>
                    <a:pt x="0" y="0"/>
                  </a:cubicBezTo>
                  <a:cubicBezTo>
                    <a:pt x="447" y="0"/>
                    <a:pt x="447" y="0"/>
                    <a:pt x="447" y="0"/>
                  </a:cubicBezTo>
                  <a:lnTo>
                    <a:pt x="447" y="110"/>
                  </a:lnTo>
                </a:path>
              </a:pathLst>
            </a:custGeom>
            <a:solidFill>
              <a:srgbClr val="8282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8" name="Freeform 195">
              <a:extLst>
                <a:ext uri="{FF2B5EF4-FFF2-40B4-BE49-F238E27FC236}">
                  <a16:creationId xmlns:a16="http://schemas.microsoft.com/office/drawing/2014/main" id="{C5FC71F0-9830-0347-B56A-4F1788B6D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4959806"/>
              <a:ext cx="281178" cy="68917"/>
            </a:xfrm>
            <a:custGeom>
              <a:avLst/>
              <a:gdLst>
                <a:gd name="T0" fmla="*/ 447 w 448"/>
                <a:gd name="T1" fmla="*/ 109 h 110"/>
                <a:gd name="T2" fmla="*/ 447 w 448"/>
                <a:gd name="T3" fmla="*/ 109 h 110"/>
                <a:gd name="T4" fmla="*/ 0 w 448"/>
                <a:gd name="T5" fmla="*/ 109 h 110"/>
                <a:gd name="T6" fmla="*/ 0 w 448"/>
                <a:gd name="T7" fmla="*/ 0 h 110"/>
                <a:gd name="T8" fmla="*/ 447 w 448"/>
                <a:gd name="T9" fmla="*/ 0 h 110"/>
                <a:gd name="T10" fmla="*/ 447 w 448"/>
                <a:gd name="T1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10">
                  <a:moveTo>
                    <a:pt x="447" y="109"/>
                  </a:moveTo>
                  <a:lnTo>
                    <a:pt x="447" y="109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0" y="72"/>
                    <a:pt x="0" y="37"/>
                    <a:pt x="0" y="0"/>
                  </a:cubicBezTo>
                  <a:cubicBezTo>
                    <a:pt x="447" y="0"/>
                    <a:pt x="447" y="0"/>
                    <a:pt x="447" y="0"/>
                  </a:cubicBezTo>
                  <a:lnTo>
                    <a:pt x="447" y="109"/>
                  </a:lnTo>
                </a:path>
              </a:pathLst>
            </a:custGeom>
            <a:solidFill>
              <a:srgbClr val="8282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89" name="Freeform 196">
              <a:extLst>
                <a:ext uri="{FF2B5EF4-FFF2-40B4-BE49-F238E27FC236}">
                  <a16:creationId xmlns:a16="http://schemas.microsoft.com/office/drawing/2014/main" id="{6A148359-E2B3-4E43-B311-C17EFE265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593" y="5064559"/>
              <a:ext cx="281178" cy="68917"/>
            </a:xfrm>
            <a:custGeom>
              <a:avLst/>
              <a:gdLst>
                <a:gd name="T0" fmla="*/ 447 w 448"/>
                <a:gd name="T1" fmla="*/ 109 h 110"/>
                <a:gd name="T2" fmla="*/ 447 w 448"/>
                <a:gd name="T3" fmla="*/ 109 h 110"/>
                <a:gd name="T4" fmla="*/ 0 w 448"/>
                <a:gd name="T5" fmla="*/ 109 h 110"/>
                <a:gd name="T6" fmla="*/ 0 w 448"/>
                <a:gd name="T7" fmla="*/ 0 h 110"/>
                <a:gd name="T8" fmla="*/ 447 w 448"/>
                <a:gd name="T9" fmla="*/ 0 h 110"/>
                <a:gd name="T10" fmla="*/ 447 w 448"/>
                <a:gd name="T1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110">
                  <a:moveTo>
                    <a:pt x="447" y="109"/>
                  </a:moveTo>
                  <a:lnTo>
                    <a:pt x="447" y="109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0" y="71"/>
                    <a:pt x="0" y="33"/>
                    <a:pt x="0" y="0"/>
                  </a:cubicBezTo>
                  <a:cubicBezTo>
                    <a:pt x="447" y="0"/>
                    <a:pt x="447" y="0"/>
                    <a:pt x="447" y="0"/>
                  </a:cubicBezTo>
                  <a:lnTo>
                    <a:pt x="447" y="109"/>
                  </a:lnTo>
                </a:path>
              </a:pathLst>
            </a:custGeom>
            <a:solidFill>
              <a:srgbClr val="8282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0" name="Freeform 197">
              <a:extLst>
                <a:ext uri="{FF2B5EF4-FFF2-40B4-BE49-F238E27FC236}">
                  <a16:creationId xmlns:a16="http://schemas.microsoft.com/office/drawing/2014/main" id="{1EABB1B5-EE38-114E-A8FF-9C78CE2D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960" y="3942606"/>
              <a:ext cx="407983" cy="405226"/>
            </a:xfrm>
            <a:custGeom>
              <a:avLst/>
              <a:gdLst>
                <a:gd name="T0" fmla="*/ 578 w 651"/>
                <a:gd name="T1" fmla="*/ 122 h 650"/>
                <a:gd name="T2" fmla="*/ 578 w 651"/>
                <a:gd name="T3" fmla="*/ 122 h 650"/>
                <a:gd name="T4" fmla="*/ 502 w 651"/>
                <a:gd name="T5" fmla="*/ 54 h 650"/>
                <a:gd name="T6" fmla="*/ 468 w 651"/>
                <a:gd name="T7" fmla="*/ 88 h 650"/>
                <a:gd name="T8" fmla="*/ 359 w 651"/>
                <a:gd name="T9" fmla="*/ 50 h 650"/>
                <a:gd name="T10" fmla="*/ 359 w 651"/>
                <a:gd name="T11" fmla="*/ 0 h 650"/>
                <a:gd name="T12" fmla="*/ 258 w 651"/>
                <a:gd name="T13" fmla="*/ 8 h 650"/>
                <a:gd name="T14" fmla="*/ 258 w 651"/>
                <a:gd name="T15" fmla="*/ 54 h 650"/>
                <a:gd name="T16" fmla="*/ 182 w 651"/>
                <a:gd name="T17" fmla="*/ 88 h 650"/>
                <a:gd name="T18" fmla="*/ 157 w 651"/>
                <a:gd name="T19" fmla="*/ 105 h 650"/>
                <a:gd name="T20" fmla="*/ 118 w 651"/>
                <a:gd name="T21" fmla="*/ 71 h 650"/>
                <a:gd name="T22" fmla="*/ 51 w 651"/>
                <a:gd name="T23" fmla="*/ 147 h 650"/>
                <a:gd name="T24" fmla="*/ 85 w 651"/>
                <a:gd name="T25" fmla="*/ 181 h 650"/>
                <a:gd name="T26" fmla="*/ 47 w 651"/>
                <a:gd name="T27" fmla="*/ 290 h 650"/>
                <a:gd name="T28" fmla="*/ 0 w 651"/>
                <a:gd name="T29" fmla="*/ 290 h 650"/>
                <a:gd name="T30" fmla="*/ 5 w 651"/>
                <a:gd name="T31" fmla="*/ 391 h 650"/>
                <a:gd name="T32" fmla="*/ 51 w 651"/>
                <a:gd name="T33" fmla="*/ 391 h 650"/>
                <a:gd name="T34" fmla="*/ 102 w 651"/>
                <a:gd name="T35" fmla="*/ 497 h 650"/>
                <a:gd name="T36" fmla="*/ 72 w 651"/>
                <a:gd name="T37" fmla="*/ 531 h 650"/>
                <a:gd name="T38" fmla="*/ 148 w 651"/>
                <a:gd name="T39" fmla="*/ 598 h 650"/>
                <a:gd name="T40" fmla="*/ 178 w 651"/>
                <a:gd name="T41" fmla="*/ 565 h 650"/>
                <a:gd name="T42" fmla="*/ 287 w 651"/>
                <a:gd name="T43" fmla="*/ 602 h 650"/>
                <a:gd name="T44" fmla="*/ 291 w 651"/>
                <a:gd name="T45" fmla="*/ 649 h 650"/>
                <a:gd name="T46" fmla="*/ 393 w 651"/>
                <a:gd name="T47" fmla="*/ 644 h 650"/>
                <a:gd name="T48" fmla="*/ 389 w 651"/>
                <a:gd name="T49" fmla="*/ 598 h 650"/>
                <a:gd name="T50" fmla="*/ 468 w 651"/>
                <a:gd name="T51" fmla="*/ 565 h 650"/>
                <a:gd name="T52" fmla="*/ 494 w 651"/>
                <a:gd name="T53" fmla="*/ 548 h 650"/>
                <a:gd name="T54" fmla="*/ 528 w 651"/>
                <a:gd name="T55" fmla="*/ 581 h 650"/>
                <a:gd name="T56" fmla="*/ 599 w 651"/>
                <a:gd name="T57" fmla="*/ 505 h 650"/>
                <a:gd name="T58" fmla="*/ 561 w 651"/>
                <a:gd name="T59" fmla="*/ 472 h 650"/>
                <a:gd name="T60" fmla="*/ 599 w 651"/>
                <a:gd name="T61" fmla="*/ 362 h 650"/>
                <a:gd name="T62" fmla="*/ 650 w 651"/>
                <a:gd name="T63" fmla="*/ 362 h 650"/>
                <a:gd name="T64" fmla="*/ 641 w 651"/>
                <a:gd name="T65" fmla="*/ 257 h 650"/>
                <a:gd name="T66" fmla="*/ 595 w 651"/>
                <a:gd name="T67" fmla="*/ 261 h 650"/>
                <a:gd name="T68" fmla="*/ 544 w 651"/>
                <a:gd name="T69" fmla="*/ 155 h 650"/>
                <a:gd name="T70" fmla="*/ 578 w 651"/>
                <a:gd name="T71" fmla="*/ 122 h 650"/>
                <a:gd name="T72" fmla="*/ 477 w 651"/>
                <a:gd name="T73" fmla="*/ 463 h 650"/>
                <a:gd name="T74" fmla="*/ 477 w 651"/>
                <a:gd name="T75" fmla="*/ 463 h 650"/>
                <a:gd name="T76" fmla="*/ 430 w 651"/>
                <a:gd name="T77" fmla="*/ 501 h 650"/>
                <a:gd name="T78" fmla="*/ 186 w 651"/>
                <a:gd name="T79" fmla="*/ 480 h 650"/>
                <a:gd name="T80" fmla="*/ 173 w 651"/>
                <a:gd name="T81" fmla="*/ 190 h 650"/>
                <a:gd name="T82" fmla="*/ 220 w 651"/>
                <a:gd name="T83" fmla="*/ 151 h 650"/>
                <a:gd name="T84" fmla="*/ 460 w 651"/>
                <a:gd name="T85" fmla="*/ 172 h 650"/>
                <a:gd name="T86" fmla="*/ 477 w 651"/>
                <a:gd name="T87" fmla="*/ 46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1" h="650">
                  <a:moveTo>
                    <a:pt x="578" y="122"/>
                  </a:moveTo>
                  <a:lnTo>
                    <a:pt x="578" y="122"/>
                  </a:lnTo>
                  <a:cubicBezTo>
                    <a:pt x="502" y="54"/>
                    <a:pt x="502" y="54"/>
                    <a:pt x="502" y="54"/>
                  </a:cubicBezTo>
                  <a:cubicBezTo>
                    <a:pt x="468" y="88"/>
                    <a:pt x="468" y="88"/>
                    <a:pt x="468" y="88"/>
                  </a:cubicBezTo>
                  <a:cubicBezTo>
                    <a:pt x="435" y="67"/>
                    <a:pt x="397" y="54"/>
                    <a:pt x="359" y="5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32" y="63"/>
                    <a:pt x="207" y="71"/>
                    <a:pt x="182" y="88"/>
                  </a:cubicBezTo>
                  <a:cubicBezTo>
                    <a:pt x="173" y="93"/>
                    <a:pt x="165" y="97"/>
                    <a:pt x="157" y="105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51" y="147"/>
                    <a:pt x="51" y="147"/>
                    <a:pt x="51" y="147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64" y="215"/>
                    <a:pt x="51" y="252"/>
                    <a:pt x="47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1" y="391"/>
                    <a:pt x="51" y="391"/>
                    <a:pt x="51" y="391"/>
                  </a:cubicBezTo>
                  <a:cubicBezTo>
                    <a:pt x="64" y="430"/>
                    <a:pt x="81" y="463"/>
                    <a:pt x="102" y="497"/>
                  </a:cubicBezTo>
                  <a:cubicBezTo>
                    <a:pt x="72" y="531"/>
                    <a:pt x="72" y="531"/>
                    <a:pt x="72" y="531"/>
                  </a:cubicBezTo>
                  <a:cubicBezTo>
                    <a:pt x="148" y="598"/>
                    <a:pt x="148" y="598"/>
                    <a:pt x="148" y="598"/>
                  </a:cubicBezTo>
                  <a:cubicBezTo>
                    <a:pt x="178" y="565"/>
                    <a:pt x="178" y="565"/>
                    <a:pt x="178" y="565"/>
                  </a:cubicBezTo>
                  <a:cubicBezTo>
                    <a:pt x="211" y="586"/>
                    <a:pt x="249" y="598"/>
                    <a:pt x="287" y="602"/>
                  </a:cubicBezTo>
                  <a:cubicBezTo>
                    <a:pt x="291" y="649"/>
                    <a:pt x="291" y="649"/>
                    <a:pt x="291" y="649"/>
                  </a:cubicBezTo>
                  <a:cubicBezTo>
                    <a:pt x="393" y="644"/>
                    <a:pt x="393" y="644"/>
                    <a:pt x="393" y="644"/>
                  </a:cubicBezTo>
                  <a:cubicBezTo>
                    <a:pt x="389" y="598"/>
                    <a:pt x="389" y="598"/>
                    <a:pt x="389" y="598"/>
                  </a:cubicBezTo>
                  <a:cubicBezTo>
                    <a:pt x="418" y="590"/>
                    <a:pt x="443" y="581"/>
                    <a:pt x="468" y="565"/>
                  </a:cubicBezTo>
                  <a:cubicBezTo>
                    <a:pt x="477" y="560"/>
                    <a:pt x="485" y="552"/>
                    <a:pt x="494" y="548"/>
                  </a:cubicBezTo>
                  <a:cubicBezTo>
                    <a:pt x="528" y="581"/>
                    <a:pt x="528" y="581"/>
                    <a:pt x="528" y="581"/>
                  </a:cubicBezTo>
                  <a:cubicBezTo>
                    <a:pt x="599" y="505"/>
                    <a:pt x="599" y="505"/>
                    <a:pt x="599" y="505"/>
                  </a:cubicBezTo>
                  <a:cubicBezTo>
                    <a:pt x="561" y="472"/>
                    <a:pt x="561" y="472"/>
                    <a:pt x="561" y="472"/>
                  </a:cubicBezTo>
                  <a:cubicBezTo>
                    <a:pt x="582" y="438"/>
                    <a:pt x="595" y="400"/>
                    <a:pt x="599" y="362"/>
                  </a:cubicBezTo>
                  <a:cubicBezTo>
                    <a:pt x="650" y="362"/>
                    <a:pt x="650" y="362"/>
                    <a:pt x="650" y="362"/>
                  </a:cubicBezTo>
                  <a:cubicBezTo>
                    <a:pt x="641" y="257"/>
                    <a:pt x="641" y="257"/>
                    <a:pt x="641" y="257"/>
                  </a:cubicBezTo>
                  <a:cubicBezTo>
                    <a:pt x="595" y="261"/>
                    <a:pt x="595" y="261"/>
                    <a:pt x="595" y="261"/>
                  </a:cubicBezTo>
                  <a:cubicBezTo>
                    <a:pt x="586" y="223"/>
                    <a:pt x="569" y="190"/>
                    <a:pt x="544" y="155"/>
                  </a:cubicBezTo>
                  <a:lnTo>
                    <a:pt x="578" y="122"/>
                  </a:lnTo>
                  <a:close/>
                  <a:moveTo>
                    <a:pt x="477" y="463"/>
                  </a:moveTo>
                  <a:lnTo>
                    <a:pt x="477" y="463"/>
                  </a:lnTo>
                  <a:cubicBezTo>
                    <a:pt x="464" y="480"/>
                    <a:pt x="447" y="493"/>
                    <a:pt x="430" y="501"/>
                  </a:cubicBezTo>
                  <a:cubicBezTo>
                    <a:pt x="354" y="548"/>
                    <a:pt x="254" y="539"/>
                    <a:pt x="186" y="480"/>
                  </a:cubicBezTo>
                  <a:cubicBezTo>
                    <a:pt x="102" y="404"/>
                    <a:pt x="93" y="273"/>
                    <a:pt x="173" y="190"/>
                  </a:cubicBezTo>
                  <a:cubicBezTo>
                    <a:pt x="186" y="172"/>
                    <a:pt x="203" y="160"/>
                    <a:pt x="220" y="151"/>
                  </a:cubicBezTo>
                  <a:cubicBezTo>
                    <a:pt x="296" y="105"/>
                    <a:pt x="393" y="109"/>
                    <a:pt x="460" y="172"/>
                  </a:cubicBezTo>
                  <a:cubicBezTo>
                    <a:pt x="544" y="248"/>
                    <a:pt x="553" y="379"/>
                    <a:pt x="477" y="463"/>
                  </a:cubicBezTo>
                  <a:close/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1" name="Freeform 198">
              <a:extLst>
                <a:ext uri="{FF2B5EF4-FFF2-40B4-BE49-F238E27FC236}">
                  <a16:creationId xmlns:a16="http://schemas.microsoft.com/office/drawing/2014/main" id="{33062FB3-44A5-FC4B-BCEE-73C98025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4020" y="4110760"/>
              <a:ext cx="322527" cy="322528"/>
            </a:xfrm>
            <a:custGeom>
              <a:avLst/>
              <a:gdLst>
                <a:gd name="T0" fmla="*/ 430 w 515"/>
                <a:gd name="T1" fmla="*/ 118 h 516"/>
                <a:gd name="T2" fmla="*/ 430 w 515"/>
                <a:gd name="T3" fmla="*/ 118 h 516"/>
                <a:gd name="T4" fmla="*/ 375 w 515"/>
                <a:gd name="T5" fmla="*/ 68 h 516"/>
                <a:gd name="T6" fmla="*/ 388 w 515"/>
                <a:gd name="T7" fmla="*/ 30 h 516"/>
                <a:gd name="T8" fmla="*/ 295 w 515"/>
                <a:gd name="T9" fmla="*/ 0 h 516"/>
                <a:gd name="T10" fmla="*/ 282 w 515"/>
                <a:gd name="T11" fmla="*/ 34 h 516"/>
                <a:gd name="T12" fmla="*/ 206 w 515"/>
                <a:gd name="T13" fmla="*/ 39 h 516"/>
                <a:gd name="T14" fmla="*/ 189 w 515"/>
                <a:gd name="T15" fmla="*/ 4 h 516"/>
                <a:gd name="T16" fmla="*/ 126 w 515"/>
                <a:gd name="T17" fmla="*/ 34 h 516"/>
                <a:gd name="T18" fmla="*/ 101 w 515"/>
                <a:gd name="T19" fmla="*/ 47 h 516"/>
                <a:gd name="T20" fmla="*/ 118 w 515"/>
                <a:gd name="T21" fmla="*/ 81 h 516"/>
                <a:gd name="T22" fmla="*/ 67 w 515"/>
                <a:gd name="T23" fmla="*/ 139 h 516"/>
                <a:gd name="T24" fmla="*/ 29 w 515"/>
                <a:gd name="T25" fmla="*/ 127 h 516"/>
                <a:gd name="T26" fmla="*/ 0 w 515"/>
                <a:gd name="T27" fmla="*/ 220 h 516"/>
                <a:gd name="T28" fmla="*/ 38 w 515"/>
                <a:gd name="T29" fmla="*/ 232 h 516"/>
                <a:gd name="T30" fmla="*/ 42 w 515"/>
                <a:gd name="T31" fmla="*/ 308 h 516"/>
                <a:gd name="T32" fmla="*/ 8 w 515"/>
                <a:gd name="T33" fmla="*/ 325 h 516"/>
                <a:gd name="T34" fmla="*/ 46 w 515"/>
                <a:gd name="T35" fmla="*/ 414 h 516"/>
                <a:gd name="T36" fmla="*/ 84 w 515"/>
                <a:gd name="T37" fmla="*/ 397 h 516"/>
                <a:gd name="T38" fmla="*/ 143 w 515"/>
                <a:gd name="T39" fmla="*/ 447 h 516"/>
                <a:gd name="T40" fmla="*/ 131 w 515"/>
                <a:gd name="T41" fmla="*/ 485 h 516"/>
                <a:gd name="T42" fmla="*/ 219 w 515"/>
                <a:gd name="T43" fmla="*/ 515 h 516"/>
                <a:gd name="T44" fmla="*/ 232 w 515"/>
                <a:gd name="T45" fmla="*/ 477 h 516"/>
                <a:gd name="T46" fmla="*/ 312 w 515"/>
                <a:gd name="T47" fmla="*/ 472 h 516"/>
                <a:gd name="T48" fmla="*/ 329 w 515"/>
                <a:gd name="T49" fmla="*/ 506 h 516"/>
                <a:gd name="T50" fmla="*/ 392 w 515"/>
                <a:gd name="T51" fmla="*/ 477 h 516"/>
                <a:gd name="T52" fmla="*/ 413 w 515"/>
                <a:gd name="T53" fmla="*/ 464 h 516"/>
                <a:gd name="T54" fmla="*/ 396 w 515"/>
                <a:gd name="T55" fmla="*/ 430 h 516"/>
                <a:gd name="T56" fmla="*/ 447 w 515"/>
                <a:gd name="T57" fmla="*/ 371 h 516"/>
                <a:gd name="T58" fmla="*/ 485 w 515"/>
                <a:gd name="T59" fmla="*/ 384 h 516"/>
                <a:gd name="T60" fmla="*/ 514 w 515"/>
                <a:gd name="T61" fmla="*/ 296 h 516"/>
                <a:gd name="T62" fmla="*/ 480 w 515"/>
                <a:gd name="T63" fmla="*/ 283 h 516"/>
                <a:gd name="T64" fmla="*/ 472 w 515"/>
                <a:gd name="T65" fmla="*/ 203 h 516"/>
                <a:gd name="T66" fmla="*/ 510 w 515"/>
                <a:gd name="T67" fmla="*/ 186 h 516"/>
                <a:gd name="T68" fmla="*/ 468 w 515"/>
                <a:gd name="T69" fmla="*/ 101 h 516"/>
                <a:gd name="T70" fmla="*/ 430 w 515"/>
                <a:gd name="T71" fmla="*/ 118 h 516"/>
                <a:gd name="T72" fmla="*/ 400 w 515"/>
                <a:gd name="T73" fmla="*/ 304 h 516"/>
                <a:gd name="T74" fmla="*/ 400 w 515"/>
                <a:gd name="T75" fmla="*/ 304 h 516"/>
                <a:gd name="T76" fmla="*/ 367 w 515"/>
                <a:gd name="T77" fmla="*/ 354 h 516"/>
                <a:gd name="T78" fmla="*/ 333 w 515"/>
                <a:gd name="T79" fmla="*/ 384 h 516"/>
                <a:gd name="T80" fmla="*/ 211 w 515"/>
                <a:gd name="T81" fmla="*/ 397 h 516"/>
                <a:gd name="T82" fmla="*/ 118 w 515"/>
                <a:gd name="T83" fmla="*/ 207 h 516"/>
                <a:gd name="T84" fmla="*/ 147 w 515"/>
                <a:gd name="T85" fmla="*/ 157 h 516"/>
                <a:gd name="T86" fmla="*/ 181 w 515"/>
                <a:gd name="T87" fmla="*/ 127 h 516"/>
                <a:gd name="T88" fmla="*/ 307 w 515"/>
                <a:gd name="T89" fmla="*/ 114 h 516"/>
                <a:gd name="T90" fmla="*/ 400 w 515"/>
                <a:gd name="T91" fmla="*/ 30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5" h="516">
                  <a:moveTo>
                    <a:pt x="430" y="118"/>
                  </a:moveTo>
                  <a:lnTo>
                    <a:pt x="430" y="118"/>
                  </a:lnTo>
                  <a:cubicBezTo>
                    <a:pt x="417" y="97"/>
                    <a:pt x="396" y="81"/>
                    <a:pt x="375" y="68"/>
                  </a:cubicBezTo>
                  <a:cubicBezTo>
                    <a:pt x="388" y="30"/>
                    <a:pt x="388" y="30"/>
                    <a:pt x="388" y="3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82" y="34"/>
                    <a:pt x="282" y="34"/>
                    <a:pt x="282" y="34"/>
                  </a:cubicBezTo>
                  <a:cubicBezTo>
                    <a:pt x="257" y="34"/>
                    <a:pt x="232" y="34"/>
                    <a:pt x="206" y="39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97" y="97"/>
                    <a:pt x="80" y="118"/>
                    <a:pt x="67" y="139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8" y="232"/>
                    <a:pt x="38" y="232"/>
                    <a:pt x="38" y="232"/>
                  </a:cubicBezTo>
                  <a:cubicBezTo>
                    <a:pt x="34" y="257"/>
                    <a:pt x="34" y="283"/>
                    <a:pt x="42" y="308"/>
                  </a:cubicBezTo>
                  <a:cubicBezTo>
                    <a:pt x="8" y="325"/>
                    <a:pt x="8" y="325"/>
                    <a:pt x="8" y="325"/>
                  </a:cubicBezTo>
                  <a:cubicBezTo>
                    <a:pt x="46" y="414"/>
                    <a:pt x="46" y="414"/>
                    <a:pt x="46" y="414"/>
                  </a:cubicBezTo>
                  <a:cubicBezTo>
                    <a:pt x="84" y="397"/>
                    <a:pt x="84" y="397"/>
                    <a:pt x="84" y="397"/>
                  </a:cubicBezTo>
                  <a:cubicBezTo>
                    <a:pt x="101" y="414"/>
                    <a:pt x="118" y="435"/>
                    <a:pt x="143" y="447"/>
                  </a:cubicBezTo>
                  <a:cubicBezTo>
                    <a:pt x="131" y="485"/>
                    <a:pt x="131" y="485"/>
                    <a:pt x="131" y="485"/>
                  </a:cubicBezTo>
                  <a:cubicBezTo>
                    <a:pt x="219" y="515"/>
                    <a:pt x="219" y="515"/>
                    <a:pt x="219" y="515"/>
                  </a:cubicBezTo>
                  <a:cubicBezTo>
                    <a:pt x="232" y="477"/>
                    <a:pt x="232" y="477"/>
                    <a:pt x="232" y="477"/>
                  </a:cubicBezTo>
                  <a:cubicBezTo>
                    <a:pt x="257" y="481"/>
                    <a:pt x="282" y="481"/>
                    <a:pt x="312" y="472"/>
                  </a:cubicBezTo>
                  <a:cubicBezTo>
                    <a:pt x="329" y="506"/>
                    <a:pt x="329" y="506"/>
                    <a:pt x="329" y="506"/>
                  </a:cubicBezTo>
                  <a:cubicBezTo>
                    <a:pt x="392" y="477"/>
                    <a:pt x="392" y="477"/>
                    <a:pt x="392" y="477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396" y="430"/>
                    <a:pt x="396" y="430"/>
                    <a:pt x="396" y="430"/>
                  </a:cubicBezTo>
                  <a:cubicBezTo>
                    <a:pt x="417" y="414"/>
                    <a:pt x="434" y="397"/>
                    <a:pt x="447" y="371"/>
                  </a:cubicBezTo>
                  <a:cubicBezTo>
                    <a:pt x="485" y="384"/>
                    <a:pt x="485" y="384"/>
                    <a:pt x="485" y="384"/>
                  </a:cubicBezTo>
                  <a:cubicBezTo>
                    <a:pt x="514" y="296"/>
                    <a:pt x="514" y="296"/>
                    <a:pt x="514" y="296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80" y="257"/>
                    <a:pt x="480" y="228"/>
                    <a:pt x="472" y="203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468" y="101"/>
                    <a:pt x="468" y="101"/>
                    <a:pt x="468" y="101"/>
                  </a:cubicBezTo>
                  <a:lnTo>
                    <a:pt x="430" y="118"/>
                  </a:lnTo>
                  <a:close/>
                  <a:moveTo>
                    <a:pt x="400" y="304"/>
                  </a:moveTo>
                  <a:lnTo>
                    <a:pt x="400" y="304"/>
                  </a:lnTo>
                  <a:cubicBezTo>
                    <a:pt x="392" y="325"/>
                    <a:pt x="383" y="342"/>
                    <a:pt x="367" y="354"/>
                  </a:cubicBezTo>
                  <a:cubicBezTo>
                    <a:pt x="358" y="367"/>
                    <a:pt x="346" y="375"/>
                    <a:pt x="333" y="384"/>
                  </a:cubicBezTo>
                  <a:cubicBezTo>
                    <a:pt x="299" y="405"/>
                    <a:pt x="253" y="414"/>
                    <a:pt x="211" y="397"/>
                  </a:cubicBezTo>
                  <a:cubicBezTo>
                    <a:pt x="131" y="371"/>
                    <a:pt x="88" y="287"/>
                    <a:pt x="118" y="207"/>
                  </a:cubicBezTo>
                  <a:cubicBezTo>
                    <a:pt x="122" y="190"/>
                    <a:pt x="135" y="173"/>
                    <a:pt x="147" y="157"/>
                  </a:cubicBezTo>
                  <a:cubicBezTo>
                    <a:pt x="156" y="144"/>
                    <a:pt x="168" y="135"/>
                    <a:pt x="181" y="127"/>
                  </a:cubicBezTo>
                  <a:cubicBezTo>
                    <a:pt x="219" y="106"/>
                    <a:pt x="265" y="101"/>
                    <a:pt x="307" y="114"/>
                  </a:cubicBezTo>
                  <a:cubicBezTo>
                    <a:pt x="383" y="144"/>
                    <a:pt x="425" y="228"/>
                    <a:pt x="400" y="304"/>
                  </a:cubicBezTo>
                  <a:close/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2" name="Freeform 199">
              <a:extLst>
                <a:ext uri="{FF2B5EF4-FFF2-40B4-BE49-F238E27FC236}">
                  <a16:creationId xmlns:a16="http://schemas.microsoft.com/office/drawing/2014/main" id="{67FA2ED3-BF8B-7141-A004-F82239F9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914" y="4022548"/>
              <a:ext cx="446576" cy="496196"/>
            </a:xfrm>
            <a:custGeom>
              <a:avLst/>
              <a:gdLst>
                <a:gd name="T0" fmla="*/ 658 w 713"/>
                <a:gd name="T1" fmla="*/ 624 h 794"/>
                <a:gd name="T2" fmla="*/ 658 w 713"/>
                <a:gd name="T3" fmla="*/ 624 h 794"/>
                <a:gd name="T4" fmla="*/ 633 w 713"/>
                <a:gd name="T5" fmla="*/ 611 h 794"/>
                <a:gd name="T6" fmla="*/ 662 w 713"/>
                <a:gd name="T7" fmla="*/ 544 h 794"/>
                <a:gd name="T8" fmla="*/ 691 w 713"/>
                <a:gd name="T9" fmla="*/ 557 h 794"/>
                <a:gd name="T10" fmla="*/ 658 w 713"/>
                <a:gd name="T11" fmla="*/ 624 h 794"/>
                <a:gd name="T12" fmla="*/ 708 w 713"/>
                <a:gd name="T13" fmla="*/ 481 h 794"/>
                <a:gd name="T14" fmla="*/ 708 w 713"/>
                <a:gd name="T15" fmla="*/ 481 h 794"/>
                <a:gd name="T16" fmla="*/ 679 w 713"/>
                <a:gd name="T17" fmla="*/ 476 h 794"/>
                <a:gd name="T18" fmla="*/ 683 w 713"/>
                <a:gd name="T19" fmla="*/ 405 h 794"/>
                <a:gd name="T20" fmla="*/ 712 w 713"/>
                <a:gd name="T21" fmla="*/ 405 h 794"/>
                <a:gd name="T22" fmla="*/ 708 w 713"/>
                <a:gd name="T23" fmla="*/ 481 h 794"/>
                <a:gd name="T24" fmla="*/ 704 w 713"/>
                <a:gd name="T25" fmla="*/ 329 h 794"/>
                <a:gd name="T26" fmla="*/ 704 w 713"/>
                <a:gd name="T27" fmla="*/ 329 h 794"/>
                <a:gd name="T28" fmla="*/ 675 w 713"/>
                <a:gd name="T29" fmla="*/ 337 h 794"/>
                <a:gd name="T30" fmla="*/ 654 w 713"/>
                <a:gd name="T31" fmla="*/ 270 h 794"/>
                <a:gd name="T32" fmla="*/ 679 w 713"/>
                <a:gd name="T33" fmla="*/ 257 h 794"/>
                <a:gd name="T34" fmla="*/ 704 w 713"/>
                <a:gd name="T35" fmla="*/ 329 h 794"/>
                <a:gd name="T36" fmla="*/ 645 w 713"/>
                <a:gd name="T37" fmla="*/ 190 h 794"/>
                <a:gd name="T38" fmla="*/ 645 w 713"/>
                <a:gd name="T39" fmla="*/ 190 h 794"/>
                <a:gd name="T40" fmla="*/ 620 w 713"/>
                <a:gd name="T41" fmla="*/ 207 h 794"/>
                <a:gd name="T42" fmla="*/ 578 w 713"/>
                <a:gd name="T43" fmla="*/ 152 h 794"/>
                <a:gd name="T44" fmla="*/ 573 w 713"/>
                <a:gd name="T45" fmla="*/ 152 h 794"/>
                <a:gd name="T46" fmla="*/ 594 w 713"/>
                <a:gd name="T47" fmla="*/ 131 h 794"/>
                <a:gd name="T48" fmla="*/ 594 w 713"/>
                <a:gd name="T49" fmla="*/ 131 h 794"/>
                <a:gd name="T50" fmla="*/ 645 w 713"/>
                <a:gd name="T51" fmla="*/ 190 h 794"/>
                <a:gd name="T52" fmla="*/ 523 w 713"/>
                <a:gd name="T53" fmla="*/ 106 h 794"/>
                <a:gd name="T54" fmla="*/ 523 w 713"/>
                <a:gd name="T55" fmla="*/ 106 h 794"/>
                <a:gd name="T56" fmla="*/ 460 w 713"/>
                <a:gd name="T57" fmla="*/ 68 h 794"/>
                <a:gd name="T58" fmla="*/ 472 w 713"/>
                <a:gd name="T59" fmla="*/ 42 h 794"/>
                <a:gd name="T60" fmla="*/ 536 w 713"/>
                <a:gd name="T61" fmla="*/ 80 h 794"/>
                <a:gd name="T62" fmla="*/ 523 w 713"/>
                <a:gd name="T63" fmla="*/ 106 h 794"/>
                <a:gd name="T64" fmla="*/ 392 w 713"/>
                <a:gd name="T65" fmla="*/ 46 h 794"/>
                <a:gd name="T66" fmla="*/ 392 w 713"/>
                <a:gd name="T67" fmla="*/ 46 h 794"/>
                <a:gd name="T68" fmla="*/ 325 w 713"/>
                <a:gd name="T69" fmla="*/ 34 h 794"/>
                <a:gd name="T70" fmla="*/ 325 w 713"/>
                <a:gd name="T71" fmla="*/ 8 h 794"/>
                <a:gd name="T72" fmla="*/ 401 w 713"/>
                <a:gd name="T73" fmla="*/ 17 h 794"/>
                <a:gd name="T74" fmla="*/ 392 w 713"/>
                <a:gd name="T75" fmla="*/ 46 h 794"/>
                <a:gd name="T76" fmla="*/ 253 w 713"/>
                <a:gd name="T77" fmla="*/ 38 h 794"/>
                <a:gd name="T78" fmla="*/ 253 w 713"/>
                <a:gd name="T79" fmla="*/ 38 h 794"/>
                <a:gd name="T80" fmla="*/ 182 w 713"/>
                <a:gd name="T81" fmla="*/ 55 h 794"/>
                <a:gd name="T82" fmla="*/ 173 w 713"/>
                <a:gd name="T83" fmla="*/ 25 h 794"/>
                <a:gd name="T84" fmla="*/ 249 w 713"/>
                <a:gd name="T85" fmla="*/ 8 h 794"/>
                <a:gd name="T86" fmla="*/ 253 w 713"/>
                <a:gd name="T87" fmla="*/ 38 h 794"/>
                <a:gd name="T88" fmla="*/ 131 w 713"/>
                <a:gd name="T89" fmla="*/ 29 h 794"/>
                <a:gd name="T90" fmla="*/ 131 w 713"/>
                <a:gd name="T91" fmla="*/ 29 h 794"/>
                <a:gd name="T92" fmla="*/ 131 w 713"/>
                <a:gd name="T93" fmla="*/ 126 h 794"/>
                <a:gd name="T94" fmla="*/ 29 w 713"/>
                <a:gd name="T95" fmla="*/ 126 h 794"/>
                <a:gd name="T96" fmla="*/ 29 w 713"/>
                <a:gd name="T97" fmla="*/ 25 h 794"/>
                <a:gd name="T98" fmla="*/ 131 w 713"/>
                <a:gd name="T99" fmla="*/ 29 h 794"/>
                <a:gd name="T100" fmla="*/ 654 w 713"/>
                <a:gd name="T101" fmla="*/ 666 h 794"/>
                <a:gd name="T102" fmla="*/ 654 w 713"/>
                <a:gd name="T103" fmla="*/ 666 h 794"/>
                <a:gd name="T104" fmla="*/ 649 w 713"/>
                <a:gd name="T105" fmla="*/ 767 h 794"/>
                <a:gd name="T106" fmla="*/ 552 w 713"/>
                <a:gd name="T107" fmla="*/ 763 h 794"/>
                <a:gd name="T108" fmla="*/ 552 w 713"/>
                <a:gd name="T109" fmla="*/ 666 h 794"/>
                <a:gd name="T110" fmla="*/ 654 w 713"/>
                <a:gd name="T111" fmla="*/ 666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3" h="794">
                  <a:moveTo>
                    <a:pt x="658" y="624"/>
                  </a:moveTo>
                  <a:lnTo>
                    <a:pt x="658" y="624"/>
                  </a:lnTo>
                  <a:cubicBezTo>
                    <a:pt x="633" y="611"/>
                    <a:pt x="633" y="611"/>
                    <a:pt x="633" y="611"/>
                  </a:cubicBezTo>
                  <a:cubicBezTo>
                    <a:pt x="645" y="590"/>
                    <a:pt x="658" y="569"/>
                    <a:pt x="662" y="544"/>
                  </a:cubicBezTo>
                  <a:cubicBezTo>
                    <a:pt x="691" y="557"/>
                    <a:pt x="691" y="557"/>
                    <a:pt x="691" y="557"/>
                  </a:cubicBezTo>
                  <a:cubicBezTo>
                    <a:pt x="683" y="578"/>
                    <a:pt x="670" y="603"/>
                    <a:pt x="658" y="624"/>
                  </a:cubicBezTo>
                  <a:close/>
                  <a:moveTo>
                    <a:pt x="708" y="481"/>
                  </a:moveTo>
                  <a:lnTo>
                    <a:pt x="708" y="481"/>
                  </a:lnTo>
                  <a:cubicBezTo>
                    <a:pt x="679" y="476"/>
                    <a:pt x="679" y="476"/>
                    <a:pt x="679" y="476"/>
                  </a:cubicBezTo>
                  <a:cubicBezTo>
                    <a:pt x="683" y="455"/>
                    <a:pt x="687" y="430"/>
                    <a:pt x="683" y="405"/>
                  </a:cubicBezTo>
                  <a:cubicBezTo>
                    <a:pt x="712" y="405"/>
                    <a:pt x="712" y="405"/>
                    <a:pt x="712" y="405"/>
                  </a:cubicBezTo>
                  <a:cubicBezTo>
                    <a:pt x="712" y="430"/>
                    <a:pt x="712" y="455"/>
                    <a:pt x="708" y="481"/>
                  </a:cubicBezTo>
                  <a:close/>
                  <a:moveTo>
                    <a:pt x="704" y="329"/>
                  </a:moveTo>
                  <a:lnTo>
                    <a:pt x="704" y="329"/>
                  </a:lnTo>
                  <a:cubicBezTo>
                    <a:pt x="675" y="337"/>
                    <a:pt x="675" y="337"/>
                    <a:pt x="675" y="337"/>
                  </a:cubicBezTo>
                  <a:cubicBezTo>
                    <a:pt x="670" y="312"/>
                    <a:pt x="662" y="291"/>
                    <a:pt x="654" y="270"/>
                  </a:cubicBezTo>
                  <a:cubicBezTo>
                    <a:pt x="679" y="257"/>
                    <a:pt x="679" y="257"/>
                    <a:pt x="679" y="257"/>
                  </a:cubicBezTo>
                  <a:cubicBezTo>
                    <a:pt x="691" y="282"/>
                    <a:pt x="696" y="304"/>
                    <a:pt x="704" y="329"/>
                  </a:cubicBezTo>
                  <a:close/>
                  <a:moveTo>
                    <a:pt x="645" y="190"/>
                  </a:moveTo>
                  <a:lnTo>
                    <a:pt x="645" y="190"/>
                  </a:lnTo>
                  <a:cubicBezTo>
                    <a:pt x="620" y="207"/>
                    <a:pt x="620" y="207"/>
                    <a:pt x="620" y="207"/>
                  </a:cubicBezTo>
                  <a:cubicBezTo>
                    <a:pt x="607" y="186"/>
                    <a:pt x="594" y="169"/>
                    <a:pt x="578" y="152"/>
                  </a:cubicBezTo>
                  <a:cubicBezTo>
                    <a:pt x="573" y="152"/>
                    <a:pt x="573" y="152"/>
                    <a:pt x="573" y="152"/>
                  </a:cubicBezTo>
                  <a:cubicBezTo>
                    <a:pt x="594" y="131"/>
                    <a:pt x="594" y="131"/>
                    <a:pt x="594" y="131"/>
                  </a:cubicBezTo>
                  <a:lnTo>
                    <a:pt x="594" y="131"/>
                  </a:lnTo>
                  <a:cubicBezTo>
                    <a:pt x="615" y="152"/>
                    <a:pt x="628" y="169"/>
                    <a:pt x="645" y="190"/>
                  </a:cubicBezTo>
                  <a:close/>
                  <a:moveTo>
                    <a:pt x="523" y="106"/>
                  </a:moveTo>
                  <a:lnTo>
                    <a:pt x="523" y="106"/>
                  </a:lnTo>
                  <a:cubicBezTo>
                    <a:pt x="502" y="89"/>
                    <a:pt x="481" y="80"/>
                    <a:pt x="460" y="68"/>
                  </a:cubicBezTo>
                  <a:cubicBezTo>
                    <a:pt x="472" y="42"/>
                    <a:pt x="472" y="42"/>
                    <a:pt x="472" y="42"/>
                  </a:cubicBezTo>
                  <a:cubicBezTo>
                    <a:pt x="493" y="55"/>
                    <a:pt x="519" y="68"/>
                    <a:pt x="536" y="80"/>
                  </a:cubicBezTo>
                  <a:lnTo>
                    <a:pt x="523" y="106"/>
                  </a:lnTo>
                  <a:close/>
                  <a:moveTo>
                    <a:pt x="392" y="46"/>
                  </a:moveTo>
                  <a:lnTo>
                    <a:pt x="392" y="46"/>
                  </a:lnTo>
                  <a:cubicBezTo>
                    <a:pt x="371" y="42"/>
                    <a:pt x="346" y="38"/>
                    <a:pt x="325" y="34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50" y="8"/>
                    <a:pt x="375" y="13"/>
                    <a:pt x="401" y="17"/>
                  </a:cubicBezTo>
                  <a:lnTo>
                    <a:pt x="392" y="46"/>
                  </a:lnTo>
                  <a:close/>
                  <a:moveTo>
                    <a:pt x="253" y="38"/>
                  </a:moveTo>
                  <a:lnTo>
                    <a:pt x="253" y="38"/>
                  </a:lnTo>
                  <a:cubicBezTo>
                    <a:pt x="228" y="42"/>
                    <a:pt x="207" y="46"/>
                    <a:pt x="182" y="5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98" y="21"/>
                    <a:pt x="224" y="13"/>
                    <a:pt x="249" y="8"/>
                  </a:cubicBezTo>
                  <a:lnTo>
                    <a:pt x="253" y="38"/>
                  </a:ln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56" y="55"/>
                    <a:pt x="156" y="101"/>
                    <a:pt x="131" y="126"/>
                  </a:cubicBezTo>
                  <a:cubicBezTo>
                    <a:pt x="101" y="156"/>
                    <a:pt x="55" y="156"/>
                    <a:pt x="29" y="126"/>
                  </a:cubicBezTo>
                  <a:cubicBezTo>
                    <a:pt x="0" y="97"/>
                    <a:pt x="4" y="55"/>
                    <a:pt x="29" y="25"/>
                  </a:cubicBezTo>
                  <a:cubicBezTo>
                    <a:pt x="59" y="0"/>
                    <a:pt x="106" y="0"/>
                    <a:pt x="131" y="29"/>
                  </a:cubicBezTo>
                  <a:close/>
                  <a:moveTo>
                    <a:pt x="654" y="666"/>
                  </a:moveTo>
                  <a:lnTo>
                    <a:pt x="654" y="666"/>
                  </a:lnTo>
                  <a:cubicBezTo>
                    <a:pt x="679" y="696"/>
                    <a:pt x="679" y="738"/>
                    <a:pt x="649" y="767"/>
                  </a:cubicBezTo>
                  <a:cubicBezTo>
                    <a:pt x="624" y="793"/>
                    <a:pt x="578" y="793"/>
                    <a:pt x="552" y="763"/>
                  </a:cubicBezTo>
                  <a:cubicBezTo>
                    <a:pt x="523" y="738"/>
                    <a:pt x="523" y="691"/>
                    <a:pt x="552" y="666"/>
                  </a:cubicBezTo>
                  <a:cubicBezTo>
                    <a:pt x="582" y="636"/>
                    <a:pt x="624" y="636"/>
                    <a:pt x="654" y="666"/>
                  </a:cubicBezTo>
                  <a:close/>
                </a:path>
              </a:pathLst>
            </a:custGeom>
            <a:solidFill>
              <a:srgbClr val="006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3" name="Freeform 200">
              <a:extLst>
                <a:ext uri="{FF2B5EF4-FFF2-40B4-BE49-F238E27FC236}">
                  <a16:creationId xmlns:a16="http://schemas.microsoft.com/office/drawing/2014/main" id="{FE702DBD-01E7-624A-979A-30A57EBA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228" y="4513231"/>
              <a:ext cx="548573" cy="460361"/>
            </a:xfrm>
            <a:custGeom>
              <a:avLst/>
              <a:gdLst>
                <a:gd name="T0" fmla="*/ 809 w 878"/>
                <a:gd name="T1" fmla="*/ 426 h 735"/>
                <a:gd name="T2" fmla="*/ 772 w 878"/>
                <a:gd name="T3" fmla="*/ 452 h 735"/>
                <a:gd name="T4" fmla="*/ 818 w 878"/>
                <a:gd name="T5" fmla="*/ 388 h 735"/>
                <a:gd name="T6" fmla="*/ 767 w 878"/>
                <a:gd name="T7" fmla="*/ 528 h 735"/>
                <a:gd name="T8" fmla="*/ 721 w 878"/>
                <a:gd name="T9" fmla="*/ 591 h 735"/>
                <a:gd name="T10" fmla="*/ 742 w 878"/>
                <a:gd name="T11" fmla="*/ 514 h 735"/>
                <a:gd name="T12" fmla="*/ 823 w 878"/>
                <a:gd name="T13" fmla="*/ 313 h 735"/>
                <a:gd name="T14" fmla="*/ 797 w 878"/>
                <a:gd name="T15" fmla="*/ 313 h 735"/>
                <a:gd name="T16" fmla="*/ 814 w 878"/>
                <a:gd name="T17" fmla="*/ 236 h 735"/>
                <a:gd name="T18" fmla="*/ 666 w 878"/>
                <a:gd name="T19" fmla="*/ 641 h 735"/>
                <a:gd name="T20" fmla="*/ 603 w 878"/>
                <a:gd name="T21" fmla="*/ 683 h 735"/>
                <a:gd name="T22" fmla="*/ 649 w 878"/>
                <a:gd name="T23" fmla="*/ 620 h 735"/>
                <a:gd name="T24" fmla="*/ 536 w 878"/>
                <a:gd name="T25" fmla="*/ 713 h 735"/>
                <a:gd name="T26" fmla="*/ 460 w 878"/>
                <a:gd name="T27" fmla="*/ 729 h 735"/>
                <a:gd name="T28" fmla="*/ 527 w 878"/>
                <a:gd name="T29" fmla="*/ 688 h 735"/>
                <a:gd name="T30" fmla="*/ 384 w 878"/>
                <a:gd name="T31" fmla="*/ 734 h 735"/>
                <a:gd name="T32" fmla="*/ 308 w 878"/>
                <a:gd name="T33" fmla="*/ 721 h 735"/>
                <a:gd name="T34" fmla="*/ 384 w 878"/>
                <a:gd name="T35" fmla="*/ 704 h 735"/>
                <a:gd name="T36" fmla="*/ 249 w 878"/>
                <a:gd name="T37" fmla="*/ 671 h 735"/>
                <a:gd name="T38" fmla="*/ 236 w 878"/>
                <a:gd name="T39" fmla="*/ 696 h 735"/>
                <a:gd name="T40" fmla="*/ 190 w 878"/>
                <a:gd name="T41" fmla="*/ 632 h 735"/>
                <a:gd name="T42" fmla="*/ 135 w 878"/>
                <a:gd name="T43" fmla="*/ 586 h 735"/>
                <a:gd name="T44" fmla="*/ 114 w 878"/>
                <a:gd name="T45" fmla="*/ 607 h 735"/>
                <a:gd name="T46" fmla="*/ 89 w 878"/>
                <a:gd name="T47" fmla="*/ 532 h 735"/>
                <a:gd name="T48" fmla="*/ 59 w 878"/>
                <a:gd name="T49" fmla="*/ 468 h 735"/>
                <a:gd name="T50" fmla="*/ 30 w 878"/>
                <a:gd name="T51" fmla="*/ 481 h 735"/>
                <a:gd name="T52" fmla="*/ 34 w 878"/>
                <a:gd name="T53" fmla="*/ 401 h 735"/>
                <a:gd name="T54" fmla="*/ 173 w 878"/>
                <a:gd name="T55" fmla="*/ 21 h 735"/>
                <a:gd name="T56" fmla="*/ 122 w 878"/>
                <a:gd name="T57" fmla="*/ 72 h 735"/>
                <a:gd name="T58" fmla="*/ 156 w 878"/>
                <a:gd name="T59" fmla="*/ 0 h 735"/>
                <a:gd name="T60" fmla="*/ 26 w 878"/>
                <a:gd name="T61" fmla="*/ 334 h 735"/>
                <a:gd name="T62" fmla="*/ 0 w 878"/>
                <a:gd name="T63" fmla="*/ 334 h 735"/>
                <a:gd name="T64" fmla="*/ 34 w 878"/>
                <a:gd name="T65" fmla="*/ 262 h 735"/>
                <a:gd name="T66" fmla="*/ 80 w 878"/>
                <a:gd name="T67" fmla="*/ 127 h 735"/>
                <a:gd name="T68" fmla="*/ 51 w 878"/>
                <a:gd name="T69" fmla="*/ 190 h 735"/>
                <a:gd name="T70" fmla="*/ 55 w 878"/>
                <a:gd name="T71" fmla="*/ 114 h 735"/>
                <a:gd name="T72" fmla="*/ 877 w 878"/>
                <a:gd name="T73" fmla="*/ 173 h 735"/>
                <a:gd name="T74" fmla="*/ 730 w 878"/>
                <a:gd name="T75" fmla="*/ 26 h 735"/>
                <a:gd name="T76" fmla="*/ 877 w 878"/>
                <a:gd name="T77" fmla="*/ 173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8" h="735">
                  <a:moveTo>
                    <a:pt x="809" y="426"/>
                  </a:moveTo>
                  <a:lnTo>
                    <a:pt x="809" y="426"/>
                  </a:lnTo>
                  <a:cubicBezTo>
                    <a:pt x="805" y="435"/>
                    <a:pt x="801" y="447"/>
                    <a:pt x="797" y="460"/>
                  </a:cubicBezTo>
                  <a:cubicBezTo>
                    <a:pt x="772" y="452"/>
                    <a:pt x="772" y="452"/>
                    <a:pt x="772" y="452"/>
                  </a:cubicBezTo>
                  <a:cubicBezTo>
                    <a:pt x="780" y="431"/>
                    <a:pt x="788" y="405"/>
                    <a:pt x="788" y="384"/>
                  </a:cubicBezTo>
                  <a:cubicBezTo>
                    <a:pt x="818" y="388"/>
                    <a:pt x="818" y="388"/>
                    <a:pt x="818" y="388"/>
                  </a:cubicBezTo>
                  <a:cubicBezTo>
                    <a:pt x="814" y="401"/>
                    <a:pt x="814" y="413"/>
                    <a:pt x="809" y="426"/>
                  </a:cubicBezTo>
                  <a:close/>
                  <a:moveTo>
                    <a:pt x="767" y="528"/>
                  </a:moveTo>
                  <a:lnTo>
                    <a:pt x="767" y="528"/>
                  </a:lnTo>
                  <a:cubicBezTo>
                    <a:pt x="755" y="553"/>
                    <a:pt x="738" y="574"/>
                    <a:pt x="721" y="591"/>
                  </a:cubicBezTo>
                  <a:cubicBezTo>
                    <a:pt x="700" y="574"/>
                    <a:pt x="700" y="574"/>
                    <a:pt x="700" y="574"/>
                  </a:cubicBezTo>
                  <a:cubicBezTo>
                    <a:pt x="717" y="557"/>
                    <a:pt x="730" y="535"/>
                    <a:pt x="742" y="514"/>
                  </a:cubicBezTo>
                  <a:lnTo>
                    <a:pt x="767" y="528"/>
                  </a:lnTo>
                  <a:close/>
                  <a:moveTo>
                    <a:pt x="823" y="313"/>
                  </a:moveTo>
                  <a:lnTo>
                    <a:pt x="823" y="313"/>
                  </a:lnTo>
                  <a:cubicBezTo>
                    <a:pt x="797" y="313"/>
                    <a:pt x="797" y="313"/>
                    <a:pt x="797" y="313"/>
                  </a:cubicBezTo>
                  <a:cubicBezTo>
                    <a:pt x="793" y="287"/>
                    <a:pt x="793" y="266"/>
                    <a:pt x="788" y="241"/>
                  </a:cubicBezTo>
                  <a:cubicBezTo>
                    <a:pt x="814" y="236"/>
                    <a:pt x="814" y="236"/>
                    <a:pt x="814" y="236"/>
                  </a:cubicBezTo>
                  <a:cubicBezTo>
                    <a:pt x="818" y="262"/>
                    <a:pt x="823" y="287"/>
                    <a:pt x="823" y="313"/>
                  </a:cubicBezTo>
                  <a:close/>
                  <a:moveTo>
                    <a:pt x="666" y="641"/>
                  </a:moveTo>
                  <a:lnTo>
                    <a:pt x="666" y="641"/>
                  </a:lnTo>
                  <a:cubicBezTo>
                    <a:pt x="649" y="658"/>
                    <a:pt x="628" y="675"/>
                    <a:pt x="603" y="683"/>
                  </a:cubicBezTo>
                  <a:cubicBezTo>
                    <a:pt x="591" y="662"/>
                    <a:pt x="591" y="662"/>
                    <a:pt x="591" y="662"/>
                  </a:cubicBezTo>
                  <a:cubicBezTo>
                    <a:pt x="612" y="650"/>
                    <a:pt x="633" y="637"/>
                    <a:pt x="649" y="620"/>
                  </a:cubicBezTo>
                  <a:lnTo>
                    <a:pt x="666" y="641"/>
                  </a:lnTo>
                  <a:close/>
                  <a:moveTo>
                    <a:pt x="536" y="713"/>
                  </a:moveTo>
                  <a:lnTo>
                    <a:pt x="536" y="713"/>
                  </a:lnTo>
                  <a:cubicBezTo>
                    <a:pt x="510" y="721"/>
                    <a:pt x="485" y="725"/>
                    <a:pt x="460" y="729"/>
                  </a:cubicBezTo>
                  <a:cubicBezTo>
                    <a:pt x="455" y="704"/>
                    <a:pt x="455" y="704"/>
                    <a:pt x="455" y="704"/>
                  </a:cubicBezTo>
                  <a:cubicBezTo>
                    <a:pt x="481" y="700"/>
                    <a:pt x="502" y="696"/>
                    <a:pt x="527" y="688"/>
                  </a:cubicBezTo>
                  <a:lnTo>
                    <a:pt x="536" y="713"/>
                  </a:lnTo>
                  <a:close/>
                  <a:moveTo>
                    <a:pt x="384" y="734"/>
                  </a:moveTo>
                  <a:lnTo>
                    <a:pt x="384" y="734"/>
                  </a:lnTo>
                  <a:cubicBezTo>
                    <a:pt x="358" y="729"/>
                    <a:pt x="333" y="725"/>
                    <a:pt x="308" y="721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37" y="700"/>
                    <a:pt x="363" y="704"/>
                    <a:pt x="384" y="704"/>
                  </a:cubicBezTo>
                  <a:lnTo>
                    <a:pt x="384" y="734"/>
                  </a:lnTo>
                  <a:close/>
                  <a:moveTo>
                    <a:pt x="249" y="671"/>
                  </a:moveTo>
                  <a:lnTo>
                    <a:pt x="249" y="671"/>
                  </a:lnTo>
                  <a:cubicBezTo>
                    <a:pt x="236" y="696"/>
                    <a:pt x="236" y="696"/>
                    <a:pt x="236" y="696"/>
                  </a:cubicBezTo>
                  <a:cubicBezTo>
                    <a:pt x="215" y="683"/>
                    <a:pt x="194" y="671"/>
                    <a:pt x="173" y="658"/>
                  </a:cubicBezTo>
                  <a:cubicBezTo>
                    <a:pt x="190" y="632"/>
                    <a:pt x="190" y="632"/>
                    <a:pt x="190" y="632"/>
                  </a:cubicBezTo>
                  <a:cubicBezTo>
                    <a:pt x="207" y="646"/>
                    <a:pt x="228" y="658"/>
                    <a:pt x="249" y="671"/>
                  </a:cubicBezTo>
                  <a:close/>
                  <a:moveTo>
                    <a:pt x="135" y="586"/>
                  </a:moveTo>
                  <a:lnTo>
                    <a:pt x="135" y="586"/>
                  </a:lnTo>
                  <a:cubicBezTo>
                    <a:pt x="114" y="607"/>
                    <a:pt x="114" y="607"/>
                    <a:pt x="114" y="607"/>
                  </a:cubicBezTo>
                  <a:cubicBezTo>
                    <a:pt x="97" y="586"/>
                    <a:pt x="80" y="570"/>
                    <a:pt x="68" y="549"/>
                  </a:cubicBezTo>
                  <a:cubicBezTo>
                    <a:pt x="89" y="532"/>
                    <a:pt x="89" y="532"/>
                    <a:pt x="89" y="532"/>
                  </a:cubicBezTo>
                  <a:cubicBezTo>
                    <a:pt x="101" y="553"/>
                    <a:pt x="118" y="570"/>
                    <a:pt x="135" y="586"/>
                  </a:cubicBezTo>
                  <a:close/>
                  <a:moveTo>
                    <a:pt x="59" y="468"/>
                  </a:moveTo>
                  <a:lnTo>
                    <a:pt x="59" y="468"/>
                  </a:lnTo>
                  <a:cubicBezTo>
                    <a:pt x="30" y="481"/>
                    <a:pt x="30" y="481"/>
                    <a:pt x="30" y="481"/>
                  </a:cubicBezTo>
                  <a:cubicBezTo>
                    <a:pt x="22" y="456"/>
                    <a:pt x="13" y="431"/>
                    <a:pt x="9" y="410"/>
                  </a:cubicBezTo>
                  <a:cubicBezTo>
                    <a:pt x="34" y="401"/>
                    <a:pt x="34" y="401"/>
                    <a:pt x="34" y="401"/>
                  </a:cubicBezTo>
                  <a:cubicBezTo>
                    <a:pt x="43" y="426"/>
                    <a:pt x="47" y="447"/>
                    <a:pt x="59" y="468"/>
                  </a:cubicBezTo>
                  <a:close/>
                  <a:moveTo>
                    <a:pt x="173" y="21"/>
                  </a:moveTo>
                  <a:lnTo>
                    <a:pt x="173" y="21"/>
                  </a:lnTo>
                  <a:cubicBezTo>
                    <a:pt x="152" y="34"/>
                    <a:pt x="135" y="51"/>
                    <a:pt x="122" y="72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18" y="34"/>
                    <a:pt x="135" y="17"/>
                    <a:pt x="156" y="0"/>
                  </a:cubicBezTo>
                  <a:lnTo>
                    <a:pt x="173" y="21"/>
                  </a:lnTo>
                  <a:close/>
                  <a:moveTo>
                    <a:pt x="26" y="334"/>
                  </a:moveTo>
                  <a:lnTo>
                    <a:pt x="26" y="334"/>
                  </a:lnTo>
                  <a:cubicBezTo>
                    <a:pt x="0" y="334"/>
                    <a:pt x="0" y="334"/>
                    <a:pt x="0" y="334"/>
                  </a:cubicBezTo>
                  <a:cubicBezTo>
                    <a:pt x="0" y="308"/>
                    <a:pt x="0" y="283"/>
                    <a:pt x="4" y="257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0" y="283"/>
                    <a:pt x="26" y="308"/>
                    <a:pt x="26" y="334"/>
                  </a:cubicBezTo>
                  <a:close/>
                  <a:moveTo>
                    <a:pt x="80" y="127"/>
                  </a:moveTo>
                  <a:lnTo>
                    <a:pt x="80" y="127"/>
                  </a:lnTo>
                  <a:cubicBezTo>
                    <a:pt x="68" y="148"/>
                    <a:pt x="59" y="169"/>
                    <a:pt x="51" y="190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4" y="160"/>
                    <a:pt x="43" y="135"/>
                    <a:pt x="55" y="114"/>
                  </a:cubicBezTo>
                  <a:lnTo>
                    <a:pt x="80" y="127"/>
                  </a:lnTo>
                  <a:close/>
                  <a:moveTo>
                    <a:pt x="877" y="173"/>
                  </a:moveTo>
                  <a:lnTo>
                    <a:pt x="877" y="173"/>
                  </a:lnTo>
                  <a:cubicBezTo>
                    <a:pt x="730" y="26"/>
                    <a:pt x="730" y="26"/>
                    <a:pt x="730" y="26"/>
                  </a:cubicBezTo>
                  <a:cubicBezTo>
                    <a:pt x="683" y="228"/>
                    <a:pt x="683" y="228"/>
                    <a:pt x="683" y="228"/>
                  </a:cubicBezTo>
                  <a:lnTo>
                    <a:pt x="877" y="173"/>
                  </a:lnTo>
                  <a:close/>
                </a:path>
              </a:pathLst>
            </a:custGeom>
            <a:solidFill>
              <a:srgbClr val="006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4" name="Freeform 201">
              <a:extLst>
                <a:ext uri="{FF2B5EF4-FFF2-40B4-BE49-F238E27FC236}">
                  <a16:creationId xmlns:a16="http://schemas.microsoft.com/office/drawing/2014/main" id="{AAE2DD35-EE1D-6F4B-B905-01066C16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6035" y="5072831"/>
              <a:ext cx="405226" cy="402470"/>
            </a:xfrm>
            <a:custGeom>
              <a:avLst/>
              <a:gdLst>
                <a:gd name="T0" fmla="*/ 367 w 647"/>
                <a:gd name="T1" fmla="*/ 645 h 646"/>
                <a:gd name="T2" fmla="*/ 367 w 647"/>
                <a:gd name="T3" fmla="*/ 645 h 646"/>
                <a:gd name="T4" fmla="*/ 464 w 647"/>
                <a:gd name="T5" fmla="*/ 615 h 646"/>
                <a:gd name="T6" fmla="*/ 451 w 647"/>
                <a:gd name="T7" fmla="*/ 569 h 646"/>
                <a:gd name="T8" fmla="*/ 540 w 647"/>
                <a:gd name="T9" fmla="*/ 497 h 646"/>
                <a:gd name="T10" fmla="*/ 582 w 647"/>
                <a:gd name="T11" fmla="*/ 518 h 646"/>
                <a:gd name="T12" fmla="*/ 629 w 647"/>
                <a:gd name="T13" fmla="*/ 430 h 646"/>
                <a:gd name="T14" fmla="*/ 586 w 647"/>
                <a:gd name="T15" fmla="*/ 405 h 646"/>
                <a:gd name="T16" fmla="*/ 599 w 647"/>
                <a:gd name="T17" fmla="*/ 320 h 646"/>
                <a:gd name="T18" fmla="*/ 599 w 647"/>
                <a:gd name="T19" fmla="*/ 291 h 646"/>
                <a:gd name="T20" fmla="*/ 646 w 647"/>
                <a:gd name="T21" fmla="*/ 274 h 646"/>
                <a:gd name="T22" fmla="*/ 616 w 647"/>
                <a:gd name="T23" fmla="*/ 177 h 646"/>
                <a:gd name="T24" fmla="*/ 570 w 647"/>
                <a:gd name="T25" fmla="*/ 194 h 646"/>
                <a:gd name="T26" fmla="*/ 493 w 647"/>
                <a:gd name="T27" fmla="*/ 106 h 646"/>
                <a:gd name="T28" fmla="*/ 515 w 647"/>
                <a:gd name="T29" fmla="*/ 63 h 646"/>
                <a:gd name="T30" fmla="*/ 426 w 647"/>
                <a:gd name="T31" fmla="*/ 13 h 646"/>
                <a:gd name="T32" fmla="*/ 405 w 647"/>
                <a:gd name="T33" fmla="*/ 55 h 646"/>
                <a:gd name="T34" fmla="*/ 292 w 647"/>
                <a:gd name="T35" fmla="*/ 46 h 646"/>
                <a:gd name="T36" fmla="*/ 275 w 647"/>
                <a:gd name="T37" fmla="*/ 0 h 646"/>
                <a:gd name="T38" fmla="*/ 178 w 647"/>
                <a:gd name="T39" fmla="*/ 30 h 646"/>
                <a:gd name="T40" fmla="*/ 190 w 647"/>
                <a:gd name="T41" fmla="*/ 76 h 646"/>
                <a:gd name="T42" fmla="*/ 102 w 647"/>
                <a:gd name="T43" fmla="*/ 152 h 646"/>
                <a:gd name="T44" fmla="*/ 60 w 647"/>
                <a:gd name="T45" fmla="*/ 127 h 646"/>
                <a:gd name="T46" fmla="*/ 13 w 647"/>
                <a:gd name="T47" fmla="*/ 219 h 646"/>
                <a:gd name="T48" fmla="*/ 56 w 647"/>
                <a:gd name="T49" fmla="*/ 240 h 646"/>
                <a:gd name="T50" fmla="*/ 43 w 647"/>
                <a:gd name="T51" fmla="*/ 325 h 646"/>
                <a:gd name="T52" fmla="*/ 47 w 647"/>
                <a:gd name="T53" fmla="*/ 354 h 646"/>
                <a:gd name="T54" fmla="*/ 0 w 647"/>
                <a:gd name="T55" fmla="*/ 371 h 646"/>
                <a:gd name="T56" fmla="*/ 30 w 647"/>
                <a:gd name="T57" fmla="*/ 468 h 646"/>
                <a:gd name="T58" fmla="*/ 76 w 647"/>
                <a:gd name="T59" fmla="*/ 451 h 646"/>
                <a:gd name="T60" fmla="*/ 148 w 647"/>
                <a:gd name="T61" fmla="*/ 539 h 646"/>
                <a:gd name="T62" fmla="*/ 127 w 647"/>
                <a:gd name="T63" fmla="*/ 582 h 646"/>
                <a:gd name="T64" fmla="*/ 215 w 647"/>
                <a:gd name="T65" fmla="*/ 632 h 646"/>
                <a:gd name="T66" fmla="*/ 236 w 647"/>
                <a:gd name="T67" fmla="*/ 590 h 646"/>
                <a:gd name="T68" fmla="*/ 354 w 647"/>
                <a:gd name="T69" fmla="*/ 599 h 646"/>
                <a:gd name="T70" fmla="*/ 367 w 647"/>
                <a:gd name="T71" fmla="*/ 645 h 646"/>
                <a:gd name="T72" fmla="*/ 127 w 647"/>
                <a:gd name="T73" fmla="*/ 384 h 646"/>
                <a:gd name="T74" fmla="*/ 127 w 647"/>
                <a:gd name="T75" fmla="*/ 384 h 646"/>
                <a:gd name="T76" fmla="*/ 114 w 647"/>
                <a:gd name="T77" fmla="*/ 325 h 646"/>
                <a:gd name="T78" fmla="*/ 262 w 647"/>
                <a:gd name="T79" fmla="*/ 127 h 646"/>
                <a:gd name="T80" fmla="*/ 519 w 647"/>
                <a:gd name="T81" fmla="*/ 261 h 646"/>
                <a:gd name="T82" fmla="*/ 528 w 647"/>
                <a:gd name="T83" fmla="*/ 320 h 646"/>
                <a:gd name="T84" fmla="*/ 384 w 647"/>
                <a:gd name="T85" fmla="*/ 518 h 646"/>
                <a:gd name="T86" fmla="*/ 127 w 647"/>
                <a:gd name="T87" fmla="*/ 38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7" h="646">
                  <a:moveTo>
                    <a:pt x="367" y="645"/>
                  </a:moveTo>
                  <a:lnTo>
                    <a:pt x="367" y="645"/>
                  </a:lnTo>
                  <a:cubicBezTo>
                    <a:pt x="464" y="615"/>
                    <a:pt x="464" y="615"/>
                    <a:pt x="464" y="615"/>
                  </a:cubicBezTo>
                  <a:cubicBezTo>
                    <a:pt x="451" y="569"/>
                    <a:pt x="451" y="569"/>
                    <a:pt x="451" y="569"/>
                  </a:cubicBezTo>
                  <a:cubicBezTo>
                    <a:pt x="485" y="552"/>
                    <a:pt x="515" y="527"/>
                    <a:pt x="540" y="497"/>
                  </a:cubicBezTo>
                  <a:cubicBezTo>
                    <a:pt x="582" y="518"/>
                    <a:pt x="582" y="518"/>
                    <a:pt x="582" y="518"/>
                  </a:cubicBezTo>
                  <a:cubicBezTo>
                    <a:pt x="629" y="430"/>
                    <a:pt x="629" y="430"/>
                    <a:pt x="629" y="430"/>
                  </a:cubicBezTo>
                  <a:cubicBezTo>
                    <a:pt x="586" y="405"/>
                    <a:pt x="586" y="405"/>
                    <a:pt x="586" y="405"/>
                  </a:cubicBezTo>
                  <a:cubicBezTo>
                    <a:pt x="595" y="379"/>
                    <a:pt x="599" y="350"/>
                    <a:pt x="599" y="320"/>
                  </a:cubicBezTo>
                  <a:cubicBezTo>
                    <a:pt x="599" y="312"/>
                    <a:pt x="599" y="299"/>
                    <a:pt x="599" y="291"/>
                  </a:cubicBezTo>
                  <a:cubicBezTo>
                    <a:pt x="646" y="274"/>
                    <a:pt x="646" y="274"/>
                    <a:pt x="646" y="274"/>
                  </a:cubicBezTo>
                  <a:cubicBezTo>
                    <a:pt x="616" y="177"/>
                    <a:pt x="616" y="177"/>
                    <a:pt x="616" y="177"/>
                  </a:cubicBezTo>
                  <a:cubicBezTo>
                    <a:pt x="570" y="194"/>
                    <a:pt x="570" y="194"/>
                    <a:pt x="570" y="194"/>
                  </a:cubicBezTo>
                  <a:cubicBezTo>
                    <a:pt x="549" y="156"/>
                    <a:pt x="523" y="127"/>
                    <a:pt x="493" y="106"/>
                  </a:cubicBezTo>
                  <a:cubicBezTo>
                    <a:pt x="515" y="63"/>
                    <a:pt x="515" y="63"/>
                    <a:pt x="515" y="63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05" y="55"/>
                    <a:pt x="405" y="55"/>
                    <a:pt x="405" y="55"/>
                  </a:cubicBezTo>
                  <a:cubicBezTo>
                    <a:pt x="367" y="46"/>
                    <a:pt x="329" y="42"/>
                    <a:pt x="292" y="46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57" y="92"/>
                    <a:pt x="127" y="118"/>
                    <a:pt x="102" y="15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56" y="240"/>
                    <a:pt x="56" y="240"/>
                    <a:pt x="56" y="240"/>
                  </a:cubicBezTo>
                  <a:cubicBezTo>
                    <a:pt x="47" y="266"/>
                    <a:pt x="43" y="295"/>
                    <a:pt x="43" y="325"/>
                  </a:cubicBezTo>
                  <a:cubicBezTo>
                    <a:pt x="43" y="333"/>
                    <a:pt x="43" y="346"/>
                    <a:pt x="47" y="35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30" y="468"/>
                    <a:pt x="30" y="468"/>
                    <a:pt x="30" y="468"/>
                  </a:cubicBezTo>
                  <a:cubicBezTo>
                    <a:pt x="76" y="451"/>
                    <a:pt x="76" y="451"/>
                    <a:pt x="76" y="451"/>
                  </a:cubicBezTo>
                  <a:cubicBezTo>
                    <a:pt x="93" y="489"/>
                    <a:pt x="118" y="518"/>
                    <a:pt x="148" y="539"/>
                  </a:cubicBezTo>
                  <a:cubicBezTo>
                    <a:pt x="127" y="582"/>
                    <a:pt x="127" y="582"/>
                    <a:pt x="127" y="582"/>
                  </a:cubicBezTo>
                  <a:cubicBezTo>
                    <a:pt x="215" y="632"/>
                    <a:pt x="215" y="632"/>
                    <a:pt x="215" y="632"/>
                  </a:cubicBezTo>
                  <a:cubicBezTo>
                    <a:pt x="236" y="590"/>
                    <a:pt x="236" y="590"/>
                    <a:pt x="236" y="590"/>
                  </a:cubicBezTo>
                  <a:cubicBezTo>
                    <a:pt x="275" y="599"/>
                    <a:pt x="313" y="603"/>
                    <a:pt x="354" y="599"/>
                  </a:cubicBezTo>
                  <a:lnTo>
                    <a:pt x="367" y="645"/>
                  </a:lnTo>
                  <a:close/>
                  <a:moveTo>
                    <a:pt x="127" y="384"/>
                  </a:moveTo>
                  <a:lnTo>
                    <a:pt x="127" y="384"/>
                  </a:lnTo>
                  <a:cubicBezTo>
                    <a:pt x="118" y="363"/>
                    <a:pt x="114" y="342"/>
                    <a:pt x="114" y="325"/>
                  </a:cubicBezTo>
                  <a:cubicBezTo>
                    <a:pt x="114" y="236"/>
                    <a:pt x="174" y="152"/>
                    <a:pt x="262" y="127"/>
                  </a:cubicBezTo>
                  <a:cubicBezTo>
                    <a:pt x="367" y="92"/>
                    <a:pt x="485" y="152"/>
                    <a:pt x="519" y="261"/>
                  </a:cubicBezTo>
                  <a:cubicBezTo>
                    <a:pt x="523" y="282"/>
                    <a:pt x="528" y="303"/>
                    <a:pt x="528" y="320"/>
                  </a:cubicBezTo>
                  <a:cubicBezTo>
                    <a:pt x="528" y="409"/>
                    <a:pt x="472" y="493"/>
                    <a:pt x="384" y="518"/>
                  </a:cubicBezTo>
                  <a:cubicBezTo>
                    <a:pt x="275" y="552"/>
                    <a:pt x="157" y="493"/>
                    <a:pt x="127" y="384"/>
                  </a:cubicBezTo>
                  <a:close/>
                </a:path>
              </a:pathLst>
            </a:custGeom>
            <a:solidFill>
              <a:srgbClr val="006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5" name="Freeform 202">
              <a:extLst>
                <a:ext uri="{FF2B5EF4-FFF2-40B4-BE49-F238E27FC236}">
                  <a16:creationId xmlns:a16="http://schemas.microsoft.com/office/drawing/2014/main" id="{974517D6-26A6-C042-8BE4-7B49C428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5826" y="5345737"/>
              <a:ext cx="275664" cy="278422"/>
            </a:xfrm>
            <a:custGeom>
              <a:avLst/>
              <a:gdLst>
                <a:gd name="T0" fmla="*/ 249 w 443"/>
                <a:gd name="T1" fmla="*/ 413 h 444"/>
                <a:gd name="T2" fmla="*/ 249 w 443"/>
                <a:gd name="T3" fmla="*/ 413 h 444"/>
                <a:gd name="T4" fmla="*/ 312 w 443"/>
                <a:gd name="T5" fmla="*/ 393 h 444"/>
                <a:gd name="T6" fmla="*/ 333 w 443"/>
                <a:gd name="T7" fmla="*/ 418 h 444"/>
                <a:gd name="T8" fmla="*/ 392 w 443"/>
                <a:gd name="T9" fmla="*/ 363 h 444"/>
                <a:gd name="T10" fmla="*/ 371 w 443"/>
                <a:gd name="T11" fmla="*/ 337 h 444"/>
                <a:gd name="T12" fmla="*/ 405 w 443"/>
                <a:gd name="T13" fmla="*/ 279 h 444"/>
                <a:gd name="T14" fmla="*/ 434 w 443"/>
                <a:gd name="T15" fmla="*/ 283 h 444"/>
                <a:gd name="T16" fmla="*/ 442 w 443"/>
                <a:gd name="T17" fmla="*/ 224 h 444"/>
                <a:gd name="T18" fmla="*/ 442 w 443"/>
                <a:gd name="T19" fmla="*/ 203 h 444"/>
                <a:gd name="T20" fmla="*/ 409 w 443"/>
                <a:gd name="T21" fmla="*/ 198 h 444"/>
                <a:gd name="T22" fmla="*/ 388 w 443"/>
                <a:gd name="T23" fmla="*/ 136 h 444"/>
                <a:gd name="T24" fmla="*/ 413 w 443"/>
                <a:gd name="T25" fmla="*/ 114 h 444"/>
                <a:gd name="T26" fmla="*/ 363 w 443"/>
                <a:gd name="T27" fmla="*/ 51 h 444"/>
                <a:gd name="T28" fmla="*/ 337 w 443"/>
                <a:gd name="T29" fmla="*/ 72 h 444"/>
                <a:gd name="T30" fmla="*/ 278 w 443"/>
                <a:gd name="T31" fmla="*/ 43 h 444"/>
                <a:gd name="T32" fmla="*/ 278 w 443"/>
                <a:gd name="T33" fmla="*/ 9 h 444"/>
                <a:gd name="T34" fmla="*/ 198 w 443"/>
                <a:gd name="T35" fmla="*/ 0 h 444"/>
                <a:gd name="T36" fmla="*/ 198 w 443"/>
                <a:gd name="T37" fmla="*/ 34 h 444"/>
                <a:gd name="T38" fmla="*/ 131 w 443"/>
                <a:gd name="T39" fmla="*/ 55 h 444"/>
                <a:gd name="T40" fmla="*/ 109 w 443"/>
                <a:gd name="T41" fmla="*/ 30 h 444"/>
                <a:gd name="T42" fmla="*/ 51 w 443"/>
                <a:gd name="T43" fmla="*/ 85 h 444"/>
                <a:gd name="T44" fmla="*/ 72 w 443"/>
                <a:gd name="T45" fmla="*/ 110 h 444"/>
                <a:gd name="T46" fmla="*/ 38 w 443"/>
                <a:gd name="T47" fmla="*/ 169 h 444"/>
                <a:gd name="T48" fmla="*/ 9 w 443"/>
                <a:gd name="T49" fmla="*/ 165 h 444"/>
                <a:gd name="T50" fmla="*/ 0 w 443"/>
                <a:gd name="T51" fmla="*/ 224 h 444"/>
                <a:gd name="T52" fmla="*/ 0 w 443"/>
                <a:gd name="T53" fmla="*/ 245 h 444"/>
                <a:gd name="T54" fmla="*/ 34 w 443"/>
                <a:gd name="T55" fmla="*/ 249 h 444"/>
                <a:gd name="T56" fmla="*/ 55 w 443"/>
                <a:gd name="T57" fmla="*/ 312 h 444"/>
                <a:gd name="T58" fmla="*/ 30 w 443"/>
                <a:gd name="T59" fmla="*/ 333 h 444"/>
                <a:gd name="T60" fmla="*/ 80 w 443"/>
                <a:gd name="T61" fmla="*/ 397 h 444"/>
                <a:gd name="T62" fmla="*/ 105 w 443"/>
                <a:gd name="T63" fmla="*/ 376 h 444"/>
                <a:gd name="T64" fmla="*/ 164 w 443"/>
                <a:gd name="T65" fmla="*/ 405 h 444"/>
                <a:gd name="T66" fmla="*/ 164 w 443"/>
                <a:gd name="T67" fmla="*/ 439 h 444"/>
                <a:gd name="T68" fmla="*/ 245 w 443"/>
                <a:gd name="T69" fmla="*/ 443 h 444"/>
                <a:gd name="T70" fmla="*/ 249 w 443"/>
                <a:gd name="T71" fmla="*/ 413 h 444"/>
                <a:gd name="T72" fmla="*/ 122 w 443"/>
                <a:gd name="T73" fmla="*/ 304 h 444"/>
                <a:gd name="T74" fmla="*/ 122 w 443"/>
                <a:gd name="T75" fmla="*/ 304 h 444"/>
                <a:gd name="T76" fmla="*/ 101 w 443"/>
                <a:gd name="T77" fmla="*/ 262 h 444"/>
                <a:gd name="T78" fmla="*/ 93 w 443"/>
                <a:gd name="T79" fmla="*/ 224 h 444"/>
                <a:gd name="T80" fmla="*/ 139 w 443"/>
                <a:gd name="T81" fmla="*/ 127 h 444"/>
                <a:gd name="T82" fmla="*/ 320 w 443"/>
                <a:gd name="T83" fmla="*/ 139 h 444"/>
                <a:gd name="T84" fmla="*/ 342 w 443"/>
                <a:gd name="T85" fmla="*/ 186 h 444"/>
                <a:gd name="T86" fmla="*/ 350 w 443"/>
                <a:gd name="T87" fmla="*/ 224 h 444"/>
                <a:gd name="T88" fmla="*/ 303 w 443"/>
                <a:gd name="T89" fmla="*/ 321 h 444"/>
                <a:gd name="T90" fmla="*/ 122 w 443"/>
                <a:gd name="T91" fmla="*/ 30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3" h="444">
                  <a:moveTo>
                    <a:pt x="249" y="413"/>
                  </a:moveTo>
                  <a:lnTo>
                    <a:pt x="249" y="413"/>
                  </a:lnTo>
                  <a:cubicBezTo>
                    <a:pt x="270" y="409"/>
                    <a:pt x="291" y="401"/>
                    <a:pt x="312" y="393"/>
                  </a:cubicBezTo>
                  <a:cubicBezTo>
                    <a:pt x="333" y="418"/>
                    <a:pt x="333" y="418"/>
                    <a:pt x="333" y="418"/>
                  </a:cubicBezTo>
                  <a:cubicBezTo>
                    <a:pt x="392" y="363"/>
                    <a:pt x="392" y="363"/>
                    <a:pt x="392" y="363"/>
                  </a:cubicBezTo>
                  <a:cubicBezTo>
                    <a:pt x="371" y="337"/>
                    <a:pt x="371" y="337"/>
                    <a:pt x="371" y="337"/>
                  </a:cubicBezTo>
                  <a:cubicBezTo>
                    <a:pt x="388" y="321"/>
                    <a:pt x="396" y="300"/>
                    <a:pt x="405" y="279"/>
                  </a:cubicBezTo>
                  <a:cubicBezTo>
                    <a:pt x="434" y="283"/>
                    <a:pt x="434" y="283"/>
                    <a:pt x="434" y="28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2" y="203"/>
                    <a:pt x="442" y="203"/>
                    <a:pt x="442" y="203"/>
                  </a:cubicBezTo>
                  <a:cubicBezTo>
                    <a:pt x="409" y="198"/>
                    <a:pt x="409" y="198"/>
                    <a:pt x="409" y="198"/>
                  </a:cubicBezTo>
                  <a:cubicBezTo>
                    <a:pt x="409" y="177"/>
                    <a:pt x="400" y="156"/>
                    <a:pt x="388" y="136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20" y="59"/>
                    <a:pt x="299" y="47"/>
                    <a:pt x="278" y="43"/>
                  </a:cubicBezTo>
                  <a:cubicBezTo>
                    <a:pt x="278" y="9"/>
                    <a:pt x="278" y="9"/>
                    <a:pt x="278" y="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3" y="38"/>
                    <a:pt x="152" y="47"/>
                    <a:pt x="131" y="55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55" y="127"/>
                    <a:pt x="46" y="148"/>
                    <a:pt x="38" y="169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34" y="249"/>
                    <a:pt x="34" y="249"/>
                    <a:pt x="34" y="249"/>
                  </a:cubicBezTo>
                  <a:cubicBezTo>
                    <a:pt x="38" y="270"/>
                    <a:pt x="42" y="291"/>
                    <a:pt x="55" y="31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80" y="397"/>
                    <a:pt x="80" y="397"/>
                    <a:pt x="80" y="397"/>
                  </a:cubicBezTo>
                  <a:cubicBezTo>
                    <a:pt x="105" y="376"/>
                    <a:pt x="105" y="376"/>
                    <a:pt x="105" y="376"/>
                  </a:cubicBezTo>
                  <a:cubicBezTo>
                    <a:pt x="122" y="388"/>
                    <a:pt x="143" y="397"/>
                    <a:pt x="164" y="405"/>
                  </a:cubicBezTo>
                  <a:cubicBezTo>
                    <a:pt x="164" y="439"/>
                    <a:pt x="164" y="439"/>
                    <a:pt x="164" y="439"/>
                  </a:cubicBezTo>
                  <a:cubicBezTo>
                    <a:pt x="245" y="443"/>
                    <a:pt x="245" y="443"/>
                    <a:pt x="245" y="443"/>
                  </a:cubicBezTo>
                  <a:lnTo>
                    <a:pt x="249" y="413"/>
                  </a:lnTo>
                  <a:close/>
                  <a:moveTo>
                    <a:pt x="122" y="304"/>
                  </a:moveTo>
                  <a:lnTo>
                    <a:pt x="122" y="304"/>
                  </a:lnTo>
                  <a:cubicBezTo>
                    <a:pt x="114" y="291"/>
                    <a:pt x="105" y="279"/>
                    <a:pt x="101" y="262"/>
                  </a:cubicBezTo>
                  <a:cubicBezTo>
                    <a:pt x="97" y="249"/>
                    <a:pt x="93" y="236"/>
                    <a:pt x="93" y="224"/>
                  </a:cubicBezTo>
                  <a:cubicBezTo>
                    <a:pt x="93" y="186"/>
                    <a:pt x="109" y="152"/>
                    <a:pt x="139" y="127"/>
                  </a:cubicBezTo>
                  <a:cubicBezTo>
                    <a:pt x="194" y="80"/>
                    <a:pt x="274" y="89"/>
                    <a:pt x="320" y="139"/>
                  </a:cubicBezTo>
                  <a:cubicBezTo>
                    <a:pt x="329" y="156"/>
                    <a:pt x="337" y="169"/>
                    <a:pt x="342" y="186"/>
                  </a:cubicBezTo>
                  <a:cubicBezTo>
                    <a:pt x="346" y="198"/>
                    <a:pt x="350" y="211"/>
                    <a:pt x="350" y="224"/>
                  </a:cubicBezTo>
                  <a:cubicBezTo>
                    <a:pt x="350" y="262"/>
                    <a:pt x="333" y="295"/>
                    <a:pt x="303" y="321"/>
                  </a:cubicBezTo>
                  <a:cubicBezTo>
                    <a:pt x="249" y="367"/>
                    <a:pt x="169" y="359"/>
                    <a:pt x="122" y="304"/>
                  </a:cubicBezTo>
                  <a:close/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6" name="Freeform 203">
              <a:extLst>
                <a:ext uri="{FF2B5EF4-FFF2-40B4-BE49-F238E27FC236}">
                  <a16:creationId xmlns:a16="http://schemas.microsoft.com/office/drawing/2014/main" id="{E6360C49-EC05-2143-BE2F-B7B4953F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1397" y="5282335"/>
              <a:ext cx="416253" cy="405226"/>
            </a:xfrm>
            <a:custGeom>
              <a:avLst/>
              <a:gdLst>
                <a:gd name="T0" fmla="*/ 216 w 668"/>
                <a:gd name="T1" fmla="*/ 21 h 650"/>
                <a:gd name="T2" fmla="*/ 254 w 668"/>
                <a:gd name="T3" fmla="*/ 34 h 650"/>
                <a:gd name="T4" fmla="*/ 190 w 668"/>
                <a:gd name="T5" fmla="*/ 34 h 650"/>
                <a:gd name="T6" fmla="*/ 304 w 668"/>
                <a:gd name="T7" fmla="*/ 0 h 650"/>
                <a:gd name="T8" fmla="*/ 364 w 668"/>
                <a:gd name="T9" fmla="*/ 0 h 650"/>
                <a:gd name="T10" fmla="*/ 308 w 668"/>
                <a:gd name="T11" fmla="*/ 21 h 650"/>
                <a:gd name="T12" fmla="*/ 140 w 668"/>
                <a:gd name="T13" fmla="*/ 68 h 650"/>
                <a:gd name="T14" fmla="*/ 153 w 668"/>
                <a:gd name="T15" fmla="*/ 84 h 650"/>
                <a:gd name="T16" fmla="*/ 93 w 668"/>
                <a:gd name="T17" fmla="*/ 110 h 650"/>
                <a:gd name="T18" fmla="*/ 422 w 668"/>
                <a:gd name="T19" fmla="*/ 13 h 650"/>
                <a:gd name="T20" fmla="*/ 482 w 668"/>
                <a:gd name="T21" fmla="*/ 30 h 650"/>
                <a:gd name="T22" fmla="*/ 418 w 668"/>
                <a:gd name="T23" fmla="*/ 34 h 650"/>
                <a:gd name="T24" fmla="*/ 532 w 668"/>
                <a:gd name="T25" fmla="*/ 63 h 650"/>
                <a:gd name="T26" fmla="*/ 578 w 668"/>
                <a:gd name="T27" fmla="*/ 101 h 650"/>
                <a:gd name="T28" fmla="*/ 519 w 668"/>
                <a:gd name="T29" fmla="*/ 80 h 650"/>
                <a:gd name="T30" fmla="*/ 612 w 668"/>
                <a:gd name="T31" fmla="*/ 152 h 650"/>
                <a:gd name="T32" fmla="*/ 641 w 668"/>
                <a:gd name="T33" fmla="*/ 202 h 650"/>
                <a:gd name="T34" fmla="*/ 595 w 668"/>
                <a:gd name="T35" fmla="*/ 160 h 650"/>
                <a:gd name="T36" fmla="*/ 637 w 668"/>
                <a:gd name="T37" fmla="*/ 266 h 650"/>
                <a:gd name="T38" fmla="*/ 658 w 668"/>
                <a:gd name="T39" fmla="*/ 262 h 650"/>
                <a:gd name="T40" fmla="*/ 641 w 668"/>
                <a:gd name="T41" fmla="*/ 320 h 650"/>
                <a:gd name="T42" fmla="*/ 637 w 668"/>
                <a:gd name="T43" fmla="*/ 376 h 650"/>
                <a:gd name="T44" fmla="*/ 658 w 668"/>
                <a:gd name="T45" fmla="*/ 380 h 650"/>
                <a:gd name="T46" fmla="*/ 625 w 668"/>
                <a:gd name="T47" fmla="*/ 430 h 650"/>
                <a:gd name="T48" fmla="*/ 600 w 668"/>
                <a:gd name="T49" fmla="*/ 481 h 650"/>
                <a:gd name="T50" fmla="*/ 620 w 668"/>
                <a:gd name="T51" fmla="*/ 494 h 650"/>
                <a:gd name="T52" fmla="*/ 565 w 668"/>
                <a:gd name="T53" fmla="*/ 527 h 650"/>
                <a:gd name="T54" fmla="*/ 262 w 668"/>
                <a:gd name="T55" fmla="*/ 620 h 650"/>
                <a:gd name="T56" fmla="*/ 317 w 668"/>
                <a:gd name="T57" fmla="*/ 628 h 650"/>
                <a:gd name="T58" fmla="*/ 254 w 668"/>
                <a:gd name="T59" fmla="*/ 641 h 650"/>
                <a:gd name="T60" fmla="*/ 528 w 668"/>
                <a:gd name="T61" fmla="*/ 565 h 650"/>
                <a:gd name="T62" fmla="*/ 540 w 668"/>
                <a:gd name="T63" fmla="*/ 582 h 650"/>
                <a:gd name="T64" fmla="*/ 477 w 668"/>
                <a:gd name="T65" fmla="*/ 595 h 650"/>
                <a:gd name="T66" fmla="*/ 372 w 668"/>
                <a:gd name="T67" fmla="*/ 628 h 650"/>
                <a:gd name="T68" fmla="*/ 426 w 668"/>
                <a:gd name="T69" fmla="*/ 616 h 650"/>
                <a:gd name="T70" fmla="*/ 376 w 668"/>
                <a:gd name="T71" fmla="*/ 649 h 650"/>
                <a:gd name="T72" fmla="*/ 26 w 668"/>
                <a:gd name="T73" fmla="*/ 97 h 650"/>
                <a:gd name="T74" fmla="*/ 0 w 668"/>
                <a:gd name="T75" fmla="*/ 262 h 650"/>
                <a:gd name="T76" fmla="*/ 26 w 668"/>
                <a:gd name="T77" fmla="*/ 9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8" h="650">
                  <a:moveTo>
                    <a:pt x="216" y="21"/>
                  </a:moveTo>
                  <a:lnTo>
                    <a:pt x="216" y="21"/>
                  </a:lnTo>
                  <a:cubicBezTo>
                    <a:pt x="228" y="21"/>
                    <a:pt x="237" y="17"/>
                    <a:pt x="245" y="13"/>
                  </a:cubicBezTo>
                  <a:cubicBezTo>
                    <a:pt x="254" y="34"/>
                    <a:pt x="254" y="34"/>
                    <a:pt x="254" y="34"/>
                  </a:cubicBezTo>
                  <a:cubicBezTo>
                    <a:pt x="232" y="38"/>
                    <a:pt x="216" y="47"/>
                    <a:pt x="199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9" y="30"/>
                    <a:pt x="207" y="26"/>
                    <a:pt x="216" y="21"/>
                  </a:cubicBezTo>
                  <a:close/>
                  <a:moveTo>
                    <a:pt x="304" y="0"/>
                  </a:moveTo>
                  <a:lnTo>
                    <a:pt x="304" y="0"/>
                  </a:lnTo>
                  <a:cubicBezTo>
                    <a:pt x="325" y="0"/>
                    <a:pt x="347" y="0"/>
                    <a:pt x="364" y="0"/>
                  </a:cubicBezTo>
                  <a:cubicBezTo>
                    <a:pt x="364" y="21"/>
                    <a:pt x="364" y="21"/>
                    <a:pt x="364" y="21"/>
                  </a:cubicBezTo>
                  <a:cubicBezTo>
                    <a:pt x="342" y="21"/>
                    <a:pt x="325" y="21"/>
                    <a:pt x="308" y="21"/>
                  </a:cubicBezTo>
                  <a:lnTo>
                    <a:pt x="304" y="0"/>
                  </a:lnTo>
                  <a:close/>
                  <a:moveTo>
                    <a:pt x="140" y="68"/>
                  </a:moveTo>
                  <a:lnTo>
                    <a:pt x="140" y="68"/>
                  </a:lnTo>
                  <a:cubicBezTo>
                    <a:pt x="153" y="84"/>
                    <a:pt x="153" y="84"/>
                    <a:pt x="153" y="84"/>
                  </a:cubicBezTo>
                  <a:cubicBezTo>
                    <a:pt x="136" y="97"/>
                    <a:pt x="123" y="110"/>
                    <a:pt x="110" y="123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106" y="93"/>
                    <a:pt x="123" y="80"/>
                    <a:pt x="140" y="68"/>
                  </a:cubicBezTo>
                  <a:close/>
                  <a:moveTo>
                    <a:pt x="422" y="13"/>
                  </a:moveTo>
                  <a:lnTo>
                    <a:pt x="422" y="13"/>
                  </a:lnTo>
                  <a:cubicBezTo>
                    <a:pt x="443" y="17"/>
                    <a:pt x="460" y="21"/>
                    <a:pt x="482" y="30"/>
                  </a:cubicBezTo>
                  <a:cubicBezTo>
                    <a:pt x="469" y="51"/>
                    <a:pt x="469" y="51"/>
                    <a:pt x="469" y="51"/>
                  </a:cubicBezTo>
                  <a:cubicBezTo>
                    <a:pt x="452" y="42"/>
                    <a:pt x="435" y="38"/>
                    <a:pt x="418" y="34"/>
                  </a:cubicBezTo>
                  <a:lnTo>
                    <a:pt x="422" y="13"/>
                  </a:lnTo>
                  <a:close/>
                  <a:moveTo>
                    <a:pt x="532" y="63"/>
                  </a:moveTo>
                  <a:lnTo>
                    <a:pt x="532" y="63"/>
                  </a:lnTo>
                  <a:cubicBezTo>
                    <a:pt x="549" y="76"/>
                    <a:pt x="561" y="89"/>
                    <a:pt x="578" y="101"/>
                  </a:cubicBezTo>
                  <a:cubicBezTo>
                    <a:pt x="561" y="118"/>
                    <a:pt x="561" y="118"/>
                    <a:pt x="561" y="118"/>
                  </a:cubicBezTo>
                  <a:cubicBezTo>
                    <a:pt x="549" y="106"/>
                    <a:pt x="532" y="93"/>
                    <a:pt x="519" y="80"/>
                  </a:cubicBezTo>
                  <a:lnTo>
                    <a:pt x="532" y="63"/>
                  </a:lnTo>
                  <a:close/>
                  <a:moveTo>
                    <a:pt x="612" y="152"/>
                  </a:moveTo>
                  <a:lnTo>
                    <a:pt x="612" y="152"/>
                  </a:lnTo>
                  <a:cubicBezTo>
                    <a:pt x="625" y="169"/>
                    <a:pt x="633" y="186"/>
                    <a:pt x="641" y="202"/>
                  </a:cubicBezTo>
                  <a:cubicBezTo>
                    <a:pt x="620" y="211"/>
                    <a:pt x="620" y="211"/>
                    <a:pt x="620" y="211"/>
                  </a:cubicBezTo>
                  <a:cubicBezTo>
                    <a:pt x="612" y="194"/>
                    <a:pt x="604" y="177"/>
                    <a:pt x="595" y="160"/>
                  </a:cubicBezTo>
                  <a:lnTo>
                    <a:pt x="612" y="152"/>
                  </a:lnTo>
                  <a:close/>
                  <a:moveTo>
                    <a:pt x="637" y="266"/>
                  </a:moveTo>
                  <a:lnTo>
                    <a:pt x="637" y="266"/>
                  </a:lnTo>
                  <a:cubicBezTo>
                    <a:pt x="658" y="262"/>
                    <a:pt x="658" y="262"/>
                    <a:pt x="658" y="262"/>
                  </a:cubicBezTo>
                  <a:cubicBezTo>
                    <a:pt x="662" y="283"/>
                    <a:pt x="662" y="299"/>
                    <a:pt x="667" y="320"/>
                  </a:cubicBezTo>
                  <a:cubicBezTo>
                    <a:pt x="641" y="320"/>
                    <a:pt x="641" y="320"/>
                    <a:pt x="641" y="320"/>
                  </a:cubicBezTo>
                  <a:cubicBezTo>
                    <a:pt x="641" y="304"/>
                    <a:pt x="641" y="283"/>
                    <a:pt x="637" y="266"/>
                  </a:cubicBezTo>
                  <a:close/>
                  <a:moveTo>
                    <a:pt x="637" y="376"/>
                  </a:moveTo>
                  <a:lnTo>
                    <a:pt x="637" y="376"/>
                  </a:lnTo>
                  <a:cubicBezTo>
                    <a:pt x="658" y="380"/>
                    <a:pt x="658" y="380"/>
                    <a:pt x="658" y="380"/>
                  </a:cubicBezTo>
                  <a:cubicBezTo>
                    <a:pt x="658" y="401"/>
                    <a:pt x="650" y="422"/>
                    <a:pt x="646" y="438"/>
                  </a:cubicBezTo>
                  <a:cubicBezTo>
                    <a:pt x="625" y="430"/>
                    <a:pt x="625" y="430"/>
                    <a:pt x="625" y="430"/>
                  </a:cubicBezTo>
                  <a:cubicBezTo>
                    <a:pt x="629" y="413"/>
                    <a:pt x="637" y="396"/>
                    <a:pt x="637" y="376"/>
                  </a:cubicBezTo>
                  <a:close/>
                  <a:moveTo>
                    <a:pt x="600" y="481"/>
                  </a:moveTo>
                  <a:lnTo>
                    <a:pt x="600" y="481"/>
                  </a:lnTo>
                  <a:cubicBezTo>
                    <a:pt x="620" y="494"/>
                    <a:pt x="620" y="494"/>
                    <a:pt x="620" y="494"/>
                  </a:cubicBezTo>
                  <a:cubicBezTo>
                    <a:pt x="608" y="510"/>
                    <a:pt x="595" y="527"/>
                    <a:pt x="583" y="540"/>
                  </a:cubicBezTo>
                  <a:cubicBezTo>
                    <a:pt x="565" y="527"/>
                    <a:pt x="565" y="527"/>
                    <a:pt x="565" y="527"/>
                  </a:cubicBezTo>
                  <a:cubicBezTo>
                    <a:pt x="578" y="514"/>
                    <a:pt x="591" y="498"/>
                    <a:pt x="600" y="481"/>
                  </a:cubicBezTo>
                  <a:close/>
                  <a:moveTo>
                    <a:pt x="262" y="620"/>
                  </a:moveTo>
                  <a:lnTo>
                    <a:pt x="262" y="620"/>
                  </a:lnTo>
                  <a:cubicBezTo>
                    <a:pt x="279" y="624"/>
                    <a:pt x="296" y="628"/>
                    <a:pt x="317" y="628"/>
                  </a:cubicBezTo>
                  <a:cubicBezTo>
                    <a:pt x="313" y="649"/>
                    <a:pt x="313" y="649"/>
                    <a:pt x="313" y="649"/>
                  </a:cubicBezTo>
                  <a:cubicBezTo>
                    <a:pt x="296" y="649"/>
                    <a:pt x="275" y="645"/>
                    <a:pt x="254" y="641"/>
                  </a:cubicBezTo>
                  <a:lnTo>
                    <a:pt x="262" y="620"/>
                  </a:lnTo>
                  <a:close/>
                  <a:moveTo>
                    <a:pt x="528" y="565"/>
                  </a:moveTo>
                  <a:lnTo>
                    <a:pt x="528" y="565"/>
                  </a:lnTo>
                  <a:cubicBezTo>
                    <a:pt x="540" y="582"/>
                    <a:pt x="540" y="582"/>
                    <a:pt x="540" y="582"/>
                  </a:cubicBezTo>
                  <a:cubicBezTo>
                    <a:pt x="523" y="595"/>
                    <a:pt x="507" y="607"/>
                    <a:pt x="490" y="616"/>
                  </a:cubicBezTo>
                  <a:cubicBezTo>
                    <a:pt x="477" y="595"/>
                    <a:pt x="477" y="595"/>
                    <a:pt x="477" y="595"/>
                  </a:cubicBezTo>
                  <a:cubicBezTo>
                    <a:pt x="494" y="586"/>
                    <a:pt x="511" y="578"/>
                    <a:pt x="528" y="565"/>
                  </a:cubicBezTo>
                  <a:close/>
                  <a:moveTo>
                    <a:pt x="372" y="628"/>
                  </a:moveTo>
                  <a:lnTo>
                    <a:pt x="372" y="628"/>
                  </a:lnTo>
                  <a:cubicBezTo>
                    <a:pt x="389" y="624"/>
                    <a:pt x="410" y="624"/>
                    <a:pt x="426" y="616"/>
                  </a:cubicBezTo>
                  <a:cubicBezTo>
                    <a:pt x="435" y="637"/>
                    <a:pt x="435" y="637"/>
                    <a:pt x="435" y="637"/>
                  </a:cubicBezTo>
                  <a:cubicBezTo>
                    <a:pt x="414" y="645"/>
                    <a:pt x="393" y="649"/>
                    <a:pt x="376" y="649"/>
                  </a:cubicBezTo>
                  <a:lnTo>
                    <a:pt x="372" y="628"/>
                  </a:lnTo>
                  <a:close/>
                  <a:moveTo>
                    <a:pt x="26" y="97"/>
                  </a:moveTo>
                  <a:lnTo>
                    <a:pt x="26" y="97"/>
                  </a:lnTo>
                  <a:cubicBezTo>
                    <a:pt x="0" y="262"/>
                    <a:pt x="0" y="262"/>
                    <a:pt x="0" y="262"/>
                  </a:cubicBezTo>
                  <a:cubicBezTo>
                    <a:pt x="153" y="194"/>
                    <a:pt x="153" y="194"/>
                    <a:pt x="153" y="194"/>
                  </a:cubicBezTo>
                  <a:lnTo>
                    <a:pt x="26" y="97"/>
                  </a:lnTo>
                  <a:close/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7" name="Freeform 204">
              <a:extLst>
                <a:ext uri="{FF2B5EF4-FFF2-40B4-BE49-F238E27FC236}">
                  <a16:creationId xmlns:a16="http://schemas.microsoft.com/office/drawing/2014/main" id="{BAB92C5B-587E-D944-AA38-DCC4FEDD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329" y="5166556"/>
              <a:ext cx="427279" cy="427279"/>
            </a:xfrm>
            <a:custGeom>
              <a:avLst/>
              <a:gdLst>
                <a:gd name="T0" fmla="*/ 342 w 684"/>
                <a:gd name="T1" fmla="*/ 683 h 684"/>
                <a:gd name="T2" fmla="*/ 342 w 684"/>
                <a:gd name="T3" fmla="*/ 683 h 684"/>
                <a:gd name="T4" fmla="*/ 683 w 684"/>
                <a:gd name="T5" fmla="*/ 341 h 684"/>
                <a:gd name="T6" fmla="*/ 342 w 684"/>
                <a:gd name="T7" fmla="*/ 0 h 684"/>
                <a:gd name="T8" fmla="*/ 0 w 684"/>
                <a:gd name="T9" fmla="*/ 341 h 684"/>
                <a:gd name="T10" fmla="*/ 342 w 684"/>
                <a:gd name="T1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684">
                  <a:moveTo>
                    <a:pt x="342" y="683"/>
                  </a:moveTo>
                  <a:lnTo>
                    <a:pt x="342" y="683"/>
                  </a:lnTo>
                  <a:cubicBezTo>
                    <a:pt x="531" y="683"/>
                    <a:pt x="683" y="531"/>
                    <a:pt x="683" y="341"/>
                  </a:cubicBezTo>
                  <a:cubicBezTo>
                    <a:pt x="683" y="151"/>
                    <a:pt x="531" y="0"/>
                    <a:pt x="342" y="0"/>
                  </a:cubicBezTo>
                  <a:cubicBezTo>
                    <a:pt x="152" y="0"/>
                    <a:pt x="0" y="151"/>
                    <a:pt x="0" y="341"/>
                  </a:cubicBezTo>
                  <a:cubicBezTo>
                    <a:pt x="0" y="531"/>
                    <a:pt x="152" y="683"/>
                    <a:pt x="342" y="683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8" name="Freeform 205">
              <a:extLst>
                <a:ext uri="{FF2B5EF4-FFF2-40B4-BE49-F238E27FC236}">
                  <a16:creationId xmlns:a16="http://schemas.microsoft.com/office/drawing/2014/main" id="{A7694742-F854-0F41-B0A1-82035796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923" y="5210664"/>
              <a:ext cx="347337" cy="344580"/>
            </a:xfrm>
            <a:custGeom>
              <a:avLst/>
              <a:gdLst>
                <a:gd name="T0" fmla="*/ 279 w 554"/>
                <a:gd name="T1" fmla="*/ 552 h 553"/>
                <a:gd name="T2" fmla="*/ 279 w 554"/>
                <a:gd name="T3" fmla="*/ 552 h 553"/>
                <a:gd name="T4" fmla="*/ 553 w 554"/>
                <a:gd name="T5" fmla="*/ 274 h 553"/>
                <a:gd name="T6" fmla="*/ 279 w 554"/>
                <a:gd name="T7" fmla="*/ 0 h 553"/>
                <a:gd name="T8" fmla="*/ 0 w 554"/>
                <a:gd name="T9" fmla="*/ 274 h 553"/>
                <a:gd name="T10" fmla="*/ 279 w 554"/>
                <a:gd name="T11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553">
                  <a:moveTo>
                    <a:pt x="279" y="552"/>
                  </a:moveTo>
                  <a:lnTo>
                    <a:pt x="279" y="552"/>
                  </a:lnTo>
                  <a:cubicBezTo>
                    <a:pt x="430" y="552"/>
                    <a:pt x="553" y="426"/>
                    <a:pt x="553" y="274"/>
                  </a:cubicBezTo>
                  <a:cubicBezTo>
                    <a:pt x="553" y="123"/>
                    <a:pt x="430" y="0"/>
                    <a:pt x="279" y="0"/>
                  </a:cubicBezTo>
                  <a:cubicBezTo>
                    <a:pt x="127" y="0"/>
                    <a:pt x="0" y="123"/>
                    <a:pt x="0" y="274"/>
                  </a:cubicBezTo>
                  <a:cubicBezTo>
                    <a:pt x="0" y="426"/>
                    <a:pt x="127" y="552"/>
                    <a:pt x="279" y="552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199" name="Freeform 206">
              <a:extLst>
                <a:ext uri="{FF2B5EF4-FFF2-40B4-BE49-F238E27FC236}">
                  <a16:creationId xmlns:a16="http://schemas.microsoft.com/office/drawing/2014/main" id="{66649996-DFF1-2741-BABB-95295497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2758" y="5240985"/>
              <a:ext cx="281178" cy="281178"/>
            </a:xfrm>
            <a:custGeom>
              <a:avLst/>
              <a:gdLst>
                <a:gd name="T0" fmla="*/ 224 w 448"/>
                <a:gd name="T1" fmla="*/ 447 h 448"/>
                <a:gd name="T2" fmla="*/ 224 w 448"/>
                <a:gd name="T3" fmla="*/ 447 h 448"/>
                <a:gd name="T4" fmla="*/ 447 w 448"/>
                <a:gd name="T5" fmla="*/ 223 h 448"/>
                <a:gd name="T6" fmla="*/ 224 w 448"/>
                <a:gd name="T7" fmla="*/ 0 h 448"/>
                <a:gd name="T8" fmla="*/ 0 w 448"/>
                <a:gd name="T9" fmla="*/ 223 h 448"/>
                <a:gd name="T10" fmla="*/ 224 w 448"/>
                <a:gd name="T11" fmla="*/ 44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448">
                  <a:moveTo>
                    <a:pt x="224" y="447"/>
                  </a:moveTo>
                  <a:lnTo>
                    <a:pt x="224" y="447"/>
                  </a:lnTo>
                  <a:cubicBezTo>
                    <a:pt x="346" y="447"/>
                    <a:pt x="447" y="350"/>
                    <a:pt x="447" y="223"/>
                  </a:cubicBezTo>
                  <a:cubicBezTo>
                    <a:pt x="447" y="101"/>
                    <a:pt x="346" y="0"/>
                    <a:pt x="224" y="0"/>
                  </a:cubicBezTo>
                  <a:cubicBezTo>
                    <a:pt x="102" y="0"/>
                    <a:pt x="0" y="101"/>
                    <a:pt x="0" y="223"/>
                  </a:cubicBezTo>
                  <a:cubicBezTo>
                    <a:pt x="0" y="350"/>
                    <a:pt x="102" y="447"/>
                    <a:pt x="224" y="4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0" name="Freeform 207">
              <a:extLst>
                <a:ext uri="{FF2B5EF4-FFF2-40B4-BE49-F238E27FC236}">
                  <a16:creationId xmlns:a16="http://schemas.microsoft.com/office/drawing/2014/main" id="{C22E35FC-03B5-3D45-AFBE-6BD645AA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321" y="5279578"/>
              <a:ext cx="16540" cy="101997"/>
            </a:xfrm>
            <a:custGeom>
              <a:avLst/>
              <a:gdLst>
                <a:gd name="T0" fmla="*/ 13 w 26"/>
                <a:gd name="T1" fmla="*/ 0 h 165"/>
                <a:gd name="T2" fmla="*/ 13 w 26"/>
                <a:gd name="T3" fmla="*/ 0 h 165"/>
                <a:gd name="T4" fmla="*/ 13 w 26"/>
                <a:gd name="T5" fmla="*/ 0 h 165"/>
                <a:gd name="T6" fmla="*/ 25 w 26"/>
                <a:gd name="T7" fmla="*/ 13 h 165"/>
                <a:gd name="T8" fmla="*/ 25 w 26"/>
                <a:gd name="T9" fmla="*/ 152 h 165"/>
                <a:gd name="T10" fmla="*/ 13 w 26"/>
                <a:gd name="T11" fmla="*/ 164 h 165"/>
                <a:gd name="T12" fmla="*/ 0 w 26"/>
                <a:gd name="T13" fmla="*/ 152 h 165"/>
                <a:gd name="T14" fmla="*/ 0 w 26"/>
                <a:gd name="T15" fmla="*/ 13 h 165"/>
                <a:gd name="T16" fmla="*/ 13 w 26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65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ubicBezTo>
                    <a:pt x="21" y="0"/>
                    <a:pt x="25" y="8"/>
                    <a:pt x="25" y="13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60"/>
                    <a:pt x="21" y="164"/>
                    <a:pt x="13" y="164"/>
                  </a:cubicBezTo>
                  <a:cubicBezTo>
                    <a:pt x="4" y="164"/>
                    <a:pt x="0" y="160"/>
                    <a:pt x="0" y="15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8"/>
                    <a:pt x="4" y="0"/>
                    <a:pt x="13" y="0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1" name="Freeform 208">
              <a:extLst>
                <a:ext uri="{FF2B5EF4-FFF2-40B4-BE49-F238E27FC236}">
                  <a16:creationId xmlns:a16="http://schemas.microsoft.com/office/drawing/2014/main" id="{6FFA798D-2D90-D44C-924B-AFE069412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1675" y="5320928"/>
              <a:ext cx="71673" cy="66159"/>
            </a:xfrm>
            <a:custGeom>
              <a:avLst/>
              <a:gdLst>
                <a:gd name="T0" fmla="*/ 4 w 115"/>
                <a:gd name="T1" fmla="*/ 4 h 107"/>
                <a:gd name="T2" fmla="*/ 4 w 115"/>
                <a:gd name="T3" fmla="*/ 4 h 107"/>
                <a:gd name="T4" fmla="*/ 4 w 115"/>
                <a:gd name="T5" fmla="*/ 4 h 107"/>
                <a:gd name="T6" fmla="*/ 25 w 115"/>
                <a:gd name="T7" fmla="*/ 4 h 107"/>
                <a:gd name="T8" fmla="*/ 110 w 115"/>
                <a:gd name="T9" fmla="*/ 80 h 107"/>
                <a:gd name="T10" fmla="*/ 110 w 115"/>
                <a:gd name="T11" fmla="*/ 97 h 107"/>
                <a:gd name="T12" fmla="*/ 93 w 115"/>
                <a:gd name="T13" fmla="*/ 97 h 107"/>
                <a:gd name="T14" fmla="*/ 9 w 115"/>
                <a:gd name="T15" fmla="*/ 25 h 107"/>
                <a:gd name="T16" fmla="*/ 4 w 115"/>
                <a:gd name="T17" fmla="*/ 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07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cubicBezTo>
                    <a:pt x="13" y="0"/>
                    <a:pt x="17" y="0"/>
                    <a:pt x="25" y="4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4" y="85"/>
                    <a:pt x="114" y="93"/>
                    <a:pt x="110" y="97"/>
                  </a:cubicBezTo>
                  <a:cubicBezTo>
                    <a:pt x="106" y="101"/>
                    <a:pt x="97" y="106"/>
                    <a:pt x="93" y="9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21"/>
                    <a:pt x="0" y="13"/>
                    <a:pt x="4" y="4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2" name="Freeform 209">
              <a:extLst>
                <a:ext uri="{FF2B5EF4-FFF2-40B4-BE49-F238E27FC236}">
                  <a16:creationId xmlns:a16="http://schemas.microsoft.com/office/drawing/2014/main" id="{FBBD05B9-4BDB-1041-905B-83FD9B46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9564" y="5252012"/>
              <a:ext cx="19297" cy="19297"/>
            </a:xfrm>
            <a:custGeom>
              <a:avLst/>
              <a:gdLst>
                <a:gd name="T0" fmla="*/ 17 w 30"/>
                <a:gd name="T1" fmla="*/ 29 h 30"/>
                <a:gd name="T2" fmla="*/ 17 w 30"/>
                <a:gd name="T3" fmla="*/ 29 h 30"/>
                <a:gd name="T4" fmla="*/ 29 w 30"/>
                <a:gd name="T5" fmla="*/ 16 h 30"/>
                <a:gd name="T6" fmla="*/ 17 w 30"/>
                <a:gd name="T7" fmla="*/ 0 h 30"/>
                <a:gd name="T8" fmla="*/ 0 w 30"/>
                <a:gd name="T9" fmla="*/ 16 h 30"/>
                <a:gd name="T10" fmla="*/ 17 w 30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17" y="29"/>
                  </a:moveTo>
                  <a:lnTo>
                    <a:pt x="17" y="29"/>
                  </a:lnTo>
                  <a:cubicBezTo>
                    <a:pt x="25" y="29"/>
                    <a:pt x="29" y="25"/>
                    <a:pt x="29" y="16"/>
                  </a:cubicBezTo>
                  <a:cubicBezTo>
                    <a:pt x="29" y="8"/>
                    <a:pt x="25" y="0"/>
                    <a:pt x="17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25"/>
                    <a:pt x="8" y="29"/>
                    <a:pt x="17" y="29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3" name="Freeform 210">
              <a:extLst>
                <a:ext uri="{FF2B5EF4-FFF2-40B4-BE49-F238E27FC236}">
                  <a16:creationId xmlns:a16="http://schemas.microsoft.com/office/drawing/2014/main" id="{76AECF30-EFA6-0F48-A4DF-3D37C7F24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6369" y="5376061"/>
              <a:ext cx="16540" cy="19295"/>
            </a:xfrm>
            <a:custGeom>
              <a:avLst/>
              <a:gdLst>
                <a:gd name="T0" fmla="*/ 26 w 27"/>
                <a:gd name="T1" fmla="*/ 12 h 30"/>
                <a:gd name="T2" fmla="*/ 26 w 27"/>
                <a:gd name="T3" fmla="*/ 12 h 30"/>
                <a:gd name="T4" fmla="*/ 12 w 27"/>
                <a:gd name="T5" fmla="*/ 29 h 30"/>
                <a:gd name="T6" fmla="*/ 0 w 27"/>
                <a:gd name="T7" fmla="*/ 12 h 30"/>
                <a:gd name="T8" fmla="*/ 12 w 27"/>
                <a:gd name="T9" fmla="*/ 0 h 30"/>
                <a:gd name="T10" fmla="*/ 26 w 27"/>
                <a:gd name="T11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0">
                  <a:moveTo>
                    <a:pt x="26" y="12"/>
                  </a:moveTo>
                  <a:lnTo>
                    <a:pt x="26" y="12"/>
                  </a:lnTo>
                  <a:cubicBezTo>
                    <a:pt x="26" y="21"/>
                    <a:pt x="21" y="29"/>
                    <a:pt x="12" y="29"/>
                  </a:cubicBezTo>
                  <a:cubicBezTo>
                    <a:pt x="4" y="29"/>
                    <a:pt x="0" y="21"/>
                    <a:pt x="0" y="12"/>
                  </a:cubicBezTo>
                  <a:cubicBezTo>
                    <a:pt x="0" y="8"/>
                    <a:pt x="4" y="0"/>
                    <a:pt x="12" y="0"/>
                  </a:cubicBezTo>
                  <a:cubicBezTo>
                    <a:pt x="21" y="0"/>
                    <a:pt x="26" y="8"/>
                    <a:pt x="26" y="12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4" name="Freeform 211">
              <a:extLst>
                <a:ext uri="{FF2B5EF4-FFF2-40B4-BE49-F238E27FC236}">
                  <a16:creationId xmlns:a16="http://schemas.microsoft.com/office/drawing/2014/main" id="{08A9BFCC-DCCA-BF4D-AAC4-CA2FFBC0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2320" y="5500111"/>
              <a:ext cx="19295" cy="19297"/>
            </a:xfrm>
            <a:custGeom>
              <a:avLst/>
              <a:gdLst>
                <a:gd name="T0" fmla="*/ 13 w 31"/>
                <a:gd name="T1" fmla="*/ 30 h 31"/>
                <a:gd name="T2" fmla="*/ 13 w 31"/>
                <a:gd name="T3" fmla="*/ 30 h 31"/>
                <a:gd name="T4" fmla="*/ 0 w 31"/>
                <a:gd name="T5" fmla="*/ 17 h 31"/>
                <a:gd name="T6" fmla="*/ 13 w 31"/>
                <a:gd name="T7" fmla="*/ 0 h 31"/>
                <a:gd name="T8" fmla="*/ 30 w 31"/>
                <a:gd name="T9" fmla="*/ 17 h 31"/>
                <a:gd name="T10" fmla="*/ 13 w 31"/>
                <a:gd name="T1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13" y="30"/>
                  </a:moveTo>
                  <a:lnTo>
                    <a:pt x="13" y="30"/>
                  </a:lnTo>
                  <a:cubicBezTo>
                    <a:pt x="4" y="30"/>
                    <a:pt x="0" y="21"/>
                    <a:pt x="0" y="17"/>
                  </a:cubicBezTo>
                  <a:cubicBezTo>
                    <a:pt x="0" y="9"/>
                    <a:pt x="4" y="0"/>
                    <a:pt x="13" y="0"/>
                  </a:cubicBezTo>
                  <a:cubicBezTo>
                    <a:pt x="21" y="0"/>
                    <a:pt x="30" y="9"/>
                    <a:pt x="30" y="17"/>
                  </a:cubicBezTo>
                  <a:cubicBezTo>
                    <a:pt x="30" y="21"/>
                    <a:pt x="21" y="30"/>
                    <a:pt x="13" y="30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5" name="Freeform 212">
              <a:extLst>
                <a:ext uri="{FF2B5EF4-FFF2-40B4-BE49-F238E27FC236}">
                  <a16:creationId xmlns:a16="http://schemas.microsoft.com/office/drawing/2014/main" id="{1790F8F4-7C4A-7B43-95FD-BBBFB989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8272" y="5378818"/>
              <a:ext cx="19297" cy="16540"/>
            </a:xfrm>
            <a:custGeom>
              <a:avLst/>
              <a:gdLst>
                <a:gd name="T0" fmla="*/ 0 w 30"/>
                <a:gd name="T1" fmla="*/ 13 h 26"/>
                <a:gd name="T2" fmla="*/ 0 w 30"/>
                <a:gd name="T3" fmla="*/ 13 h 26"/>
                <a:gd name="T4" fmla="*/ 12 w 30"/>
                <a:gd name="T5" fmla="*/ 0 h 26"/>
                <a:gd name="T6" fmla="*/ 29 w 30"/>
                <a:gd name="T7" fmla="*/ 13 h 26"/>
                <a:gd name="T8" fmla="*/ 12 w 30"/>
                <a:gd name="T9" fmla="*/ 25 h 26"/>
                <a:gd name="T10" fmla="*/ 0 w 30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6">
                  <a:moveTo>
                    <a:pt x="0" y="13"/>
                  </a:moveTo>
                  <a:lnTo>
                    <a:pt x="0" y="13"/>
                  </a:lnTo>
                  <a:cubicBezTo>
                    <a:pt x="0" y="4"/>
                    <a:pt x="4" y="0"/>
                    <a:pt x="12" y="0"/>
                  </a:cubicBezTo>
                  <a:cubicBezTo>
                    <a:pt x="21" y="0"/>
                    <a:pt x="29" y="4"/>
                    <a:pt x="29" y="13"/>
                  </a:cubicBezTo>
                  <a:cubicBezTo>
                    <a:pt x="29" y="21"/>
                    <a:pt x="21" y="25"/>
                    <a:pt x="12" y="25"/>
                  </a:cubicBezTo>
                  <a:cubicBezTo>
                    <a:pt x="4" y="25"/>
                    <a:pt x="0" y="21"/>
                    <a:pt x="0" y="13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6" name="Freeform 213">
              <a:extLst>
                <a:ext uri="{FF2B5EF4-FFF2-40B4-BE49-F238E27FC236}">
                  <a16:creationId xmlns:a16="http://schemas.microsoft.com/office/drawing/2014/main" id="{A3FDB967-E598-F64D-BC6B-584DFD1A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4" y="5359521"/>
              <a:ext cx="41348" cy="41348"/>
            </a:xfrm>
            <a:custGeom>
              <a:avLst/>
              <a:gdLst>
                <a:gd name="T0" fmla="*/ 34 w 68"/>
                <a:gd name="T1" fmla="*/ 67 h 68"/>
                <a:gd name="T2" fmla="*/ 34 w 68"/>
                <a:gd name="T3" fmla="*/ 67 h 68"/>
                <a:gd name="T4" fmla="*/ 67 w 68"/>
                <a:gd name="T5" fmla="*/ 33 h 68"/>
                <a:gd name="T6" fmla="*/ 34 w 68"/>
                <a:gd name="T7" fmla="*/ 0 h 68"/>
                <a:gd name="T8" fmla="*/ 0 w 68"/>
                <a:gd name="T9" fmla="*/ 33 h 68"/>
                <a:gd name="T10" fmla="*/ 34 w 68"/>
                <a:gd name="T1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8">
                  <a:moveTo>
                    <a:pt x="34" y="67"/>
                  </a:moveTo>
                  <a:lnTo>
                    <a:pt x="34" y="67"/>
                  </a:lnTo>
                  <a:cubicBezTo>
                    <a:pt x="51" y="67"/>
                    <a:pt x="67" y="54"/>
                    <a:pt x="67" y="33"/>
                  </a:cubicBezTo>
                  <a:cubicBezTo>
                    <a:pt x="67" y="16"/>
                    <a:pt x="51" y="0"/>
                    <a:pt x="34" y="0"/>
                  </a:cubicBezTo>
                  <a:cubicBezTo>
                    <a:pt x="17" y="0"/>
                    <a:pt x="0" y="16"/>
                    <a:pt x="0" y="33"/>
                  </a:cubicBezTo>
                  <a:cubicBezTo>
                    <a:pt x="0" y="54"/>
                    <a:pt x="17" y="67"/>
                    <a:pt x="34" y="67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7" name="Freeform 214">
              <a:extLst>
                <a:ext uri="{FF2B5EF4-FFF2-40B4-BE49-F238E27FC236}">
                  <a16:creationId xmlns:a16="http://schemas.microsoft.com/office/drawing/2014/main" id="{BF0B6D0A-C341-DE4C-8B99-22FF95A5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1695" y="4323024"/>
              <a:ext cx="347337" cy="16540"/>
            </a:xfrm>
            <a:custGeom>
              <a:avLst/>
              <a:gdLst>
                <a:gd name="T0" fmla="*/ 553 w 554"/>
                <a:gd name="T1" fmla="*/ 0 h 26"/>
                <a:gd name="T2" fmla="*/ 0 w 554"/>
                <a:gd name="T3" fmla="*/ 0 h 26"/>
                <a:gd name="T4" fmla="*/ 0 w 554"/>
                <a:gd name="T5" fmla="*/ 25 h 26"/>
                <a:gd name="T6" fmla="*/ 553 w 554"/>
                <a:gd name="T7" fmla="*/ 25 h 26"/>
                <a:gd name="T8" fmla="*/ 553 w 55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26">
                  <a:moveTo>
                    <a:pt x="553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53" y="25"/>
                  </a:lnTo>
                  <a:lnTo>
                    <a:pt x="553" y="0"/>
                  </a:lnTo>
                </a:path>
              </a:pathLst>
            </a:custGeom>
            <a:solidFill>
              <a:srgbClr val="303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8" name="Freeform 215">
              <a:extLst>
                <a:ext uri="{FF2B5EF4-FFF2-40B4-BE49-F238E27FC236}">
                  <a16:creationId xmlns:a16="http://schemas.microsoft.com/office/drawing/2014/main" id="{6DD1A4CB-2E24-AA48-84CF-96058227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8386" y="3964660"/>
              <a:ext cx="60646" cy="355606"/>
            </a:xfrm>
            <a:custGeom>
              <a:avLst/>
              <a:gdLst>
                <a:gd name="T0" fmla="*/ 97 w 98"/>
                <a:gd name="T1" fmla="*/ 0 h 571"/>
                <a:gd name="T2" fmla="*/ 0 w 98"/>
                <a:gd name="T3" fmla="*/ 0 h 571"/>
                <a:gd name="T4" fmla="*/ 0 w 98"/>
                <a:gd name="T5" fmla="*/ 570 h 571"/>
                <a:gd name="T6" fmla="*/ 97 w 98"/>
                <a:gd name="T7" fmla="*/ 570 h 571"/>
                <a:gd name="T8" fmla="*/ 97 w 98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71">
                  <a:moveTo>
                    <a:pt x="97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97" y="570"/>
                  </a:lnTo>
                  <a:lnTo>
                    <a:pt x="97" y="0"/>
                  </a:lnTo>
                </a:path>
              </a:pathLst>
            </a:custGeom>
            <a:solidFill>
              <a:srgbClr val="006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09" name="Freeform 216">
              <a:extLst>
                <a:ext uri="{FF2B5EF4-FFF2-40B4-BE49-F238E27FC236}">
                  <a16:creationId xmlns:a16="http://schemas.microsoft.com/office/drawing/2014/main" id="{AA91BE97-D540-174E-9177-45176B8B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6713" y="4099733"/>
              <a:ext cx="60646" cy="223289"/>
            </a:xfrm>
            <a:custGeom>
              <a:avLst/>
              <a:gdLst>
                <a:gd name="T0" fmla="*/ 97 w 98"/>
                <a:gd name="T1" fmla="*/ 0 h 356"/>
                <a:gd name="T2" fmla="*/ 0 w 98"/>
                <a:gd name="T3" fmla="*/ 0 h 356"/>
                <a:gd name="T4" fmla="*/ 0 w 98"/>
                <a:gd name="T5" fmla="*/ 355 h 356"/>
                <a:gd name="T6" fmla="*/ 97 w 98"/>
                <a:gd name="T7" fmla="*/ 355 h 356"/>
                <a:gd name="T8" fmla="*/ 97 w 98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56">
                  <a:moveTo>
                    <a:pt x="97" y="0"/>
                  </a:moveTo>
                  <a:lnTo>
                    <a:pt x="0" y="0"/>
                  </a:lnTo>
                  <a:lnTo>
                    <a:pt x="0" y="355"/>
                  </a:lnTo>
                  <a:lnTo>
                    <a:pt x="97" y="355"/>
                  </a:lnTo>
                  <a:lnTo>
                    <a:pt x="97" y="0"/>
                  </a:lnTo>
                </a:path>
              </a:pathLst>
            </a:custGeom>
            <a:solidFill>
              <a:srgbClr val="008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0" name="Freeform 217">
              <a:extLst>
                <a:ext uri="{FF2B5EF4-FFF2-40B4-BE49-F238E27FC236}">
                  <a16:creationId xmlns:a16="http://schemas.microsoft.com/office/drawing/2014/main" id="{1A5C83DB-CE32-8145-828A-90AC79FF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5041" y="4174165"/>
              <a:ext cx="60646" cy="148859"/>
            </a:xfrm>
            <a:custGeom>
              <a:avLst/>
              <a:gdLst>
                <a:gd name="T0" fmla="*/ 97 w 98"/>
                <a:gd name="T1" fmla="*/ 0 h 238"/>
                <a:gd name="T2" fmla="*/ 0 w 98"/>
                <a:gd name="T3" fmla="*/ 0 h 238"/>
                <a:gd name="T4" fmla="*/ 0 w 98"/>
                <a:gd name="T5" fmla="*/ 237 h 238"/>
                <a:gd name="T6" fmla="*/ 97 w 98"/>
                <a:gd name="T7" fmla="*/ 237 h 238"/>
                <a:gd name="T8" fmla="*/ 97 w 9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38">
                  <a:moveTo>
                    <a:pt x="97" y="0"/>
                  </a:moveTo>
                  <a:lnTo>
                    <a:pt x="0" y="0"/>
                  </a:lnTo>
                  <a:lnTo>
                    <a:pt x="0" y="237"/>
                  </a:lnTo>
                  <a:lnTo>
                    <a:pt x="97" y="237"/>
                  </a:lnTo>
                  <a:lnTo>
                    <a:pt x="97" y="0"/>
                  </a:lnTo>
                </a:path>
              </a:pathLst>
            </a:custGeom>
            <a:solidFill>
              <a:srgbClr val="00A0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1" name="Freeform 218">
              <a:extLst>
                <a:ext uri="{FF2B5EF4-FFF2-40B4-BE49-F238E27FC236}">
                  <a16:creationId xmlns:a16="http://schemas.microsoft.com/office/drawing/2014/main" id="{8015219E-8368-784E-BFD7-2ADB2C0F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3368" y="4105248"/>
              <a:ext cx="60646" cy="217776"/>
            </a:xfrm>
            <a:custGeom>
              <a:avLst/>
              <a:gdLst>
                <a:gd name="T0" fmla="*/ 97 w 98"/>
                <a:gd name="T1" fmla="*/ 0 h 347"/>
                <a:gd name="T2" fmla="*/ 0 w 98"/>
                <a:gd name="T3" fmla="*/ 0 h 347"/>
                <a:gd name="T4" fmla="*/ 0 w 98"/>
                <a:gd name="T5" fmla="*/ 346 h 347"/>
                <a:gd name="T6" fmla="*/ 97 w 98"/>
                <a:gd name="T7" fmla="*/ 346 h 347"/>
                <a:gd name="T8" fmla="*/ 97 w 98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47">
                  <a:moveTo>
                    <a:pt x="97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97" y="346"/>
                  </a:lnTo>
                  <a:lnTo>
                    <a:pt x="97" y="0"/>
                  </a:lnTo>
                </a:path>
              </a:pathLst>
            </a:custGeom>
            <a:solidFill>
              <a:srgbClr val="02B7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2" name="Freeform 219">
              <a:extLst>
                <a:ext uri="{FF2B5EF4-FFF2-40B4-BE49-F238E27FC236}">
                  <a16:creationId xmlns:a16="http://schemas.microsoft.com/office/drawing/2014/main" id="{4F5C0043-E3A6-7346-AA2A-2B7AFD0B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1695" y="4165894"/>
              <a:ext cx="60646" cy="157129"/>
            </a:xfrm>
            <a:custGeom>
              <a:avLst/>
              <a:gdLst>
                <a:gd name="T0" fmla="*/ 97 w 98"/>
                <a:gd name="T1" fmla="*/ 0 h 250"/>
                <a:gd name="T2" fmla="*/ 0 w 98"/>
                <a:gd name="T3" fmla="*/ 0 h 250"/>
                <a:gd name="T4" fmla="*/ 0 w 98"/>
                <a:gd name="T5" fmla="*/ 249 h 250"/>
                <a:gd name="T6" fmla="*/ 97 w 98"/>
                <a:gd name="T7" fmla="*/ 249 h 250"/>
                <a:gd name="T8" fmla="*/ 97 w 98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50">
                  <a:moveTo>
                    <a:pt x="97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97" y="249"/>
                  </a:lnTo>
                  <a:lnTo>
                    <a:pt x="97" y="0"/>
                  </a:lnTo>
                </a:path>
              </a:pathLst>
            </a:custGeom>
            <a:solidFill>
              <a:srgbClr val="7DCF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3" name="Freeform 220">
              <a:extLst>
                <a:ext uri="{FF2B5EF4-FFF2-40B4-BE49-F238E27FC236}">
                  <a16:creationId xmlns:a16="http://schemas.microsoft.com/office/drawing/2014/main" id="{5AC91741-BA83-B646-A306-B874BEA9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405" y="3934336"/>
              <a:ext cx="435550" cy="435550"/>
            </a:xfrm>
            <a:custGeom>
              <a:avLst/>
              <a:gdLst>
                <a:gd name="T0" fmla="*/ 346 w 697"/>
                <a:gd name="T1" fmla="*/ 0 h 697"/>
                <a:gd name="T2" fmla="*/ 346 w 697"/>
                <a:gd name="T3" fmla="*/ 0 h 697"/>
                <a:gd name="T4" fmla="*/ 0 w 697"/>
                <a:gd name="T5" fmla="*/ 346 h 697"/>
                <a:gd name="T6" fmla="*/ 346 w 697"/>
                <a:gd name="T7" fmla="*/ 696 h 697"/>
                <a:gd name="T8" fmla="*/ 696 w 697"/>
                <a:gd name="T9" fmla="*/ 346 h 697"/>
                <a:gd name="T10" fmla="*/ 346 w 697"/>
                <a:gd name="T1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697">
                  <a:moveTo>
                    <a:pt x="346" y="0"/>
                  </a:moveTo>
                  <a:lnTo>
                    <a:pt x="346" y="0"/>
                  </a:lnTo>
                  <a:cubicBezTo>
                    <a:pt x="157" y="0"/>
                    <a:pt x="0" y="156"/>
                    <a:pt x="0" y="346"/>
                  </a:cubicBezTo>
                  <a:cubicBezTo>
                    <a:pt x="0" y="539"/>
                    <a:pt x="157" y="696"/>
                    <a:pt x="346" y="696"/>
                  </a:cubicBezTo>
                  <a:cubicBezTo>
                    <a:pt x="540" y="696"/>
                    <a:pt x="696" y="539"/>
                    <a:pt x="696" y="346"/>
                  </a:cubicBezTo>
                  <a:cubicBezTo>
                    <a:pt x="696" y="156"/>
                    <a:pt x="540" y="0"/>
                    <a:pt x="346" y="0"/>
                  </a:cubicBezTo>
                </a:path>
              </a:pathLst>
            </a:custGeom>
            <a:solidFill>
              <a:srgbClr val="7DCF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4" name="Freeform 221">
              <a:extLst>
                <a:ext uri="{FF2B5EF4-FFF2-40B4-BE49-F238E27FC236}">
                  <a16:creationId xmlns:a16="http://schemas.microsoft.com/office/drawing/2014/main" id="{37E66109-3FDD-F94F-B00B-9B242A08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0179" y="4152112"/>
              <a:ext cx="195723" cy="181938"/>
            </a:xfrm>
            <a:custGeom>
              <a:avLst/>
              <a:gdLst>
                <a:gd name="T0" fmla="*/ 194 w 313"/>
                <a:gd name="T1" fmla="*/ 290 h 291"/>
                <a:gd name="T2" fmla="*/ 194 w 313"/>
                <a:gd name="T3" fmla="*/ 290 h 291"/>
                <a:gd name="T4" fmla="*/ 312 w 313"/>
                <a:gd name="T5" fmla="*/ 160 h 291"/>
                <a:gd name="T6" fmla="*/ 0 w 313"/>
                <a:gd name="T7" fmla="*/ 0 h 291"/>
                <a:gd name="T8" fmla="*/ 194 w 313"/>
                <a:gd name="T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91">
                  <a:moveTo>
                    <a:pt x="194" y="290"/>
                  </a:moveTo>
                  <a:lnTo>
                    <a:pt x="194" y="290"/>
                  </a:lnTo>
                  <a:cubicBezTo>
                    <a:pt x="244" y="261"/>
                    <a:pt x="283" y="215"/>
                    <a:pt x="312" y="1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4" y="290"/>
                  </a:lnTo>
                </a:path>
              </a:pathLst>
            </a:custGeom>
            <a:solidFill>
              <a:srgbClr val="0067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5" name="Freeform 222">
              <a:extLst>
                <a:ext uri="{FF2B5EF4-FFF2-40B4-BE49-F238E27FC236}">
                  <a16:creationId xmlns:a16="http://schemas.microsoft.com/office/drawing/2014/main" id="{FD89FF20-B687-F041-9489-8EC0FED7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0178" y="3978442"/>
              <a:ext cx="220532" cy="272908"/>
            </a:xfrm>
            <a:custGeom>
              <a:avLst/>
              <a:gdLst>
                <a:gd name="T0" fmla="*/ 312 w 351"/>
                <a:gd name="T1" fmla="*/ 435 h 436"/>
                <a:gd name="T2" fmla="*/ 312 w 351"/>
                <a:gd name="T3" fmla="*/ 435 h 436"/>
                <a:gd name="T4" fmla="*/ 350 w 351"/>
                <a:gd name="T5" fmla="*/ 275 h 436"/>
                <a:gd name="T6" fmla="*/ 215 w 351"/>
                <a:gd name="T7" fmla="*/ 0 h 436"/>
                <a:gd name="T8" fmla="*/ 0 w 351"/>
                <a:gd name="T9" fmla="*/ 275 h 436"/>
                <a:gd name="T10" fmla="*/ 312 w 351"/>
                <a:gd name="T11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436">
                  <a:moveTo>
                    <a:pt x="312" y="435"/>
                  </a:moveTo>
                  <a:lnTo>
                    <a:pt x="312" y="435"/>
                  </a:lnTo>
                  <a:cubicBezTo>
                    <a:pt x="337" y="389"/>
                    <a:pt x="350" y="333"/>
                    <a:pt x="350" y="275"/>
                  </a:cubicBezTo>
                  <a:cubicBezTo>
                    <a:pt x="350" y="165"/>
                    <a:pt x="295" y="64"/>
                    <a:pt x="215" y="0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312" y="435"/>
                  </a:lnTo>
                </a:path>
              </a:pathLst>
            </a:custGeom>
            <a:solidFill>
              <a:srgbClr val="008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6" name="Freeform 223">
              <a:extLst>
                <a:ext uri="{FF2B5EF4-FFF2-40B4-BE49-F238E27FC236}">
                  <a16:creationId xmlns:a16="http://schemas.microsoft.com/office/drawing/2014/main" id="{0B845405-FFE4-1B47-A228-0F98DFCE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0178" y="3934336"/>
              <a:ext cx="135076" cy="217776"/>
            </a:xfrm>
            <a:custGeom>
              <a:avLst/>
              <a:gdLst>
                <a:gd name="T0" fmla="*/ 215 w 216"/>
                <a:gd name="T1" fmla="*/ 71 h 347"/>
                <a:gd name="T2" fmla="*/ 215 w 216"/>
                <a:gd name="T3" fmla="*/ 71 h 347"/>
                <a:gd name="T4" fmla="*/ 0 w 216"/>
                <a:gd name="T5" fmla="*/ 0 h 347"/>
                <a:gd name="T6" fmla="*/ 0 w 216"/>
                <a:gd name="T7" fmla="*/ 346 h 347"/>
                <a:gd name="T8" fmla="*/ 215 w 216"/>
                <a:gd name="T9" fmla="*/ 7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347">
                  <a:moveTo>
                    <a:pt x="215" y="71"/>
                  </a:moveTo>
                  <a:lnTo>
                    <a:pt x="215" y="71"/>
                  </a:lnTo>
                  <a:cubicBezTo>
                    <a:pt x="156" y="25"/>
                    <a:pt x="8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lnTo>
                    <a:pt x="215" y="71"/>
                  </a:lnTo>
                </a:path>
              </a:pathLst>
            </a:custGeom>
            <a:solidFill>
              <a:srgbClr val="00A0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7" name="Freeform 224">
              <a:extLst>
                <a:ext uri="{FF2B5EF4-FFF2-40B4-BE49-F238E27FC236}">
                  <a16:creationId xmlns:a16="http://schemas.microsoft.com/office/drawing/2014/main" id="{79401ECA-1182-4949-B4B5-3B426B36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3051" y="3934336"/>
              <a:ext cx="157128" cy="217776"/>
            </a:xfrm>
            <a:custGeom>
              <a:avLst/>
              <a:gdLst>
                <a:gd name="T0" fmla="*/ 249 w 250"/>
                <a:gd name="T1" fmla="*/ 0 h 347"/>
                <a:gd name="T2" fmla="*/ 249 w 250"/>
                <a:gd name="T3" fmla="*/ 0 h 347"/>
                <a:gd name="T4" fmla="*/ 249 w 250"/>
                <a:gd name="T5" fmla="*/ 346 h 347"/>
                <a:gd name="T6" fmla="*/ 0 w 250"/>
                <a:gd name="T7" fmla="*/ 101 h 347"/>
                <a:gd name="T8" fmla="*/ 249 w 250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347">
                  <a:moveTo>
                    <a:pt x="249" y="0"/>
                  </a:moveTo>
                  <a:lnTo>
                    <a:pt x="249" y="0"/>
                  </a:lnTo>
                  <a:cubicBezTo>
                    <a:pt x="249" y="346"/>
                    <a:pt x="249" y="346"/>
                    <a:pt x="249" y="34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4" y="38"/>
                    <a:pt x="152" y="0"/>
                    <a:pt x="249" y="0"/>
                  </a:cubicBezTo>
                </a:path>
              </a:pathLst>
            </a:custGeom>
            <a:solidFill>
              <a:srgbClr val="7DCF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8" name="Freeform 225">
              <a:extLst>
                <a:ext uri="{FF2B5EF4-FFF2-40B4-BE49-F238E27FC236}">
                  <a16:creationId xmlns:a16="http://schemas.microsoft.com/office/drawing/2014/main" id="{062DFE41-5AE6-AC44-B8F1-130EF8E9D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274" y="4554581"/>
              <a:ext cx="308744" cy="305986"/>
            </a:xfrm>
            <a:custGeom>
              <a:avLst/>
              <a:gdLst>
                <a:gd name="T0" fmla="*/ 244 w 494"/>
                <a:gd name="T1" fmla="*/ 490 h 491"/>
                <a:gd name="T2" fmla="*/ 244 w 494"/>
                <a:gd name="T3" fmla="*/ 490 h 491"/>
                <a:gd name="T4" fmla="*/ 0 w 494"/>
                <a:gd name="T5" fmla="*/ 245 h 491"/>
                <a:gd name="T6" fmla="*/ 244 w 494"/>
                <a:gd name="T7" fmla="*/ 0 h 491"/>
                <a:gd name="T8" fmla="*/ 493 w 494"/>
                <a:gd name="T9" fmla="*/ 245 h 491"/>
                <a:gd name="T10" fmla="*/ 244 w 494"/>
                <a:gd name="T11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491">
                  <a:moveTo>
                    <a:pt x="244" y="490"/>
                  </a:moveTo>
                  <a:lnTo>
                    <a:pt x="244" y="490"/>
                  </a:lnTo>
                  <a:cubicBezTo>
                    <a:pt x="109" y="490"/>
                    <a:pt x="0" y="380"/>
                    <a:pt x="0" y="245"/>
                  </a:cubicBezTo>
                  <a:cubicBezTo>
                    <a:pt x="0" y="110"/>
                    <a:pt x="109" y="0"/>
                    <a:pt x="244" y="0"/>
                  </a:cubicBezTo>
                  <a:cubicBezTo>
                    <a:pt x="379" y="0"/>
                    <a:pt x="493" y="110"/>
                    <a:pt x="493" y="245"/>
                  </a:cubicBezTo>
                  <a:cubicBezTo>
                    <a:pt x="493" y="380"/>
                    <a:pt x="379" y="490"/>
                    <a:pt x="244" y="490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19" name="Freeform 226">
              <a:extLst>
                <a:ext uri="{FF2B5EF4-FFF2-40B4-BE49-F238E27FC236}">
                  <a16:creationId xmlns:a16="http://schemas.microsoft.com/office/drawing/2014/main" id="{BDA6D34B-F68A-3143-81D5-6EA8DDD3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703" y="4783382"/>
              <a:ext cx="157129" cy="77186"/>
            </a:xfrm>
            <a:custGeom>
              <a:avLst/>
              <a:gdLst>
                <a:gd name="T0" fmla="*/ 33 w 253"/>
                <a:gd name="T1" fmla="*/ 33 h 123"/>
                <a:gd name="T2" fmla="*/ 33 w 253"/>
                <a:gd name="T3" fmla="*/ 33 h 123"/>
                <a:gd name="T4" fmla="*/ 0 w 253"/>
                <a:gd name="T5" fmla="*/ 88 h 123"/>
                <a:gd name="T6" fmla="*/ 126 w 253"/>
                <a:gd name="T7" fmla="*/ 122 h 123"/>
                <a:gd name="T8" fmla="*/ 252 w 253"/>
                <a:gd name="T9" fmla="*/ 88 h 123"/>
                <a:gd name="T10" fmla="*/ 219 w 253"/>
                <a:gd name="T11" fmla="*/ 33 h 123"/>
                <a:gd name="T12" fmla="*/ 126 w 253"/>
                <a:gd name="T13" fmla="*/ 0 h 123"/>
                <a:gd name="T14" fmla="*/ 33 w 253"/>
                <a:gd name="T15" fmla="*/ 3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23">
                  <a:moveTo>
                    <a:pt x="33" y="33"/>
                  </a:moveTo>
                  <a:lnTo>
                    <a:pt x="33" y="33"/>
                  </a:lnTo>
                  <a:cubicBezTo>
                    <a:pt x="21" y="41"/>
                    <a:pt x="8" y="62"/>
                    <a:pt x="0" y="88"/>
                  </a:cubicBezTo>
                  <a:cubicBezTo>
                    <a:pt x="37" y="109"/>
                    <a:pt x="79" y="122"/>
                    <a:pt x="126" y="122"/>
                  </a:cubicBezTo>
                  <a:cubicBezTo>
                    <a:pt x="172" y="122"/>
                    <a:pt x="219" y="109"/>
                    <a:pt x="252" y="88"/>
                  </a:cubicBezTo>
                  <a:cubicBezTo>
                    <a:pt x="244" y="62"/>
                    <a:pt x="236" y="41"/>
                    <a:pt x="219" y="33"/>
                  </a:cubicBezTo>
                  <a:cubicBezTo>
                    <a:pt x="176" y="8"/>
                    <a:pt x="151" y="0"/>
                    <a:pt x="126" y="0"/>
                  </a:cubicBezTo>
                  <a:cubicBezTo>
                    <a:pt x="101" y="0"/>
                    <a:pt x="75" y="4"/>
                    <a:pt x="33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0" name="Freeform 227">
              <a:extLst>
                <a:ext uri="{FF2B5EF4-FFF2-40B4-BE49-F238E27FC236}">
                  <a16:creationId xmlns:a16="http://schemas.microsoft.com/office/drawing/2014/main" id="{51FAE124-9F12-3545-906F-B1A1274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836" y="4719979"/>
              <a:ext cx="44106" cy="88212"/>
            </a:xfrm>
            <a:custGeom>
              <a:avLst/>
              <a:gdLst>
                <a:gd name="T0" fmla="*/ 0 w 69"/>
                <a:gd name="T1" fmla="*/ 0 h 140"/>
                <a:gd name="T2" fmla="*/ 0 w 69"/>
                <a:gd name="T3" fmla="*/ 0 h 140"/>
                <a:gd name="T4" fmla="*/ 68 w 69"/>
                <a:gd name="T5" fmla="*/ 0 h 140"/>
                <a:gd name="T6" fmla="*/ 68 w 69"/>
                <a:gd name="T7" fmla="*/ 102 h 140"/>
                <a:gd name="T8" fmla="*/ 0 w 69"/>
                <a:gd name="T9" fmla="*/ 102 h 140"/>
                <a:gd name="T10" fmla="*/ 0 w 69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0" y="0"/>
                  </a:moveTo>
                  <a:lnTo>
                    <a:pt x="0" y="0"/>
                  </a:lnTo>
                  <a:cubicBezTo>
                    <a:pt x="68" y="0"/>
                    <a:pt x="68" y="0"/>
                    <a:pt x="68" y="0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35"/>
                    <a:pt x="0" y="139"/>
                    <a:pt x="0" y="102"/>
                  </a:cubicBezTo>
                  <a:lnTo>
                    <a:pt x="0" y="0"/>
                  </a:ln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1" name="Freeform 228">
              <a:extLst>
                <a:ext uri="{FF2B5EF4-FFF2-40B4-BE49-F238E27FC236}">
                  <a16:creationId xmlns:a16="http://schemas.microsoft.com/office/drawing/2014/main" id="{411DE11C-6AEA-B446-96F1-B55C4EB0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3920" y="4645549"/>
              <a:ext cx="184694" cy="121292"/>
            </a:xfrm>
            <a:custGeom>
              <a:avLst/>
              <a:gdLst>
                <a:gd name="T0" fmla="*/ 147 w 295"/>
                <a:gd name="T1" fmla="*/ 0 h 195"/>
                <a:gd name="T2" fmla="*/ 147 w 295"/>
                <a:gd name="T3" fmla="*/ 0 h 195"/>
                <a:gd name="T4" fmla="*/ 147 w 295"/>
                <a:gd name="T5" fmla="*/ 194 h 195"/>
                <a:gd name="T6" fmla="*/ 147 w 295"/>
                <a:gd name="T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" h="195">
                  <a:moveTo>
                    <a:pt x="147" y="0"/>
                  </a:moveTo>
                  <a:lnTo>
                    <a:pt x="147" y="0"/>
                  </a:lnTo>
                  <a:cubicBezTo>
                    <a:pt x="294" y="0"/>
                    <a:pt x="236" y="194"/>
                    <a:pt x="147" y="194"/>
                  </a:cubicBezTo>
                  <a:cubicBezTo>
                    <a:pt x="58" y="194"/>
                    <a:pt x="0" y="0"/>
                    <a:pt x="147" y="0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2" name="Freeform 229">
              <a:extLst>
                <a:ext uri="{FF2B5EF4-FFF2-40B4-BE49-F238E27FC236}">
                  <a16:creationId xmlns:a16="http://schemas.microsoft.com/office/drawing/2014/main" id="{004380F5-7A27-3044-9527-1A411E98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8730" y="4623496"/>
              <a:ext cx="132318" cy="101997"/>
            </a:xfrm>
            <a:custGeom>
              <a:avLst/>
              <a:gdLst>
                <a:gd name="T0" fmla="*/ 147 w 211"/>
                <a:gd name="T1" fmla="*/ 51 h 162"/>
                <a:gd name="T2" fmla="*/ 147 w 211"/>
                <a:gd name="T3" fmla="*/ 51 h 162"/>
                <a:gd name="T4" fmla="*/ 185 w 211"/>
                <a:gd name="T5" fmla="*/ 118 h 162"/>
                <a:gd name="T6" fmla="*/ 202 w 211"/>
                <a:gd name="T7" fmla="*/ 122 h 162"/>
                <a:gd name="T8" fmla="*/ 109 w 211"/>
                <a:gd name="T9" fmla="*/ 0 h 162"/>
                <a:gd name="T10" fmla="*/ 12 w 211"/>
                <a:gd name="T11" fmla="*/ 118 h 162"/>
                <a:gd name="T12" fmla="*/ 29 w 211"/>
                <a:gd name="T13" fmla="*/ 118 h 162"/>
                <a:gd name="T14" fmla="*/ 63 w 211"/>
                <a:gd name="T15" fmla="*/ 51 h 162"/>
                <a:gd name="T16" fmla="*/ 105 w 211"/>
                <a:gd name="T17" fmla="*/ 55 h 162"/>
                <a:gd name="T18" fmla="*/ 147 w 211"/>
                <a:gd name="T19" fmla="*/ 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162">
                  <a:moveTo>
                    <a:pt x="147" y="51"/>
                  </a:moveTo>
                  <a:lnTo>
                    <a:pt x="147" y="51"/>
                  </a:lnTo>
                  <a:cubicBezTo>
                    <a:pt x="172" y="59"/>
                    <a:pt x="181" y="97"/>
                    <a:pt x="185" y="118"/>
                  </a:cubicBezTo>
                  <a:cubicBezTo>
                    <a:pt x="194" y="148"/>
                    <a:pt x="189" y="148"/>
                    <a:pt x="202" y="122"/>
                  </a:cubicBezTo>
                  <a:cubicBezTo>
                    <a:pt x="210" y="101"/>
                    <a:pt x="185" y="0"/>
                    <a:pt x="109" y="0"/>
                  </a:cubicBezTo>
                  <a:cubicBezTo>
                    <a:pt x="33" y="0"/>
                    <a:pt x="0" y="76"/>
                    <a:pt x="12" y="118"/>
                  </a:cubicBezTo>
                  <a:cubicBezTo>
                    <a:pt x="20" y="161"/>
                    <a:pt x="20" y="152"/>
                    <a:pt x="29" y="118"/>
                  </a:cubicBezTo>
                  <a:cubicBezTo>
                    <a:pt x="37" y="89"/>
                    <a:pt x="46" y="59"/>
                    <a:pt x="63" y="51"/>
                  </a:cubicBezTo>
                  <a:cubicBezTo>
                    <a:pt x="76" y="47"/>
                    <a:pt x="92" y="55"/>
                    <a:pt x="105" y="55"/>
                  </a:cubicBezTo>
                  <a:cubicBezTo>
                    <a:pt x="122" y="55"/>
                    <a:pt x="134" y="47"/>
                    <a:pt x="147" y="51"/>
                  </a:cubicBez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3" name="Freeform 230">
              <a:extLst>
                <a:ext uri="{FF2B5EF4-FFF2-40B4-BE49-F238E27FC236}">
                  <a16:creationId xmlns:a16="http://schemas.microsoft.com/office/drawing/2014/main" id="{06C34610-0CAB-A846-BA3F-B3ED785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1754" y="4684143"/>
              <a:ext cx="16540" cy="33080"/>
            </a:xfrm>
            <a:custGeom>
              <a:avLst/>
              <a:gdLst>
                <a:gd name="T0" fmla="*/ 21 w 26"/>
                <a:gd name="T1" fmla="*/ 4 h 52"/>
                <a:gd name="T2" fmla="*/ 21 w 26"/>
                <a:gd name="T3" fmla="*/ 4 h 52"/>
                <a:gd name="T4" fmla="*/ 25 w 26"/>
                <a:gd name="T5" fmla="*/ 30 h 52"/>
                <a:gd name="T6" fmla="*/ 8 w 26"/>
                <a:gd name="T7" fmla="*/ 47 h 52"/>
                <a:gd name="T8" fmla="*/ 4 w 26"/>
                <a:gd name="T9" fmla="*/ 25 h 52"/>
                <a:gd name="T10" fmla="*/ 21 w 26"/>
                <a:gd name="T11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2">
                  <a:moveTo>
                    <a:pt x="21" y="4"/>
                  </a:moveTo>
                  <a:lnTo>
                    <a:pt x="21" y="4"/>
                  </a:lnTo>
                  <a:cubicBezTo>
                    <a:pt x="25" y="4"/>
                    <a:pt x="25" y="17"/>
                    <a:pt x="25" y="30"/>
                  </a:cubicBezTo>
                  <a:cubicBezTo>
                    <a:pt x="21" y="43"/>
                    <a:pt x="17" y="51"/>
                    <a:pt x="8" y="47"/>
                  </a:cubicBezTo>
                  <a:cubicBezTo>
                    <a:pt x="4" y="47"/>
                    <a:pt x="0" y="39"/>
                    <a:pt x="4" y="25"/>
                  </a:cubicBezTo>
                  <a:cubicBezTo>
                    <a:pt x="8" y="13"/>
                    <a:pt x="13" y="0"/>
                    <a:pt x="21" y="4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4" name="Freeform 231">
              <a:extLst>
                <a:ext uri="{FF2B5EF4-FFF2-40B4-BE49-F238E27FC236}">
                  <a16:creationId xmlns:a16="http://schemas.microsoft.com/office/drawing/2014/main" id="{8855DDE6-0B3A-7F4F-BA46-66367CED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1487" y="4684143"/>
              <a:ext cx="16540" cy="33080"/>
            </a:xfrm>
            <a:custGeom>
              <a:avLst/>
              <a:gdLst>
                <a:gd name="T0" fmla="*/ 8 w 26"/>
                <a:gd name="T1" fmla="*/ 4 h 52"/>
                <a:gd name="T2" fmla="*/ 8 w 26"/>
                <a:gd name="T3" fmla="*/ 4 h 52"/>
                <a:gd name="T4" fmla="*/ 4 w 26"/>
                <a:gd name="T5" fmla="*/ 30 h 52"/>
                <a:gd name="T6" fmla="*/ 16 w 26"/>
                <a:gd name="T7" fmla="*/ 47 h 52"/>
                <a:gd name="T8" fmla="*/ 21 w 26"/>
                <a:gd name="T9" fmla="*/ 25 h 52"/>
                <a:gd name="T10" fmla="*/ 8 w 26"/>
                <a:gd name="T11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2">
                  <a:moveTo>
                    <a:pt x="8" y="4"/>
                  </a:moveTo>
                  <a:lnTo>
                    <a:pt x="8" y="4"/>
                  </a:lnTo>
                  <a:cubicBezTo>
                    <a:pt x="4" y="4"/>
                    <a:pt x="0" y="17"/>
                    <a:pt x="4" y="30"/>
                  </a:cubicBezTo>
                  <a:cubicBezTo>
                    <a:pt x="4" y="43"/>
                    <a:pt x="12" y="51"/>
                    <a:pt x="16" y="47"/>
                  </a:cubicBezTo>
                  <a:cubicBezTo>
                    <a:pt x="21" y="47"/>
                    <a:pt x="25" y="39"/>
                    <a:pt x="21" y="25"/>
                  </a:cubicBezTo>
                  <a:cubicBezTo>
                    <a:pt x="21" y="13"/>
                    <a:pt x="12" y="0"/>
                    <a:pt x="8" y="4"/>
                  </a:cubicBez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5" name="Freeform 232">
              <a:extLst>
                <a:ext uri="{FF2B5EF4-FFF2-40B4-BE49-F238E27FC236}">
                  <a16:creationId xmlns:a16="http://schemas.microsoft.com/office/drawing/2014/main" id="{1B038B4B-46F9-2D46-8CD7-2ECFBB8B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8350" y="4786139"/>
              <a:ext cx="41350" cy="74429"/>
            </a:xfrm>
            <a:custGeom>
              <a:avLst/>
              <a:gdLst>
                <a:gd name="T0" fmla="*/ 21 w 64"/>
                <a:gd name="T1" fmla="*/ 58 h 119"/>
                <a:gd name="T2" fmla="*/ 21 w 64"/>
                <a:gd name="T3" fmla="*/ 58 h 119"/>
                <a:gd name="T4" fmla="*/ 16 w 64"/>
                <a:gd name="T5" fmla="*/ 118 h 119"/>
                <a:gd name="T6" fmla="*/ 29 w 64"/>
                <a:gd name="T7" fmla="*/ 118 h 119"/>
                <a:gd name="T8" fmla="*/ 42 w 64"/>
                <a:gd name="T9" fmla="*/ 118 h 119"/>
                <a:gd name="T10" fmla="*/ 37 w 64"/>
                <a:gd name="T11" fmla="*/ 58 h 119"/>
                <a:gd name="T12" fmla="*/ 63 w 64"/>
                <a:gd name="T13" fmla="*/ 0 h 119"/>
                <a:gd name="T14" fmla="*/ 0 w 64"/>
                <a:gd name="T15" fmla="*/ 0 h 119"/>
                <a:gd name="T16" fmla="*/ 21 w 64"/>
                <a:gd name="T1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9">
                  <a:moveTo>
                    <a:pt x="21" y="58"/>
                  </a:moveTo>
                  <a:lnTo>
                    <a:pt x="21" y="58"/>
                  </a:lnTo>
                  <a:cubicBezTo>
                    <a:pt x="16" y="118"/>
                    <a:pt x="16" y="118"/>
                    <a:pt x="16" y="118"/>
                  </a:cubicBezTo>
                  <a:cubicBezTo>
                    <a:pt x="21" y="118"/>
                    <a:pt x="25" y="118"/>
                    <a:pt x="29" y="118"/>
                  </a:cubicBezTo>
                  <a:cubicBezTo>
                    <a:pt x="33" y="118"/>
                    <a:pt x="37" y="118"/>
                    <a:pt x="42" y="11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7" y="0"/>
                    <a:pt x="21" y="0"/>
                    <a:pt x="0" y="0"/>
                  </a:cubicBezTo>
                  <a:lnTo>
                    <a:pt x="21" y="58"/>
                  </a:lnTo>
                </a:path>
              </a:pathLst>
            </a:custGeom>
            <a:solidFill>
              <a:srgbClr val="005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6" name="Freeform 233">
              <a:extLst>
                <a:ext uri="{FF2B5EF4-FFF2-40B4-BE49-F238E27FC236}">
                  <a16:creationId xmlns:a16="http://schemas.microsoft.com/office/drawing/2014/main" id="{128C2436-5275-F442-A052-61FFE4A1E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9054" y="4772355"/>
              <a:ext cx="38593" cy="46864"/>
            </a:xfrm>
            <a:custGeom>
              <a:avLst/>
              <a:gdLst>
                <a:gd name="T0" fmla="*/ 25 w 60"/>
                <a:gd name="T1" fmla="*/ 0 h 73"/>
                <a:gd name="T2" fmla="*/ 0 w 60"/>
                <a:gd name="T3" fmla="*/ 34 h 73"/>
                <a:gd name="T4" fmla="*/ 17 w 60"/>
                <a:gd name="T5" fmla="*/ 72 h 73"/>
                <a:gd name="T6" fmla="*/ 59 w 60"/>
                <a:gd name="T7" fmla="*/ 22 h 73"/>
                <a:gd name="T8" fmla="*/ 25 w 6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25" y="0"/>
                  </a:moveTo>
                  <a:lnTo>
                    <a:pt x="0" y="34"/>
                  </a:lnTo>
                  <a:lnTo>
                    <a:pt x="17" y="72"/>
                  </a:lnTo>
                  <a:lnTo>
                    <a:pt x="59" y="22"/>
                  </a:lnTo>
                  <a:lnTo>
                    <a:pt x="25" y="0"/>
                  </a:ln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7" name="Freeform 234">
              <a:extLst>
                <a:ext uri="{FF2B5EF4-FFF2-40B4-BE49-F238E27FC236}">
                  <a16:creationId xmlns:a16="http://schemas.microsoft.com/office/drawing/2014/main" id="{42679DDE-FC2B-7848-808A-354A472A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9054" y="4772356"/>
              <a:ext cx="38593" cy="41350"/>
            </a:xfrm>
            <a:custGeom>
              <a:avLst/>
              <a:gdLst>
                <a:gd name="T0" fmla="*/ 25 w 60"/>
                <a:gd name="T1" fmla="*/ 0 h 65"/>
                <a:gd name="T2" fmla="*/ 0 w 60"/>
                <a:gd name="T3" fmla="*/ 34 h 65"/>
                <a:gd name="T4" fmla="*/ 17 w 60"/>
                <a:gd name="T5" fmla="*/ 64 h 65"/>
                <a:gd name="T6" fmla="*/ 59 w 60"/>
                <a:gd name="T7" fmla="*/ 22 h 65"/>
                <a:gd name="T8" fmla="*/ 25 w 6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5">
                  <a:moveTo>
                    <a:pt x="25" y="0"/>
                  </a:moveTo>
                  <a:lnTo>
                    <a:pt x="0" y="34"/>
                  </a:lnTo>
                  <a:lnTo>
                    <a:pt x="17" y="64"/>
                  </a:lnTo>
                  <a:lnTo>
                    <a:pt x="59" y="22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8" name="Freeform 235">
              <a:extLst>
                <a:ext uri="{FF2B5EF4-FFF2-40B4-BE49-F238E27FC236}">
                  <a16:creationId xmlns:a16="http://schemas.microsoft.com/office/drawing/2014/main" id="{B030B3BE-3CAC-8142-93F6-729E5BC8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647" y="4772355"/>
              <a:ext cx="38593" cy="46864"/>
            </a:xfrm>
            <a:custGeom>
              <a:avLst/>
              <a:gdLst>
                <a:gd name="T0" fmla="*/ 34 w 60"/>
                <a:gd name="T1" fmla="*/ 0 h 73"/>
                <a:gd name="T2" fmla="*/ 59 w 60"/>
                <a:gd name="T3" fmla="*/ 34 h 73"/>
                <a:gd name="T4" fmla="*/ 42 w 60"/>
                <a:gd name="T5" fmla="*/ 72 h 73"/>
                <a:gd name="T6" fmla="*/ 0 w 60"/>
                <a:gd name="T7" fmla="*/ 22 h 73"/>
                <a:gd name="T8" fmla="*/ 34 w 6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34" y="0"/>
                  </a:moveTo>
                  <a:lnTo>
                    <a:pt x="59" y="34"/>
                  </a:lnTo>
                  <a:lnTo>
                    <a:pt x="42" y="72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solidFill>
              <a:srgbClr val="CAE2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29" name="Freeform 236">
              <a:extLst>
                <a:ext uri="{FF2B5EF4-FFF2-40B4-BE49-F238E27FC236}">
                  <a16:creationId xmlns:a16="http://schemas.microsoft.com/office/drawing/2014/main" id="{72C4C3E0-BD92-2C4A-B887-D49A9315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647" y="4772356"/>
              <a:ext cx="38593" cy="41350"/>
            </a:xfrm>
            <a:custGeom>
              <a:avLst/>
              <a:gdLst>
                <a:gd name="T0" fmla="*/ 34 w 60"/>
                <a:gd name="T1" fmla="*/ 0 h 65"/>
                <a:gd name="T2" fmla="*/ 59 w 60"/>
                <a:gd name="T3" fmla="*/ 34 h 65"/>
                <a:gd name="T4" fmla="*/ 42 w 60"/>
                <a:gd name="T5" fmla="*/ 64 h 65"/>
                <a:gd name="T6" fmla="*/ 0 w 60"/>
                <a:gd name="T7" fmla="*/ 22 h 65"/>
                <a:gd name="T8" fmla="*/ 34 w 6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5">
                  <a:moveTo>
                    <a:pt x="34" y="0"/>
                  </a:moveTo>
                  <a:lnTo>
                    <a:pt x="59" y="34"/>
                  </a:lnTo>
                  <a:lnTo>
                    <a:pt x="42" y="64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0" name="Freeform 237">
              <a:extLst>
                <a:ext uri="{FF2B5EF4-FFF2-40B4-BE49-F238E27FC236}">
                  <a16:creationId xmlns:a16="http://schemas.microsoft.com/office/drawing/2014/main" id="{6D2D392C-B6FD-8C44-9FA8-FF58E4026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5098" y="5395357"/>
              <a:ext cx="93726" cy="93726"/>
            </a:xfrm>
            <a:custGeom>
              <a:avLst/>
              <a:gdLst>
                <a:gd name="T0" fmla="*/ 76 w 148"/>
                <a:gd name="T1" fmla="*/ 148 h 149"/>
                <a:gd name="T2" fmla="*/ 76 w 148"/>
                <a:gd name="T3" fmla="*/ 148 h 149"/>
                <a:gd name="T4" fmla="*/ 147 w 148"/>
                <a:gd name="T5" fmla="*/ 76 h 149"/>
                <a:gd name="T6" fmla="*/ 76 w 148"/>
                <a:gd name="T7" fmla="*/ 0 h 149"/>
                <a:gd name="T8" fmla="*/ 0 w 148"/>
                <a:gd name="T9" fmla="*/ 76 h 149"/>
                <a:gd name="T10" fmla="*/ 76 w 148"/>
                <a:gd name="T11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76" y="148"/>
                  </a:moveTo>
                  <a:lnTo>
                    <a:pt x="76" y="148"/>
                  </a:lnTo>
                  <a:cubicBezTo>
                    <a:pt x="113" y="148"/>
                    <a:pt x="147" y="118"/>
                    <a:pt x="147" y="76"/>
                  </a:cubicBezTo>
                  <a:cubicBezTo>
                    <a:pt x="147" y="34"/>
                    <a:pt x="113" y="0"/>
                    <a:pt x="76" y="0"/>
                  </a:cubicBezTo>
                  <a:cubicBezTo>
                    <a:pt x="33" y="0"/>
                    <a:pt x="0" y="34"/>
                    <a:pt x="0" y="76"/>
                  </a:cubicBezTo>
                  <a:cubicBezTo>
                    <a:pt x="0" y="118"/>
                    <a:pt x="33" y="148"/>
                    <a:pt x="76" y="148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1" name="Freeform 238">
              <a:extLst>
                <a:ext uri="{FF2B5EF4-FFF2-40B4-BE49-F238E27FC236}">
                  <a16:creationId xmlns:a16="http://schemas.microsoft.com/office/drawing/2014/main" id="{8CA3E6D8-66DD-8741-9D78-A2A0CBD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4717" y="5274065"/>
              <a:ext cx="170912" cy="170912"/>
            </a:xfrm>
            <a:custGeom>
              <a:avLst/>
              <a:gdLst>
                <a:gd name="T0" fmla="*/ 84 w 275"/>
                <a:gd name="T1" fmla="*/ 186 h 275"/>
                <a:gd name="T2" fmla="*/ 84 w 275"/>
                <a:gd name="T3" fmla="*/ 186 h 275"/>
                <a:gd name="T4" fmla="*/ 122 w 275"/>
                <a:gd name="T5" fmla="*/ 274 h 275"/>
                <a:gd name="T6" fmla="*/ 172 w 275"/>
                <a:gd name="T7" fmla="*/ 274 h 275"/>
                <a:gd name="T8" fmla="*/ 84 w 275"/>
                <a:gd name="T9" fmla="*/ 123 h 275"/>
                <a:gd name="T10" fmla="*/ 84 w 275"/>
                <a:gd name="T11" fmla="*/ 186 h 275"/>
                <a:gd name="T12" fmla="*/ 84 w 275"/>
                <a:gd name="T13" fmla="*/ 64 h 275"/>
                <a:gd name="T14" fmla="*/ 84 w 275"/>
                <a:gd name="T15" fmla="*/ 64 h 275"/>
                <a:gd name="T16" fmla="*/ 84 w 275"/>
                <a:gd name="T17" fmla="*/ 13 h 275"/>
                <a:gd name="T18" fmla="*/ 274 w 275"/>
                <a:gd name="T19" fmla="*/ 274 h 275"/>
                <a:gd name="T20" fmla="*/ 223 w 275"/>
                <a:gd name="T21" fmla="*/ 274 h 275"/>
                <a:gd name="T22" fmla="*/ 84 w 275"/>
                <a:gd name="T23" fmla="*/ 64 h 275"/>
                <a:gd name="T24" fmla="*/ 0 w 275"/>
                <a:gd name="T25" fmla="*/ 148 h 275"/>
                <a:gd name="T26" fmla="*/ 0 w 275"/>
                <a:gd name="T27" fmla="*/ 148 h 275"/>
                <a:gd name="T28" fmla="*/ 84 w 275"/>
                <a:gd name="T29" fmla="*/ 186 h 275"/>
                <a:gd name="T30" fmla="*/ 84 w 275"/>
                <a:gd name="T31" fmla="*/ 123 h 275"/>
                <a:gd name="T32" fmla="*/ 0 w 275"/>
                <a:gd name="T33" fmla="*/ 101 h 275"/>
                <a:gd name="T34" fmla="*/ 0 w 275"/>
                <a:gd name="T35" fmla="*/ 148 h 275"/>
                <a:gd name="T36" fmla="*/ 84 w 275"/>
                <a:gd name="T37" fmla="*/ 13 h 275"/>
                <a:gd name="T38" fmla="*/ 84 w 275"/>
                <a:gd name="T39" fmla="*/ 13 h 275"/>
                <a:gd name="T40" fmla="*/ 84 w 275"/>
                <a:gd name="T41" fmla="*/ 64 h 275"/>
                <a:gd name="T42" fmla="*/ 0 w 275"/>
                <a:gd name="T43" fmla="*/ 47 h 275"/>
                <a:gd name="T44" fmla="*/ 0 w 275"/>
                <a:gd name="T45" fmla="*/ 0 h 275"/>
                <a:gd name="T46" fmla="*/ 84 w 275"/>
                <a:gd name="T47" fmla="*/ 1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275">
                  <a:moveTo>
                    <a:pt x="84" y="186"/>
                  </a:moveTo>
                  <a:lnTo>
                    <a:pt x="84" y="186"/>
                  </a:lnTo>
                  <a:cubicBezTo>
                    <a:pt x="109" y="207"/>
                    <a:pt x="122" y="241"/>
                    <a:pt x="122" y="274"/>
                  </a:cubicBezTo>
                  <a:cubicBezTo>
                    <a:pt x="172" y="274"/>
                    <a:pt x="172" y="274"/>
                    <a:pt x="172" y="274"/>
                  </a:cubicBezTo>
                  <a:cubicBezTo>
                    <a:pt x="172" y="211"/>
                    <a:pt x="139" y="152"/>
                    <a:pt x="84" y="123"/>
                  </a:cubicBezTo>
                  <a:lnTo>
                    <a:pt x="84" y="186"/>
                  </a:lnTo>
                  <a:close/>
                  <a:moveTo>
                    <a:pt x="84" y="64"/>
                  </a:moveTo>
                  <a:lnTo>
                    <a:pt x="84" y="64"/>
                  </a:lnTo>
                  <a:cubicBezTo>
                    <a:pt x="84" y="13"/>
                    <a:pt x="84" y="13"/>
                    <a:pt x="84" y="13"/>
                  </a:cubicBezTo>
                  <a:cubicBezTo>
                    <a:pt x="193" y="51"/>
                    <a:pt x="274" y="152"/>
                    <a:pt x="274" y="274"/>
                  </a:cubicBezTo>
                  <a:cubicBezTo>
                    <a:pt x="223" y="274"/>
                    <a:pt x="223" y="274"/>
                    <a:pt x="223" y="274"/>
                  </a:cubicBezTo>
                  <a:cubicBezTo>
                    <a:pt x="223" y="182"/>
                    <a:pt x="168" y="101"/>
                    <a:pt x="84" y="64"/>
                  </a:cubicBezTo>
                  <a:close/>
                  <a:moveTo>
                    <a:pt x="0" y="148"/>
                  </a:moveTo>
                  <a:lnTo>
                    <a:pt x="0" y="148"/>
                  </a:lnTo>
                  <a:cubicBezTo>
                    <a:pt x="33" y="148"/>
                    <a:pt x="63" y="165"/>
                    <a:pt x="84" y="186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58" y="110"/>
                    <a:pt x="29" y="101"/>
                    <a:pt x="0" y="101"/>
                  </a:cubicBezTo>
                  <a:lnTo>
                    <a:pt x="0" y="148"/>
                  </a:lnTo>
                  <a:close/>
                  <a:moveTo>
                    <a:pt x="84" y="13"/>
                  </a:moveTo>
                  <a:lnTo>
                    <a:pt x="84" y="13"/>
                  </a:lnTo>
                  <a:cubicBezTo>
                    <a:pt x="84" y="64"/>
                    <a:pt x="84" y="64"/>
                    <a:pt x="84" y="64"/>
                  </a:cubicBezTo>
                  <a:cubicBezTo>
                    <a:pt x="58" y="55"/>
                    <a:pt x="29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58" y="5"/>
                    <a:pt x="84" y="13"/>
                  </a:cubicBezTo>
                  <a:close/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2" name="Freeform 239">
              <a:extLst>
                <a:ext uri="{FF2B5EF4-FFF2-40B4-BE49-F238E27FC236}">
                  <a16:creationId xmlns:a16="http://schemas.microsoft.com/office/drawing/2014/main" id="{9715D2CB-A8DB-424A-98AF-27A5F8909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0424" y="5271310"/>
              <a:ext cx="297717" cy="201234"/>
            </a:xfrm>
            <a:custGeom>
              <a:avLst/>
              <a:gdLst>
                <a:gd name="T0" fmla="*/ 476 w 477"/>
                <a:gd name="T1" fmla="*/ 228 h 321"/>
                <a:gd name="T2" fmla="*/ 476 w 477"/>
                <a:gd name="T3" fmla="*/ 228 h 321"/>
                <a:gd name="T4" fmla="*/ 383 w 477"/>
                <a:gd name="T5" fmla="*/ 320 h 321"/>
                <a:gd name="T6" fmla="*/ 92 w 477"/>
                <a:gd name="T7" fmla="*/ 320 h 321"/>
                <a:gd name="T8" fmla="*/ 0 w 477"/>
                <a:gd name="T9" fmla="*/ 228 h 321"/>
                <a:gd name="T10" fmla="*/ 80 w 477"/>
                <a:gd name="T11" fmla="*/ 135 h 321"/>
                <a:gd name="T12" fmla="*/ 80 w 477"/>
                <a:gd name="T13" fmla="*/ 127 h 321"/>
                <a:gd name="T14" fmla="*/ 139 w 477"/>
                <a:gd name="T15" fmla="*/ 63 h 321"/>
                <a:gd name="T16" fmla="*/ 176 w 477"/>
                <a:gd name="T17" fmla="*/ 80 h 321"/>
                <a:gd name="T18" fmla="*/ 282 w 477"/>
                <a:gd name="T19" fmla="*/ 0 h 321"/>
                <a:gd name="T20" fmla="*/ 400 w 477"/>
                <a:gd name="T21" fmla="*/ 127 h 321"/>
                <a:gd name="T22" fmla="*/ 400 w 477"/>
                <a:gd name="T23" fmla="*/ 135 h 321"/>
                <a:gd name="T24" fmla="*/ 476 w 477"/>
                <a:gd name="T25" fmla="*/ 22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321">
                  <a:moveTo>
                    <a:pt x="476" y="228"/>
                  </a:moveTo>
                  <a:lnTo>
                    <a:pt x="476" y="228"/>
                  </a:lnTo>
                  <a:cubicBezTo>
                    <a:pt x="476" y="278"/>
                    <a:pt x="434" y="320"/>
                    <a:pt x="383" y="320"/>
                  </a:cubicBezTo>
                  <a:cubicBezTo>
                    <a:pt x="92" y="320"/>
                    <a:pt x="92" y="320"/>
                    <a:pt x="92" y="320"/>
                  </a:cubicBezTo>
                  <a:cubicBezTo>
                    <a:pt x="42" y="320"/>
                    <a:pt x="0" y="278"/>
                    <a:pt x="0" y="228"/>
                  </a:cubicBezTo>
                  <a:cubicBezTo>
                    <a:pt x="0" y="181"/>
                    <a:pt x="33" y="144"/>
                    <a:pt x="80" y="135"/>
                  </a:cubicBezTo>
                  <a:cubicBezTo>
                    <a:pt x="80" y="131"/>
                    <a:pt x="80" y="127"/>
                    <a:pt x="80" y="127"/>
                  </a:cubicBezTo>
                  <a:cubicBezTo>
                    <a:pt x="80" y="93"/>
                    <a:pt x="105" y="63"/>
                    <a:pt x="139" y="63"/>
                  </a:cubicBezTo>
                  <a:cubicBezTo>
                    <a:pt x="151" y="63"/>
                    <a:pt x="164" y="72"/>
                    <a:pt x="176" y="80"/>
                  </a:cubicBezTo>
                  <a:cubicBezTo>
                    <a:pt x="194" y="38"/>
                    <a:pt x="219" y="0"/>
                    <a:pt x="282" y="0"/>
                  </a:cubicBezTo>
                  <a:cubicBezTo>
                    <a:pt x="362" y="0"/>
                    <a:pt x="400" y="63"/>
                    <a:pt x="400" y="127"/>
                  </a:cubicBezTo>
                  <a:cubicBezTo>
                    <a:pt x="400" y="131"/>
                    <a:pt x="400" y="135"/>
                    <a:pt x="400" y="135"/>
                  </a:cubicBezTo>
                  <a:cubicBezTo>
                    <a:pt x="442" y="144"/>
                    <a:pt x="476" y="181"/>
                    <a:pt x="476" y="228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3" name="Freeform 240">
              <a:extLst>
                <a:ext uri="{FF2B5EF4-FFF2-40B4-BE49-F238E27FC236}">
                  <a16:creationId xmlns:a16="http://schemas.microsoft.com/office/drawing/2014/main" id="{720C2A93-8179-8F4E-9F59-5A3FDC6B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637" y="5334712"/>
              <a:ext cx="124048" cy="104753"/>
            </a:xfrm>
            <a:custGeom>
              <a:avLst/>
              <a:gdLst>
                <a:gd name="T0" fmla="*/ 21 w 199"/>
                <a:gd name="T1" fmla="*/ 34 h 166"/>
                <a:gd name="T2" fmla="*/ 21 w 199"/>
                <a:gd name="T3" fmla="*/ 34 h 166"/>
                <a:gd name="T4" fmla="*/ 55 w 199"/>
                <a:gd name="T5" fmla="*/ 0 h 166"/>
                <a:gd name="T6" fmla="*/ 88 w 199"/>
                <a:gd name="T7" fmla="*/ 34 h 166"/>
                <a:gd name="T8" fmla="*/ 55 w 199"/>
                <a:gd name="T9" fmla="*/ 64 h 166"/>
                <a:gd name="T10" fmla="*/ 21 w 199"/>
                <a:gd name="T11" fmla="*/ 34 h 166"/>
                <a:gd name="T12" fmla="*/ 72 w 199"/>
                <a:gd name="T13" fmla="*/ 106 h 166"/>
                <a:gd name="T14" fmla="*/ 72 w 199"/>
                <a:gd name="T15" fmla="*/ 106 h 166"/>
                <a:gd name="T16" fmla="*/ 68 w 199"/>
                <a:gd name="T17" fmla="*/ 89 h 166"/>
                <a:gd name="T18" fmla="*/ 76 w 199"/>
                <a:gd name="T19" fmla="*/ 68 h 166"/>
                <a:gd name="T20" fmla="*/ 68 w 199"/>
                <a:gd name="T21" fmla="*/ 68 h 166"/>
                <a:gd name="T22" fmla="*/ 42 w 199"/>
                <a:gd name="T23" fmla="*/ 68 h 166"/>
                <a:gd name="T24" fmla="*/ 0 w 199"/>
                <a:gd name="T25" fmla="*/ 110 h 166"/>
                <a:gd name="T26" fmla="*/ 0 w 199"/>
                <a:gd name="T27" fmla="*/ 144 h 166"/>
                <a:gd name="T28" fmla="*/ 0 w 199"/>
                <a:gd name="T29" fmla="*/ 144 h 166"/>
                <a:gd name="T30" fmla="*/ 4 w 199"/>
                <a:gd name="T31" fmla="*/ 144 h 166"/>
                <a:gd name="T32" fmla="*/ 51 w 199"/>
                <a:gd name="T33" fmla="*/ 153 h 166"/>
                <a:gd name="T34" fmla="*/ 51 w 199"/>
                <a:gd name="T35" fmla="*/ 135 h 166"/>
                <a:gd name="T36" fmla="*/ 72 w 199"/>
                <a:gd name="T37" fmla="*/ 106 h 166"/>
                <a:gd name="T38" fmla="*/ 143 w 199"/>
                <a:gd name="T39" fmla="*/ 64 h 166"/>
                <a:gd name="T40" fmla="*/ 143 w 199"/>
                <a:gd name="T41" fmla="*/ 64 h 166"/>
                <a:gd name="T42" fmla="*/ 177 w 199"/>
                <a:gd name="T43" fmla="*/ 34 h 166"/>
                <a:gd name="T44" fmla="*/ 143 w 199"/>
                <a:gd name="T45" fmla="*/ 0 h 166"/>
                <a:gd name="T46" fmla="*/ 109 w 199"/>
                <a:gd name="T47" fmla="*/ 34 h 166"/>
                <a:gd name="T48" fmla="*/ 143 w 199"/>
                <a:gd name="T49" fmla="*/ 64 h 166"/>
                <a:gd name="T50" fmla="*/ 156 w 199"/>
                <a:gd name="T51" fmla="*/ 68 h 166"/>
                <a:gd name="T52" fmla="*/ 156 w 199"/>
                <a:gd name="T53" fmla="*/ 68 h 166"/>
                <a:gd name="T54" fmla="*/ 130 w 199"/>
                <a:gd name="T55" fmla="*/ 68 h 166"/>
                <a:gd name="T56" fmla="*/ 118 w 199"/>
                <a:gd name="T57" fmla="*/ 68 h 166"/>
                <a:gd name="T58" fmla="*/ 126 w 199"/>
                <a:gd name="T59" fmla="*/ 89 h 166"/>
                <a:gd name="T60" fmla="*/ 122 w 199"/>
                <a:gd name="T61" fmla="*/ 106 h 166"/>
                <a:gd name="T62" fmla="*/ 139 w 199"/>
                <a:gd name="T63" fmla="*/ 135 h 166"/>
                <a:gd name="T64" fmla="*/ 139 w 199"/>
                <a:gd name="T65" fmla="*/ 153 h 166"/>
                <a:gd name="T66" fmla="*/ 147 w 199"/>
                <a:gd name="T67" fmla="*/ 153 h 166"/>
                <a:gd name="T68" fmla="*/ 194 w 199"/>
                <a:gd name="T69" fmla="*/ 144 h 166"/>
                <a:gd name="T70" fmla="*/ 198 w 199"/>
                <a:gd name="T71" fmla="*/ 144 h 166"/>
                <a:gd name="T72" fmla="*/ 198 w 199"/>
                <a:gd name="T73" fmla="*/ 144 h 166"/>
                <a:gd name="T74" fmla="*/ 198 w 199"/>
                <a:gd name="T75" fmla="*/ 110 h 166"/>
                <a:gd name="T76" fmla="*/ 156 w 199"/>
                <a:gd name="T77" fmla="*/ 68 h 166"/>
                <a:gd name="T78" fmla="*/ 76 w 199"/>
                <a:gd name="T79" fmla="*/ 93 h 166"/>
                <a:gd name="T80" fmla="*/ 76 w 199"/>
                <a:gd name="T81" fmla="*/ 93 h 166"/>
                <a:gd name="T82" fmla="*/ 97 w 199"/>
                <a:gd name="T83" fmla="*/ 110 h 166"/>
                <a:gd name="T84" fmla="*/ 114 w 199"/>
                <a:gd name="T85" fmla="*/ 93 h 166"/>
                <a:gd name="T86" fmla="*/ 97 w 199"/>
                <a:gd name="T87" fmla="*/ 72 h 166"/>
                <a:gd name="T88" fmla="*/ 76 w 199"/>
                <a:gd name="T89" fmla="*/ 93 h 166"/>
                <a:gd name="T90" fmla="*/ 105 w 199"/>
                <a:gd name="T91" fmla="*/ 114 h 166"/>
                <a:gd name="T92" fmla="*/ 105 w 199"/>
                <a:gd name="T93" fmla="*/ 114 h 166"/>
                <a:gd name="T94" fmla="*/ 88 w 199"/>
                <a:gd name="T95" fmla="*/ 114 h 166"/>
                <a:gd name="T96" fmla="*/ 63 w 199"/>
                <a:gd name="T97" fmla="*/ 140 h 166"/>
                <a:gd name="T98" fmla="*/ 63 w 199"/>
                <a:gd name="T99" fmla="*/ 161 h 166"/>
                <a:gd name="T100" fmla="*/ 63 w 199"/>
                <a:gd name="T101" fmla="*/ 161 h 166"/>
                <a:gd name="T102" fmla="*/ 63 w 199"/>
                <a:gd name="T103" fmla="*/ 161 h 166"/>
                <a:gd name="T104" fmla="*/ 97 w 199"/>
                <a:gd name="T105" fmla="*/ 165 h 166"/>
                <a:gd name="T106" fmla="*/ 126 w 199"/>
                <a:gd name="T107" fmla="*/ 161 h 166"/>
                <a:gd name="T108" fmla="*/ 130 w 199"/>
                <a:gd name="T109" fmla="*/ 161 h 166"/>
                <a:gd name="T110" fmla="*/ 130 w 199"/>
                <a:gd name="T111" fmla="*/ 161 h 166"/>
                <a:gd name="T112" fmla="*/ 130 w 199"/>
                <a:gd name="T113" fmla="*/ 140 h 166"/>
                <a:gd name="T114" fmla="*/ 105 w 199"/>
                <a:gd name="T115" fmla="*/ 1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166">
                  <a:moveTo>
                    <a:pt x="21" y="34"/>
                  </a:moveTo>
                  <a:lnTo>
                    <a:pt x="21" y="34"/>
                  </a:lnTo>
                  <a:cubicBezTo>
                    <a:pt x="21" y="17"/>
                    <a:pt x="38" y="0"/>
                    <a:pt x="55" y="0"/>
                  </a:cubicBezTo>
                  <a:cubicBezTo>
                    <a:pt x="72" y="0"/>
                    <a:pt x="88" y="17"/>
                    <a:pt x="88" y="34"/>
                  </a:cubicBezTo>
                  <a:cubicBezTo>
                    <a:pt x="88" y="51"/>
                    <a:pt x="72" y="64"/>
                    <a:pt x="55" y="64"/>
                  </a:cubicBezTo>
                  <a:cubicBezTo>
                    <a:pt x="38" y="64"/>
                    <a:pt x="21" y="51"/>
                    <a:pt x="21" y="34"/>
                  </a:cubicBezTo>
                  <a:close/>
                  <a:moveTo>
                    <a:pt x="72" y="106"/>
                  </a:moveTo>
                  <a:lnTo>
                    <a:pt x="72" y="106"/>
                  </a:lnTo>
                  <a:cubicBezTo>
                    <a:pt x="68" y="102"/>
                    <a:pt x="68" y="97"/>
                    <a:pt x="68" y="89"/>
                  </a:cubicBezTo>
                  <a:cubicBezTo>
                    <a:pt x="68" y="81"/>
                    <a:pt x="68" y="72"/>
                    <a:pt x="76" y="68"/>
                  </a:cubicBezTo>
                  <a:cubicBezTo>
                    <a:pt x="72" y="68"/>
                    <a:pt x="72" y="68"/>
                    <a:pt x="68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17" y="68"/>
                    <a:pt x="0" y="85"/>
                    <a:pt x="0" y="110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0" y="144"/>
                  </a:lnTo>
                  <a:cubicBezTo>
                    <a:pt x="4" y="144"/>
                    <a:pt x="4" y="144"/>
                    <a:pt x="4" y="144"/>
                  </a:cubicBezTo>
                  <a:cubicBezTo>
                    <a:pt x="21" y="148"/>
                    <a:pt x="38" y="153"/>
                    <a:pt x="51" y="153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23"/>
                    <a:pt x="59" y="110"/>
                    <a:pt x="72" y="106"/>
                  </a:cubicBezTo>
                  <a:close/>
                  <a:moveTo>
                    <a:pt x="143" y="64"/>
                  </a:moveTo>
                  <a:lnTo>
                    <a:pt x="143" y="64"/>
                  </a:lnTo>
                  <a:cubicBezTo>
                    <a:pt x="160" y="64"/>
                    <a:pt x="177" y="51"/>
                    <a:pt x="177" y="34"/>
                  </a:cubicBezTo>
                  <a:cubicBezTo>
                    <a:pt x="177" y="17"/>
                    <a:pt x="160" y="0"/>
                    <a:pt x="143" y="0"/>
                  </a:cubicBezTo>
                  <a:cubicBezTo>
                    <a:pt x="126" y="0"/>
                    <a:pt x="109" y="17"/>
                    <a:pt x="109" y="34"/>
                  </a:cubicBezTo>
                  <a:cubicBezTo>
                    <a:pt x="109" y="51"/>
                    <a:pt x="126" y="64"/>
                    <a:pt x="143" y="64"/>
                  </a:cubicBezTo>
                  <a:close/>
                  <a:moveTo>
                    <a:pt x="156" y="68"/>
                  </a:moveTo>
                  <a:lnTo>
                    <a:pt x="156" y="68"/>
                  </a:lnTo>
                  <a:cubicBezTo>
                    <a:pt x="130" y="68"/>
                    <a:pt x="130" y="68"/>
                    <a:pt x="130" y="68"/>
                  </a:cubicBezTo>
                  <a:cubicBezTo>
                    <a:pt x="126" y="68"/>
                    <a:pt x="122" y="68"/>
                    <a:pt x="118" y="68"/>
                  </a:cubicBezTo>
                  <a:cubicBezTo>
                    <a:pt x="122" y="76"/>
                    <a:pt x="126" y="81"/>
                    <a:pt x="126" y="89"/>
                  </a:cubicBezTo>
                  <a:cubicBezTo>
                    <a:pt x="126" y="97"/>
                    <a:pt x="122" y="102"/>
                    <a:pt x="122" y="106"/>
                  </a:cubicBezTo>
                  <a:cubicBezTo>
                    <a:pt x="130" y="110"/>
                    <a:pt x="139" y="123"/>
                    <a:pt x="139" y="135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43" y="153"/>
                    <a:pt x="143" y="153"/>
                    <a:pt x="147" y="153"/>
                  </a:cubicBezTo>
                  <a:cubicBezTo>
                    <a:pt x="177" y="153"/>
                    <a:pt x="194" y="144"/>
                    <a:pt x="194" y="144"/>
                  </a:cubicBezTo>
                  <a:cubicBezTo>
                    <a:pt x="198" y="144"/>
                    <a:pt x="198" y="144"/>
                    <a:pt x="198" y="144"/>
                  </a:cubicBezTo>
                  <a:lnTo>
                    <a:pt x="198" y="144"/>
                  </a:lnTo>
                  <a:cubicBezTo>
                    <a:pt x="198" y="110"/>
                    <a:pt x="198" y="110"/>
                    <a:pt x="198" y="110"/>
                  </a:cubicBezTo>
                  <a:cubicBezTo>
                    <a:pt x="198" y="85"/>
                    <a:pt x="181" y="68"/>
                    <a:pt x="156" y="68"/>
                  </a:cubicBezTo>
                  <a:close/>
                  <a:moveTo>
                    <a:pt x="76" y="93"/>
                  </a:moveTo>
                  <a:lnTo>
                    <a:pt x="76" y="93"/>
                  </a:lnTo>
                  <a:cubicBezTo>
                    <a:pt x="76" y="102"/>
                    <a:pt x="84" y="110"/>
                    <a:pt x="97" y="110"/>
                  </a:cubicBezTo>
                  <a:cubicBezTo>
                    <a:pt x="105" y="110"/>
                    <a:pt x="114" y="102"/>
                    <a:pt x="114" y="93"/>
                  </a:cubicBezTo>
                  <a:cubicBezTo>
                    <a:pt x="114" y="81"/>
                    <a:pt x="105" y="72"/>
                    <a:pt x="97" y="72"/>
                  </a:cubicBezTo>
                  <a:cubicBezTo>
                    <a:pt x="84" y="72"/>
                    <a:pt x="76" y="81"/>
                    <a:pt x="76" y="93"/>
                  </a:cubicBezTo>
                  <a:close/>
                  <a:moveTo>
                    <a:pt x="105" y="114"/>
                  </a:moveTo>
                  <a:lnTo>
                    <a:pt x="105" y="114"/>
                  </a:lnTo>
                  <a:cubicBezTo>
                    <a:pt x="88" y="114"/>
                    <a:pt x="88" y="114"/>
                    <a:pt x="88" y="114"/>
                  </a:cubicBezTo>
                  <a:cubicBezTo>
                    <a:pt x="72" y="114"/>
                    <a:pt x="63" y="123"/>
                    <a:pt x="63" y="140"/>
                  </a:cubicBezTo>
                  <a:cubicBezTo>
                    <a:pt x="63" y="161"/>
                    <a:pt x="63" y="161"/>
                    <a:pt x="63" y="161"/>
                  </a:cubicBezTo>
                  <a:lnTo>
                    <a:pt x="63" y="161"/>
                  </a:lnTo>
                  <a:lnTo>
                    <a:pt x="63" y="161"/>
                  </a:lnTo>
                  <a:cubicBezTo>
                    <a:pt x="76" y="165"/>
                    <a:pt x="88" y="165"/>
                    <a:pt x="97" y="165"/>
                  </a:cubicBezTo>
                  <a:cubicBezTo>
                    <a:pt x="118" y="165"/>
                    <a:pt x="126" y="161"/>
                    <a:pt x="126" y="161"/>
                  </a:cubicBezTo>
                  <a:cubicBezTo>
                    <a:pt x="130" y="161"/>
                    <a:pt x="130" y="161"/>
                    <a:pt x="130" y="161"/>
                  </a:cubicBezTo>
                  <a:lnTo>
                    <a:pt x="130" y="161"/>
                  </a:lnTo>
                  <a:cubicBezTo>
                    <a:pt x="130" y="140"/>
                    <a:pt x="130" y="140"/>
                    <a:pt x="130" y="140"/>
                  </a:cubicBezTo>
                  <a:cubicBezTo>
                    <a:pt x="130" y="123"/>
                    <a:pt x="118" y="114"/>
                    <a:pt x="10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4" name="Freeform 241">
              <a:extLst>
                <a:ext uri="{FF2B5EF4-FFF2-40B4-BE49-F238E27FC236}">
                  <a16:creationId xmlns:a16="http://schemas.microsoft.com/office/drawing/2014/main" id="{184B0784-0BBA-C54A-8368-1DA534B5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029" y="5345738"/>
              <a:ext cx="41350" cy="71673"/>
            </a:xfrm>
            <a:custGeom>
              <a:avLst/>
              <a:gdLst>
                <a:gd name="T0" fmla="*/ 0 w 64"/>
                <a:gd name="T1" fmla="*/ 114 h 115"/>
                <a:gd name="T2" fmla="*/ 0 w 64"/>
                <a:gd name="T3" fmla="*/ 0 h 115"/>
                <a:gd name="T4" fmla="*/ 63 w 64"/>
                <a:gd name="T5" fmla="*/ 55 h 115"/>
                <a:gd name="T6" fmla="*/ 0 w 64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15">
                  <a:moveTo>
                    <a:pt x="0" y="114"/>
                  </a:moveTo>
                  <a:lnTo>
                    <a:pt x="0" y="0"/>
                  </a:lnTo>
                  <a:lnTo>
                    <a:pt x="63" y="55"/>
                  </a:lnTo>
                  <a:lnTo>
                    <a:pt x="0" y="114"/>
                  </a:ln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5" name="Freeform 242">
              <a:extLst>
                <a:ext uri="{FF2B5EF4-FFF2-40B4-BE49-F238E27FC236}">
                  <a16:creationId xmlns:a16="http://schemas.microsoft.com/office/drawing/2014/main" id="{3A793BAC-D996-1745-83D6-4929C8BF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9189" y="5345738"/>
              <a:ext cx="41350" cy="71673"/>
            </a:xfrm>
            <a:custGeom>
              <a:avLst/>
              <a:gdLst>
                <a:gd name="T0" fmla="*/ 0 w 65"/>
                <a:gd name="T1" fmla="*/ 114 h 115"/>
                <a:gd name="T2" fmla="*/ 0 w 65"/>
                <a:gd name="T3" fmla="*/ 0 h 115"/>
                <a:gd name="T4" fmla="*/ 64 w 65"/>
                <a:gd name="T5" fmla="*/ 55 h 115"/>
                <a:gd name="T6" fmla="*/ 0 w 65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15">
                  <a:moveTo>
                    <a:pt x="0" y="114"/>
                  </a:moveTo>
                  <a:lnTo>
                    <a:pt x="0" y="0"/>
                  </a:lnTo>
                  <a:lnTo>
                    <a:pt x="64" y="55"/>
                  </a:lnTo>
                  <a:lnTo>
                    <a:pt x="0" y="114"/>
                  </a:ln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6" name="Freeform 243">
              <a:extLst>
                <a:ext uri="{FF2B5EF4-FFF2-40B4-BE49-F238E27FC236}">
                  <a16:creationId xmlns:a16="http://schemas.microsoft.com/office/drawing/2014/main" id="{E4DA1E0C-1664-EF47-863C-F0DDDA219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3618" y="5345738"/>
              <a:ext cx="41348" cy="71673"/>
            </a:xfrm>
            <a:custGeom>
              <a:avLst/>
              <a:gdLst>
                <a:gd name="T0" fmla="*/ 0 w 65"/>
                <a:gd name="T1" fmla="*/ 114 h 115"/>
                <a:gd name="T2" fmla="*/ 0 w 65"/>
                <a:gd name="T3" fmla="*/ 0 h 115"/>
                <a:gd name="T4" fmla="*/ 64 w 65"/>
                <a:gd name="T5" fmla="*/ 55 h 115"/>
                <a:gd name="T6" fmla="*/ 0 w 65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15">
                  <a:moveTo>
                    <a:pt x="0" y="114"/>
                  </a:moveTo>
                  <a:lnTo>
                    <a:pt x="0" y="0"/>
                  </a:lnTo>
                  <a:lnTo>
                    <a:pt x="64" y="55"/>
                  </a:lnTo>
                  <a:lnTo>
                    <a:pt x="0" y="114"/>
                  </a:ln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7" name="Freeform 244">
              <a:extLst>
                <a:ext uri="{FF2B5EF4-FFF2-40B4-BE49-F238E27FC236}">
                  <a16:creationId xmlns:a16="http://schemas.microsoft.com/office/drawing/2014/main" id="{735A0EA6-422F-0245-B40B-4275F1195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921" y="3986712"/>
              <a:ext cx="350093" cy="352850"/>
            </a:xfrm>
            <a:custGeom>
              <a:avLst/>
              <a:gdLst>
                <a:gd name="T0" fmla="*/ 333 w 558"/>
                <a:gd name="T1" fmla="*/ 43 h 566"/>
                <a:gd name="T2" fmla="*/ 333 w 558"/>
                <a:gd name="T3" fmla="*/ 43 h 566"/>
                <a:gd name="T4" fmla="*/ 30 w 558"/>
                <a:gd name="T5" fmla="*/ 173 h 566"/>
                <a:gd name="T6" fmla="*/ 219 w 558"/>
                <a:gd name="T7" fmla="*/ 443 h 566"/>
                <a:gd name="T8" fmla="*/ 262 w 558"/>
                <a:gd name="T9" fmla="*/ 451 h 566"/>
                <a:gd name="T10" fmla="*/ 418 w 558"/>
                <a:gd name="T11" fmla="*/ 565 h 566"/>
                <a:gd name="T12" fmla="*/ 422 w 558"/>
                <a:gd name="T13" fmla="*/ 552 h 566"/>
                <a:gd name="T14" fmla="*/ 384 w 558"/>
                <a:gd name="T15" fmla="*/ 455 h 566"/>
                <a:gd name="T16" fmla="*/ 388 w 558"/>
                <a:gd name="T17" fmla="*/ 443 h 566"/>
                <a:gd name="T18" fmla="*/ 527 w 558"/>
                <a:gd name="T19" fmla="*/ 312 h 566"/>
                <a:gd name="T20" fmla="*/ 333 w 558"/>
                <a:gd name="T21" fmla="*/ 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8" h="566">
                  <a:moveTo>
                    <a:pt x="333" y="43"/>
                  </a:moveTo>
                  <a:lnTo>
                    <a:pt x="333" y="43"/>
                  </a:lnTo>
                  <a:cubicBezTo>
                    <a:pt x="198" y="0"/>
                    <a:pt x="64" y="59"/>
                    <a:pt x="30" y="173"/>
                  </a:cubicBezTo>
                  <a:cubicBezTo>
                    <a:pt x="0" y="283"/>
                    <a:pt x="85" y="405"/>
                    <a:pt x="219" y="443"/>
                  </a:cubicBezTo>
                  <a:cubicBezTo>
                    <a:pt x="232" y="447"/>
                    <a:pt x="249" y="447"/>
                    <a:pt x="262" y="451"/>
                  </a:cubicBezTo>
                  <a:cubicBezTo>
                    <a:pt x="300" y="519"/>
                    <a:pt x="358" y="548"/>
                    <a:pt x="418" y="565"/>
                  </a:cubicBezTo>
                  <a:cubicBezTo>
                    <a:pt x="422" y="552"/>
                    <a:pt x="422" y="552"/>
                    <a:pt x="422" y="552"/>
                  </a:cubicBezTo>
                  <a:cubicBezTo>
                    <a:pt x="397" y="527"/>
                    <a:pt x="376" y="489"/>
                    <a:pt x="384" y="455"/>
                  </a:cubicBezTo>
                  <a:cubicBezTo>
                    <a:pt x="384" y="451"/>
                    <a:pt x="388" y="447"/>
                    <a:pt x="388" y="443"/>
                  </a:cubicBezTo>
                  <a:cubicBezTo>
                    <a:pt x="455" y="422"/>
                    <a:pt x="506" y="376"/>
                    <a:pt x="527" y="312"/>
                  </a:cubicBezTo>
                  <a:cubicBezTo>
                    <a:pt x="557" y="202"/>
                    <a:pt x="472" y="80"/>
                    <a:pt x="333" y="43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8" name="Freeform 245">
              <a:extLst>
                <a:ext uri="{FF2B5EF4-FFF2-40B4-BE49-F238E27FC236}">
                  <a16:creationId xmlns:a16="http://schemas.microsoft.com/office/drawing/2014/main" id="{48019C5D-AF6D-2E41-9526-4108DA84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3729" y="4066655"/>
              <a:ext cx="101995" cy="148859"/>
            </a:xfrm>
            <a:custGeom>
              <a:avLst/>
              <a:gdLst>
                <a:gd name="T0" fmla="*/ 151 w 165"/>
                <a:gd name="T1" fmla="*/ 88 h 237"/>
                <a:gd name="T2" fmla="*/ 151 w 165"/>
                <a:gd name="T3" fmla="*/ 88 h 237"/>
                <a:gd name="T4" fmla="*/ 143 w 165"/>
                <a:gd name="T5" fmla="*/ 92 h 237"/>
                <a:gd name="T6" fmla="*/ 139 w 165"/>
                <a:gd name="T7" fmla="*/ 59 h 237"/>
                <a:gd name="T8" fmla="*/ 76 w 165"/>
                <a:gd name="T9" fmla="*/ 0 h 237"/>
                <a:gd name="T10" fmla="*/ 21 w 165"/>
                <a:gd name="T11" fmla="*/ 67 h 237"/>
                <a:gd name="T12" fmla="*/ 21 w 165"/>
                <a:gd name="T13" fmla="*/ 97 h 237"/>
                <a:gd name="T14" fmla="*/ 12 w 165"/>
                <a:gd name="T15" fmla="*/ 97 h 237"/>
                <a:gd name="T16" fmla="*/ 0 w 165"/>
                <a:gd name="T17" fmla="*/ 110 h 237"/>
                <a:gd name="T18" fmla="*/ 4 w 165"/>
                <a:gd name="T19" fmla="*/ 228 h 237"/>
                <a:gd name="T20" fmla="*/ 16 w 165"/>
                <a:gd name="T21" fmla="*/ 236 h 237"/>
                <a:gd name="T22" fmla="*/ 160 w 165"/>
                <a:gd name="T23" fmla="*/ 228 h 237"/>
                <a:gd name="T24" fmla="*/ 164 w 165"/>
                <a:gd name="T25" fmla="*/ 219 h 237"/>
                <a:gd name="T26" fmla="*/ 160 w 165"/>
                <a:gd name="T27" fmla="*/ 101 h 237"/>
                <a:gd name="T28" fmla="*/ 151 w 165"/>
                <a:gd name="T29" fmla="*/ 88 h 237"/>
                <a:gd name="T30" fmla="*/ 118 w 165"/>
                <a:gd name="T31" fmla="*/ 92 h 237"/>
                <a:gd name="T32" fmla="*/ 118 w 165"/>
                <a:gd name="T33" fmla="*/ 92 h 237"/>
                <a:gd name="T34" fmla="*/ 46 w 165"/>
                <a:gd name="T35" fmla="*/ 97 h 237"/>
                <a:gd name="T36" fmla="*/ 46 w 165"/>
                <a:gd name="T37" fmla="*/ 67 h 237"/>
                <a:gd name="T38" fmla="*/ 80 w 165"/>
                <a:gd name="T39" fmla="*/ 25 h 237"/>
                <a:gd name="T40" fmla="*/ 118 w 165"/>
                <a:gd name="T41" fmla="*/ 63 h 237"/>
                <a:gd name="T42" fmla="*/ 118 w 165"/>
                <a:gd name="T43" fmla="*/ 9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237">
                  <a:moveTo>
                    <a:pt x="151" y="88"/>
                  </a:moveTo>
                  <a:lnTo>
                    <a:pt x="151" y="88"/>
                  </a:lnTo>
                  <a:cubicBezTo>
                    <a:pt x="143" y="92"/>
                    <a:pt x="143" y="92"/>
                    <a:pt x="143" y="92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25"/>
                    <a:pt x="109" y="0"/>
                    <a:pt x="76" y="0"/>
                  </a:cubicBezTo>
                  <a:cubicBezTo>
                    <a:pt x="42" y="4"/>
                    <a:pt x="16" y="34"/>
                    <a:pt x="21" y="6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4" y="97"/>
                    <a:pt x="0" y="105"/>
                    <a:pt x="0" y="110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6"/>
                    <a:pt x="12" y="236"/>
                    <a:pt x="16" y="236"/>
                  </a:cubicBezTo>
                  <a:cubicBezTo>
                    <a:pt x="160" y="228"/>
                    <a:pt x="160" y="228"/>
                    <a:pt x="160" y="228"/>
                  </a:cubicBezTo>
                  <a:cubicBezTo>
                    <a:pt x="164" y="228"/>
                    <a:pt x="164" y="223"/>
                    <a:pt x="164" y="219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0" y="97"/>
                    <a:pt x="155" y="88"/>
                    <a:pt x="151" y="88"/>
                  </a:cubicBezTo>
                  <a:close/>
                  <a:moveTo>
                    <a:pt x="118" y="92"/>
                  </a:moveTo>
                  <a:lnTo>
                    <a:pt x="118" y="92"/>
                  </a:lnTo>
                  <a:cubicBezTo>
                    <a:pt x="46" y="97"/>
                    <a:pt x="46" y="97"/>
                    <a:pt x="46" y="9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2" y="42"/>
                    <a:pt x="59" y="25"/>
                    <a:pt x="80" y="25"/>
                  </a:cubicBezTo>
                  <a:cubicBezTo>
                    <a:pt x="101" y="25"/>
                    <a:pt x="114" y="38"/>
                    <a:pt x="118" y="63"/>
                  </a:cubicBezTo>
                  <a:lnTo>
                    <a:pt x="118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39" name="Freeform 246">
              <a:extLst>
                <a:ext uri="{FF2B5EF4-FFF2-40B4-BE49-F238E27FC236}">
                  <a16:creationId xmlns:a16="http://schemas.microsoft.com/office/drawing/2014/main" id="{B514612F-AA42-D645-B819-E567B689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3731" y="4653820"/>
              <a:ext cx="176426" cy="162641"/>
            </a:xfrm>
            <a:custGeom>
              <a:avLst/>
              <a:gdLst>
                <a:gd name="T0" fmla="*/ 261 w 284"/>
                <a:gd name="T1" fmla="*/ 0 h 258"/>
                <a:gd name="T2" fmla="*/ 261 w 284"/>
                <a:gd name="T3" fmla="*/ 0 h 258"/>
                <a:gd name="T4" fmla="*/ 173 w 284"/>
                <a:gd name="T5" fmla="*/ 0 h 258"/>
                <a:gd name="T6" fmla="*/ 173 w 284"/>
                <a:gd name="T7" fmla="*/ 118 h 258"/>
                <a:gd name="T8" fmla="*/ 139 w 284"/>
                <a:gd name="T9" fmla="*/ 147 h 258"/>
                <a:gd name="T10" fmla="*/ 0 w 284"/>
                <a:gd name="T11" fmla="*/ 147 h 258"/>
                <a:gd name="T12" fmla="*/ 0 w 284"/>
                <a:gd name="T13" fmla="*/ 186 h 258"/>
                <a:gd name="T14" fmla="*/ 17 w 284"/>
                <a:gd name="T15" fmla="*/ 207 h 258"/>
                <a:gd name="T16" fmla="*/ 157 w 284"/>
                <a:gd name="T17" fmla="*/ 207 h 258"/>
                <a:gd name="T18" fmla="*/ 215 w 284"/>
                <a:gd name="T19" fmla="*/ 253 h 258"/>
                <a:gd name="T20" fmla="*/ 224 w 284"/>
                <a:gd name="T21" fmla="*/ 248 h 258"/>
                <a:gd name="T22" fmla="*/ 211 w 284"/>
                <a:gd name="T23" fmla="*/ 207 h 258"/>
                <a:gd name="T24" fmla="*/ 211 w 284"/>
                <a:gd name="T25" fmla="*/ 207 h 258"/>
                <a:gd name="T26" fmla="*/ 261 w 284"/>
                <a:gd name="T27" fmla="*/ 207 h 258"/>
                <a:gd name="T28" fmla="*/ 283 w 284"/>
                <a:gd name="T29" fmla="*/ 186 h 258"/>
                <a:gd name="T30" fmla="*/ 283 w 284"/>
                <a:gd name="T31" fmla="*/ 17 h 258"/>
                <a:gd name="T32" fmla="*/ 261 w 284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58">
                  <a:moveTo>
                    <a:pt x="261" y="0"/>
                  </a:moveTo>
                  <a:lnTo>
                    <a:pt x="261" y="0"/>
                  </a:lnTo>
                  <a:cubicBezTo>
                    <a:pt x="173" y="0"/>
                    <a:pt x="173" y="0"/>
                    <a:pt x="173" y="0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35"/>
                    <a:pt x="157" y="147"/>
                    <a:pt x="139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17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9" y="257"/>
                    <a:pt x="224" y="257"/>
                    <a:pt x="224" y="248"/>
                  </a:cubicBezTo>
                  <a:cubicBezTo>
                    <a:pt x="211" y="207"/>
                    <a:pt x="211" y="207"/>
                    <a:pt x="211" y="207"/>
                  </a:cubicBezTo>
                  <a:lnTo>
                    <a:pt x="211" y="207"/>
                  </a:lnTo>
                  <a:cubicBezTo>
                    <a:pt x="261" y="207"/>
                    <a:pt x="261" y="207"/>
                    <a:pt x="261" y="207"/>
                  </a:cubicBezTo>
                  <a:cubicBezTo>
                    <a:pt x="275" y="207"/>
                    <a:pt x="283" y="198"/>
                    <a:pt x="283" y="186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3" y="8"/>
                    <a:pt x="275" y="0"/>
                    <a:pt x="261" y="0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  <p:sp>
          <p:nvSpPr>
            <p:cNvPr id="240" name="Freeform 247">
              <a:extLst>
                <a:ext uri="{FF2B5EF4-FFF2-40B4-BE49-F238E27FC236}">
                  <a16:creationId xmlns:a16="http://schemas.microsoft.com/office/drawing/2014/main" id="{1C142062-DBC1-DC4F-91A0-84381CC9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6546" y="4609714"/>
              <a:ext cx="176426" cy="162641"/>
            </a:xfrm>
            <a:custGeom>
              <a:avLst/>
              <a:gdLst>
                <a:gd name="T0" fmla="*/ 17 w 284"/>
                <a:gd name="T1" fmla="*/ 207 h 259"/>
                <a:gd name="T2" fmla="*/ 17 w 284"/>
                <a:gd name="T3" fmla="*/ 207 h 259"/>
                <a:gd name="T4" fmla="*/ 47 w 284"/>
                <a:gd name="T5" fmla="*/ 207 h 259"/>
                <a:gd name="T6" fmla="*/ 47 w 284"/>
                <a:gd name="T7" fmla="*/ 207 h 259"/>
                <a:gd name="T8" fmla="*/ 34 w 284"/>
                <a:gd name="T9" fmla="*/ 249 h 259"/>
                <a:gd name="T10" fmla="*/ 38 w 284"/>
                <a:gd name="T11" fmla="*/ 258 h 259"/>
                <a:gd name="T12" fmla="*/ 42 w 284"/>
                <a:gd name="T13" fmla="*/ 253 h 259"/>
                <a:gd name="T14" fmla="*/ 101 w 284"/>
                <a:gd name="T15" fmla="*/ 207 h 259"/>
                <a:gd name="T16" fmla="*/ 122 w 284"/>
                <a:gd name="T17" fmla="*/ 207 h 259"/>
                <a:gd name="T18" fmla="*/ 261 w 284"/>
                <a:gd name="T19" fmla="*/ 207 h 259"/>
                <a:gd name="T20" fmla="*/ 283 w 284"/>
                <a:gd name="T21" fmla="*/ 190 h 259"/>
                <a:gd name="T22" fmla="*/ 283 w 284"/>
                <a:gd name="T23" fmla="*/ 72 h 259"/>
                <a:gd name="T24" fmla="*/ 283 w 284"/>
                <a:gd name="T25" fmla="*/ 17 h 259"/>
                <a:gd name="T26" fmla="*/ 261 w 284"/>
                <a:gd name="T27" fmla="*/ 0 h 259"/>
                <a:gd name="T28" fmla="*/ 17 w 284"/>
                <a:gd name="T29" fmla="*/ 0 h 259"/>
                <a:gd name="T30" fmla="*/ 0 w 284"/>
                <a:gd name="T31" fmla="*/ 17 h 259"/>
                <a:gd name="T32" fmla="*/ 0 w 284"/>
                <a:gd name="T33" fmla="*/ 190 h 259"/>
                <a:gd name="T34" fmla="*/ 17 w 284"/>
                <a:gd name="T35" fmla="*/ 20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259">
                  <a:moveTo>
                    <a:pt x="17" y="207"/>
                  </a:moveTo>
                  <a:lnTo>
                    <a:pt x="17" y="207"/>
                  </a:lnTo>
                  <a:cubicBezTo>
                    <a:pt x="47" y="207"/>
                    <a:pt x="47" y="207"/>
                    <a:pt x="47" y="207"/>
                  </a:cubicBezTo>
                  <a:lnTo>
                    <a:pt x="47" y="207"/>
                  </a:lnTo>
                  <a:cubicBezTo>
                    <a:pt x="34" y="249"/>
                    <a:pt x="34" y="249"/>
                    <a:pt x="34" y="249"/>
                  </a:cubicBezTo>
                  <a:cubicBezTo>
                    <a:pt x="34" y="253"/>
                    <a:pt x="34" y="258"/>
                    <a:pt x="38" y="258"/>
                  </a:cubicBezTo>
                  <a:cubicBezTo>
                    <a:pt x="38" y="258"/>
                    <a:pt x="42" y="258"/>
                    <a:pt x="42" y="253"/>
                  </a:cubicBezTo>
                  <a:cubicBezTo>
                    <a:pt x="101" y="207"/>
                    <a:pt x="101" y="207"/>
                    <a:pt x="101" y="207"/>
                  </a:cubicBezTo>
                  <a:cubicBezTo>
                    <a:pt x="122" y="207"/>
                    <a:pt x="122" y="207"/>
                    <a:pt x="122" y="207"/>
                  </a:cubicBezTo>
                  <a:cubicBezTo>
                    <a:pt x="261" y="207"/>
                    <a:pt x="261" y="207"/>
                    <a:pt x="261" y="207"/>
                  </a:cubicBezTo>
                  <a:cubicBezTo>
                    <a:pt x="274" y="207"/>
                    <a:pt x="283" y="198"/>
                    <a:pt x="283" y="190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3" y="8"/>
                    <a:pt x="274" y="0"/>
                    <a:pt x="26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8"/>
                    <a:pt x="8" y="207"/>
                    <a:pt x="17" y="207"/>
                  </a:cubicBezTo>
                </a:path>
              </a:pathLst>
            </a:custGeom>
            <a:solidFill>
              <a:srgbClr val="2983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197"/>
            </a:p>
          </p:txBody>
        </p:sp>
      </p:grpSp>
      <p:sp>
        <p:nvSpPr>
          <p:cNvPr id="241" name="Freeform 771">
            <a:extLst>
              <a:ext uri="{FF2B5EF4-FFF2-40B4-BE49-F238E27FC236}">
                <a16:creationId xmlns:a16="http://schemas.microsoft.com/office/drawing/2014/main" id="{D3C3DD8A-2ADB-FE40-A5D4-DCB42F626D3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148921">
            <a:off x="14802896" y="3629856"/>
            <a:ext cx="3862784" cy="2890549"/>
          </a:xfrm>
          <a:custGeom>
            <a:avLst/>
            <a:gdLst>
              <a:gd name="T0" fmla="*/ 2279 w 5064"/>
              <a:gd name="T1" fmla="*/ 0 h 3789"/>
              <a:gd name="T2" fmla="*/ 2279 w 5064"/>
              <a:gd name="T3" fmla="*/ 0 h 3789"/>
              <a:gd name="T4" fmla="*/ 1210 w 5064"/>
              <a:gd name="T5" fmla="*/ 3123 h 3789"/>
              <a:gd name="T6" fmla="*/ 692 w 5064"/>
              <a:gd name="T7" fmla="*/ 3532 h 3789"/>
              <a:gd name="T8" fmla="*/ 2112 w 5064"/>
              <a:gd name="T9" fmla="*/ 3788 h 3789"/>
              <a:gd name="T10" fmla="*/ 3373 w 5064"/>
              <a:gd name="T11" fmla="*/ 3570 h 3789"/>
              <a:gd name="T12" fmla="*/ 4717 w 5064"/>
              <a:gd name="T13" fmla="*/ 2445 h 3789"/>
              <a:gd name="T14" fmla="*/ 2426 w 5064"/>
              <a:gd name="T15" fmla="*/ 7 h 3789"/>
              <a:gd name="T16" fmla="*/ 2279 w 5064"/>
              <a:gd name="T17" fmla="*/ 0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chemeClr val="accent4">
              <a:alpha val="89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608415B-482D-1649-897B-A3750B424CD2}"/>
              </a:ext>
            </a:extLst>
          </p:cNvPr>
          <p:cNvSpPr txBox="1">
            <a:spLocks noChangeAspect="1"/>
          </p:cNvSpPr>
          <p:nvPr/>
        </p:nvSpPr>
        <p:spPr>
          <a:xfrm>
            <a:off x="15803863" y="4961274"/>
            <a:ext cx="27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Uhhh</a:t>
            </a:r>
            <a:r>
              <a:rPr lang="en-US" sz="4000" dirty="0">
                <a:solidFill>
                  <a:schemeClr val="bg1"/>
                </a:solidFill>
              </a:rPr>
              <a:t>  !!</a:t>
            </a:r>
          </a:p>
        </p:txBody>
      </p:sp>
      <p:sp>
        <p:nvSpPr>
          <p:cNvPr id="243" name="Freeform 79">
            <a:extLst>
              <a:ext uri="{FF2B5EF4-FFF2-40B4-BE49-F238E27FC236}">
                <a16:creationId xmlns:a16="http://schemas.microsoft.com/office/drawing/2014/main" id="{EB32E928-74C3-5C4F-962E-445278567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2571" y="511630"/>
            <a:ext cx="3505037" cy="3437156"/>
          </a:xfrm>
          <a:custGeom>
            <a:avLst/>
            <a:gdLst>
              <a:gd name="T0" fmla="*/ 1830 w 1909"/>
              <a:gd name="T1" fmla="*/ 750 h 1951"/>
              <a:gd name="T2" fmla="*/ 1830 w 1909"/>
              <a:gd name="T3" fmla="*/ 750 h 1951"/>
              <a:gd name="T4" fmla="*/ 783 w 1909"/>
              <a:gd name="T5" fmla="*/ 106 h 1951"/>
              <a:gd name="T6" fmla="*/ 101 w 1909"/>
              <a:gd name="T7" fmla="*/ 1130 h 1951"/>
              <a:gd name="T8" fmla="*/ 1152 w 1909"/>
              <a:gd name="T9" fmla="*/ 1775 h 1951"/>
              <a:gd name="T10" fmla="*/ 1261 w 1909"/>
              <a:gd name="T11" fmla="*/ 1743 h 1951"/>
              <a:gd name="T12" fmla="*/ 1598 w 1909"/>
              <a:gd name="T13" fmla="*/ 1950 h 1951"/>
              <a:gd name="T14" fmla="*/ 1468 w 1909"/>
              <a:gd name="T15" fmla="*/ 1639 h 1951"/>
              <a:gd name="T16" fmla="*/ 1830 w 1909"/>
              <a:gd name="T17" fmla="*/ 750 h 1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51">
                <a:moveTo>
                  <a:pt x="1830" y="750"/>
                </a:moveTo>
                <a:lnTo>
                  <a:pt x="1830" y="750"/>
                </a:lnTo>
                <a:cubicBezTo>
                  <a:pt x="1730" y="290"/>
                  <a:pt x="1261" y="0"/>
                  <a:pt x="783" y="106"/>
                </a:cubicBezTo>
                <a:cubicBezTo>
                  <a:pt x="306" y="209"/>
                  <a:pt x="0" y="670"/>
                  <a:pt x="101" y="1130"/>
                </a:cubicBezTo>
                <a:cubicBezTo>
                  <a:pt x="202" y="1590"/>
                  <a:pt x="674" y="1881"/>
                  <a:pt x="1152" y="1775"/>
                </a:cubicBezTo>
                <a:cubicBezTo>
                  <a:pt x="1189" y="1766"/>
                  <a:pt x="1227" y="1757"/>
                  <a:pt x="1261" y="1743"/>
                </a:cubicBezTo>
                <a:cubicBezTo>
                  <a:pt x="1345" y="1815"/>
                  <a:pt x="1485" y="1921"/>
                  <a:pt x="1598" y="1950"/>
                </a:cubicBezTo>
                <a:cubicBezTo>
                  <a:pt x="1572" y="1936"/>
                  <a:pt x="1520" y="1875"/>
                  <a:pt x="1468" y="1639"/>
                </a:cubicBezTo>
                <a:cubicBezTo>
                  <a:pt x="1753" y="1444"/>
                  <a:pt x="1908" y="1098"/>
                  <a:pt x="1830" y="7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454DE96-D0AF-0F4D-9E89-CBE0CE5BA563}"/>
              </a:ext>
            </a:extLst>
          </p:cNvPr>
          <p:cNvSpPr txBox="1">
            <a:spLocks noChangeAspect="1"/>
          </p:cNvSpPr>
          <p:nvPr/>
        </p:nvSpPr>
        <p:spPr>
          <a:xfrm>
            <a:off x="7251460" y="2152318"/>
            <a:ext cx="278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Amazing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5" name="Freeform 52">
            <a:extLst>
              <a:ext uri="{FF2B5EF4-FFF2-40B4-BE49-F238E27FC236}">
                <a16:creationId xmlns:a16="http://schemas.microsoft.com/office/drawing/2014/main" id="{217ABA79-CB4D-CB4F-8BE8-3F6E83C1D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76" y="1782625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46" name="Freeform 52">
            <a:extLst>
              <a:ext uri="{FF2B5EF4-FFF2-40B4-BE49-F238E27FC236}">
                <a16:creationId xmlns:a16="http://schemas.microsoft.com/office/drawing/2014/main" id="{88553D5B-3979-EF4B-9265-1605CDDC4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1460" y="1183914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47" name="Freeform 52">
            <a:extLst>
              <a:ext uri="{FF2B5EF4-FFF2-40B4-BE49-F238E27FC236}">
                <a16:creationId xmlns:a16="http://schemas.microsoft.com/office/drawing/2014/main" id="{A28E44B8-DBE1-C645-B5D3-B686BEB60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5744" y="1572192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48" name="Freeform 52">
            <a:extLst>
              <a:ext uri="{FF2B5EF4-FFF2-40B4-BE49-F238E27FC236}">
                <a16:creationId xmlns:a16="http://schemas.microsoft.com/office/drawing/2014/main" id="{22A1F2EB-F809-4140-BBC8-321E476FB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5288" y="821489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49" name="Freeform 52">
            <a:extLst>
              <a:ext uri="{FF2B5EF4-FFF2-40B4-BE49-F238E27FC236}">
                <a16:creationId xmlns:a16="http://schemas.microsoft.com/office/drawing/2014/main" id="{740A7BBE-C7C2-1049-A78B-2E6B415CC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3686" y="1478297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50" name="Freeform 52">
            <a:extLst>
              <a:ext uri="{FF2B5EF4-FFF2-40B4-BE49-F238E27FC236}">
                <a16:creationId xmlns:a16="http://schemas.microsoft.com/office/drawing/2014/main" id="{57003D24-7C57-0B49-8CD4-CEF0B6C71A3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425946">
            <a:off x="17360985" y="4240362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258" name="Freeform 768">
            <a:extLst>
              <a:ext uri="{FF2B5EF4-FFF2-40B4-BE49-F238E27FC236}">
                <a16:creationId xmlns:a16="http://schemas.microsoft.com/office/drawing/2014/main" id="{AD3449EC-A12B-5E4F-9AC9-6AC3B7B3FB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243170">
            <a:off x="6462848" y="5953667"/>
            <a:ext cx="2430969" cy="1928903"/>
          </a:xfrm>
          <a:custGeom>
            <a:avLst/>
            <a:gdLst>
              <a:gd name="T0" fmla="*/ 2771 w 4724"/>
              <a:gd name="T1" fmla="*/ 0 h 3745"/>
              <a:gd name="T2" fmla="*/ 2771 w 4724"/>
              <a:gd name="T3" fmla="*/ 0 h 3745"/>
              <a:gd name="T4" fmla="*/ 1651 w 4724"/>
              <a:gd name="T5" fmla="*/ 198 h 3745"/>
              <a:gd name="T6" fmla="*/ 614 w 4724"/>
              <a:gd name="T7" fmla="*/ 2439 h 3745"/>
              <a:gd name="T8" fmla="*/ 2112 w 4724"/>
              <a:gd name="T9" fmla="*/ 3303 h 3745"/>
              <a:gd name="T10" fmla="*/ 2566 w 4724"/>
              <a:gd name="T11" fmla="*/ 3258 h 3745"/>
              <a:gd name="T12" fmla="*/ 4090 w 4724"/>
              <a:gd name="T13" fmla="*/ 3744 h 3745"/>
              <a:gd name="T14" fmla="*/ 4416 w 4724"/>
              <a:gd name="T15" fmla="*/ 3725 h 3745"/>
              <a:gd name="T16" fmla="*/ 3622 w 4724"/>
              <a:gd name="T17" fmla="*/ 2829 h 3745"/>
              <a:gd name="T18" fmla="*/ 4358 w 4724"/>
              <a:gd name="T19" fmla="*/ 1159 h 3745"/>
              <a:gd name="T20" fmla="*/ 2771 w 4724"/>
              <a:gd name="T21" fmla="*/ 0 h 3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59" name="Freeform 770">
            <a:extLst>
              <a:ext uri="{FF2B5EF4-FFF2-40B4-BE49-F238E27FC236}">
                <a16:creationId xmlns:a16="http://schemas.microsoft.com/office/drawing/2014/main" id="{5733019F-6B10-F849-97BC-E3853BFB5418}"/>
              </a:ext>
            </a:extLst>
          </p:cNvPr>
          <p:cNvSpPr>
            <a:spLocks noChangeArrowheads="1"/>
          </p:cNvSpPr>
          <p:nvPr/>
        </p:nvSpPr>
        <p:spPr bwMode="auto">
          <a:xfrm rot="3177951">
            <a:off x="14568588" y="6276958"/>
            <a:ext cx="2127430" cy="2007330"/>
          </a:xfrm>
          <a:custGeom>
            <a:avLst/>
            <a:gdLst>
              <a:gd name="T0" fmla="*/ 3040 w 5620"/>
              <a:gd name="T1" fmla="*/ 0 h 5300"/>
              <a:gd name="T2" fmla="*/ 3040 w 5620"/>
              <a:gd name="T3" fmla="*/ 0 h 5300"/>
              <a:gd name="T4" fmla="*/ 1459 w 5620"/>
              <a:gd name="T5" fmla="*/ 378 h 5300"/>
              <a:gd name="T6" fmla="*/ 576 w 5620"/>
              <a:gd name="T7" fmla="*/ 2873 h 5300"/>
              <a:gd name="T8" fmla="*/ 2739 w 5620"/>
              <a:gd name="T9" fmla="*/ 4505 h 5300"/>
              <a:gd name="T10" fmla="*/ 2758 w 5620"/>
              <a:gd name="T11" fmla="*/ 4505 h 5300"/>
              <a:gd name="T12" fmla="*/ 2349 w 5620"/>
              <a:gd name="T13" fmla="*/ 5299 h 5300"/>
              <a:gd name="T14" fmla="*/ 5516 w 5620"/>
              <a:gd name="T15" fmla="*/ 2118 h 5300"/>
              <a:gd name="T16" fmla="*/ 3040 w 5620"/>
              <a:gd name="T17" fmla="*/ 0 h 5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20" h="5300">
                <a:moveTo>
                  <a:pt x="3040" y="0"/>
                </a:moveTo>
                <a:lnTo>
                  <a:pt x="3040" y="0"/>
                </a:lnTo>
                <a:cubicBezTo>
                  <a:pt x="2483" y="0"/>
                  <a:pt x="1913" y="134"/>
                  <a:pt x="1459" y="378"/>
                </a:cubicBezTo>
                <a:cubicBezTo>
                  <a:pt x="0" y="1152"/>
                  <a:pt x="576" y="2873"/>
                  <a:pt x="576" y="2873"/>
                </a:cubicBezTo>
                <a:cubicBezTo>
                  <a:pt x="857" y="4461"/>
                  <a:pt x="2540" y="4505"/>
                  <a:pt x="2739" y="4505"/>
                </a:cubicBezTo>
                <a:cubicBezTo>
                  <a:pt x="2752" y="4505"/>
                  <a:pt x="2758" y="4505"/>
                  <a:pt x="2758" y="4505"/>
                </a:cubicBezTo>
                <a:cubicBezTo>
                  <a:pt x="2688" y="4858"/>
                  <a:pt x="2349" y="5299"/>
                  <a:pt x="2349" y="5299"/>
                </a:cubicBezTo>
                <a:cubicBezTo>
                  <a:pt x="2617" y="5299"/>
                  <a:pt x="5619" y="4294"/>
                  <a:pt x="5516" y="2118"/>
                </a:cubicBezTo>
                <a:cubicBezTo>
                  <a:pt x="5440" y="627"/>
                  <a:pt x="4249" y="0"/>
                  <a:pt x="3040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7697791-5513-FA46-8296-8CA310250972}"/>
              </a:ext>
            </a:extLst>
          </p:cNvPr>
          <p:cNvSpPr txBox="1">
            <a:spLocks noChangeAspect="1"/>
          </p:cNvSpPr>
          <p:nvPr/>
        </p:nvSpPr>
        <p:spPr>
          <a:xfrm rot="19747498">
            <a:off x="6788228" y="5990789"/>
            <a:ext cx="278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Wow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357140F-64B3-A743-8B8B-11BDE7AE93E3}"/>
              </a:ext>
            </a:extLst>
          </p:cNvPr>
          <p:cNvSpPr txBox="1">
            <a:spLocks noChangeAspect="1"/>
          </p:cNvSpPr>
          <p:nvPr/>
        </p:nvSpPr>
        <p:spPr>
          <a:xfrm>
            <a:off x="14920284" y="6964998"/>
            <a:ext cx="27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Terrible</a:t>
            </a:r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9FE8C4D0-FD43-2645-8403-BD97E69523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032943">
            <a:off x="14410481" y="7681437"/>
            <a:ext cx="2641362" cy="1188720"/>
          </a:xfrm>
          <a:custGeom>
            <a:avLst/>
            <a:gdLst>
              <a:gd name="T0" fmla="*/ 0 w 1340"/>
              <a:gd name="T1" fmla="*/ 439 h 450"/>
              <a:gd name="T2" fmla="*/ 424 w 1340"/>
              <a:gd name="T3" fmla="*/ 4 h 450"/>
              <a:gd name="T4" fmla="*/ 428 w 1340"/>
              <a:gd name="T5" fmla="*/ 0 h 450"/>
              <a:gd name="T6" fmla="*/ 432 w 1340"/>
              <a:gd name="T7" fmla="*/ 0 h 450"/>
              <a:gd name="T8" fmla="*/ 1339 w 1340"/>
              <a:gd name="T9" fmla="*/ 0 h 450"/>
              <a:gd name="T10" fmla="*/ 1339 w 1340"/>
              <a:gd name="T11" fmla="*/ 18 h 450"/>
              <a:gd name="T12" fmla="*/ 435 w 1340"/>
              <a:gd name="T13" fmla="*/ 18 h 450"/>
              <a:gd name="T14" fmla="*/ 15 w 1340"/>
              <a:gd name="T15" fmla="*/ 449 h 450"/>
              <a:gd name="T16" fmla="*/ 0 w 1340"/>
              <a:gd name="T17" fmla="*/ 43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0" h="450">
                <a:moveTo>
                  <a:pt x="0" y="439"/>
                </a:moveTo>
                <a:lnTo>
                  <a:pt x="424" y="4"/>
                </a:lnTo>
                <a:lnTo>
                  <a:pt x="428" y="0"/>
                </a:lnTo>
                <a:lnTo>
                  <a:pt x="432" y="0"/>
                </a:lnTo>
                <a:lnTo>
                  <a:pt x="1339" y="0"/>
                </a:lnTo>
                <a:lnTo>
                  <a:pt x="1339" y="18"/>
                </a:lnTo>
                <a:lnTo>
                  <a:pt x="435" y="18"/>
                </a:lnTo>
                <a:lnTo>
                  <a:pt x="15" y="449"/>
                </a:lnTo>
                <a:lnTo>
                  <a:pt x="0" y="439"/>
                </a:lnTo>
              </a:path>
            </a:pathLst>
          </a:custGeom>
          <a:solidFill>
            <a:srgbClr val="0F6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91456C6-C69A-6843-9B9E-547097422D7E}"/>
              </a:ext>
            </a:extLst>
          </p:cNvPr>
          <p:cNvSpPr/>
          <p:nvPr/>
        </p:nvSpPr>
        <p:spPr>
          <a:xfrm>
            <a:off x="15586282" y="8020783"/>
            <a:ext cx="1524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 b="1" dirty="0">
                <a:solidFill>
                  <a:schemeClr val="accent4"/>
                </a:solidFill>
                <a:latin typeface="Lato Regular"/>
                <a:cs typeface="Lato Regular"/>
              </a:rPr>
              <a:t>20%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76CBF90-19AF-724F-A6AF-E5F714356D2C}"/>
              </a:ext>
            </a:extLst>
          </p:cNvPr>
          <p:cNvGrpSpPr/>
          <p:nvPr/>
        </p:nvGrpSpPr>
        <p:grpSpPr>
          <a:xfrm>
            <a:off x="7739707" y="3974324"/>
            <a:ext cx="1431510" cy="1434676"/>
            <a:chOff x="4805363" y="4148138"/>
            <a:chExt cx="895350" cy="8921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69" name="Freeform 67">
              <a:extLst>
                <a:ext uri="{FF2B5EF4-FFF2-40B4-BE49-F238E27FC236}">
                  <a16:creationId xmlns:a16="http://schemas.microsoft.com/office/drawing/2014/main" id="{2AC0C8E9-8BEA-3D41-B40F-CA7B1E66A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aleway Black"/>
                <a:cs typeface="Raleway Black"/>
              </a:endParaRPr>
            </a:p>
          </p:txBody>
        </p:sp>
        <p:sp>
          <p:nvSpPr>
            <p:cNvPr id="270" name="Freeform 68">
              <a:extLst>
                <a:ext uri="{FF2B5EF4-FFF2-40B4-BE49-F238E27FC236}">
                  <a16:creationId xmlns:a16="http://schemas.microsoft.com/office/drawing/2014/main" id="{C5D6D132-32BA-F543-BE8C-108A7B686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aleway Black"/>
                <a:cs typeface="Raleway Black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B43146D8-B15C-174B-A9C4-4681A4646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aleway Black"/>
                <a:cs typeface="Raleway Black"/>
              </a:endParaRPr>
            </a:p>
          </p:txBody>
        </p:sp>
      </p:grpSp>
      <p:sp>
        <p:nvSpPr>
          <p:cNvPr id="272" name="Freeform 21">
            <a:extLst>
              <a:ext uri="{FF2B5EF4-FFF2-40B4-BE49-F238E27FC236}">
                <a16:creationId xmlns:a16="http://schemas.microsoft.com/office/drawing/2014/main" id="{1ECFAC6E-A644-6E49-B5D8-9BF2BE185E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4642" y="7636246"/>
            <a:ext cx="3027621" cy="1005840"/>
          </a:xfrm>
          <a:custGeom>
            <a:avLst/>
            <a:gdLst>
              <a:gd name="T0" fmla="*/ 1345 w 1346"/>
              <a:gd name="T1" fmla="*/ 11 h 450"/>
              <a:gd name="T2" fmla="*/ 921 w 1346"/>
              <a:gd name="T3" fmla="*/ 445 h 450"/>
              <a:gd name="T4" fmla="*/ 921 w 1346"/>
              <a:gd name="T5" fmla="*/ 449 h 450"/>
              <a:gd name="T6" fmla="*/ 918 w 1346"/>
              <a:gd name="T7" fmla="*/ 449 h 450"/>
              <a:gd name="T8" fmla="*/ 0 w 1346"/>
              <a:gd name="T9" fmla="*/ 449 h 450"/>
              <a:gd name="T10" fmla="*/ 0 w 1346"/>
              <a:gd name="T11" fmla="*/ 431 h 450"/>
              <a:gd name="T12" fmla="*/ 911 w 1346"/>
              <a:gd name="T13" fmla="*/ 431 h 450"/>
              <a:gd name="T14" fmla="*/ 1335 w 1346"/>
              <a:gd name="T15" fmla="*/ 0 h 450"/>
              <a:gd name="T16" fmla="*/ 1345 w 1346"/>
              <a:gd name="T17" fmla="*/ 11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6" h="450">
                <a:moveTo>
                  <a:pt x="1345" y="11"/>
                </a:moveTo>
                <a:lnTo>
                  <a:pt x="921" y="445"/>
                </a:lnTo>
                <a:lnTo>
                  <a:pt x="921" y="449"/>
                </a:lnTo>
                <a:lnTo>
                  <a:pt x="918" y="449"/>
                </a:lnTo>
                <a:lnTo>
                  <a:pt x="0" y="449"/>
                </a:lnTo>
                <a:lnTo>
                  <a:pt x="0" y="431"/>
                </a:lnTo>
                <a:lnTo>
                  <a:pt x="911" y="431"/>
                </a:lnTo>
                <a:lnTo>
                  <a:pt x="1335" y="0"/>
                </a:lnTo>
                <a:lnTo>
                  <a:pt x="1345" y="11"/>
                </a:lnTo>
              </a:path>
            </a:pathLst>
          </a:custGeom>
          <a:solidFill>
            <a:srgbClr val="0F6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E410B81-4E36-E14E-8942-BB5D174E1428}"/>
              </a:ext>
            </a:extLst>
          </p:cNvPr>
          <p:cNvSpPr/>
          <p:nvPr/>
        </p:nvSpPr>
        <p:spPr>
          <a:xfrm>
            <a:off x="6439996" y="7571694"/>
            <a:ext cx="1914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 b="1" dirty="0">
                <a:solidFill>
                  <a:schemeClr val="accent3">
                    <a:lumMod val="50000"/>
                  </a:schemeClr>
                </a:solidFill>
                <a:latin typeface="Lato Regular"/>
                <a:cs typeface="Lato Regular"/>
              </a:rPr>
              <a:t>100%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369B741-3705-654A-B878-1F80B5150CC5}"/>
              </a:ext>
            </a:extLst>
          </p:cNvPr>
          <p:cNvGrpSpPr/>
          <p:nvPr/>
        </p:nvGrpSpPr>
        <p:grpSpPr>
          <a:xfrm>
            <a:off x="17921603" y="6415840"/>
            <a:ext cx="4278206" cy="2244735"/>
            <a:chOff x="13102660" y="7741953"/>
            <a:chExt cx="6947220" cy="3240333"/>
          </a:xfrm>
        </p:grpSpPr>
        <p:sp>
          <p:nvSpPr>
            <p:cNvPr id="275" name="Freeform 1">
              <a:extLst>
                <a:ext uri="{FF2B5EF4-FFF2-40B4-BE49-F238E27FC236}">
                  <a16:creationId xmlns:a16="http://schemas.microsoft.com/office/drawing/2014/main" id="{F3F0B004-0579-5D44-AA7A-A83AD84DDE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3102660" y="7748014"/>
              <a:ext cx="6866520" cy="3212492"/>
            </a:xfrm>
            <a:custGeom>
              <a:avLst/>
              <a:gdLst>
                <a:gd name="T0" fmla="*/ 610 w 14140"/>
                <a:gd name="T1" fmla="*/ 4685 h 6615"/>
                <a:gd name="T2" fmla="*/ 610 w 14140"/>
                <a:gd name="T3" fmla="*/ 4685 h 6615"/>
                <a:gd name="T4" fmla="*/ 505 w 14140"/>
                <a:gd name="T5" fmla="*/ 5029 h 6615"/>
                <a:gd name="T6" fmla="*/ 1120 w 14140"/>
                <a:gd name="T7" fmla="*/ 5639 h 6615"/>
                <a:gd name="T8" fmla="*/ 1714 w 14140"/>
                <a:gd name="T9" fmla="*/ 5184 h 6615"/>
                <a:gd name="T10" fmla="*/ 2335 w 14140"/>
                <a:gd name="T11" fmla="*/ 4507 h 6615"/>
                <a:gd name="T12" fmla="*/ 2335 w 14140"/>
                <a:gd name="T13" fmla="*/ 4485 h 6615"/>
                <a:gd name="T14" fmla="*/ 3050 w 14140"/>
                <a:gd name="T15" fmla="*/ 3753 h 6615"/>
                <a:gd name="T16" fmla="*/ 4608 w 14140"/>
                <a:gd name="T17" fmla="*/ 3903 h 6615"/>
                <a:gd name="T18" fmla="*/ 6821 w 14140"/>
                <a:gd name="T19" fmla="*/ 3554 h 6615"/>
                <a:gd name="T20" fmla="*/ 7673 w 14140"/>
                <a:gd name="T21" fmla="*/ 3903 h 6615"/>
                <a:gd name="T22" fmla="*/ 8394 w 14140"/>
                <a:gd name="T23" fmla="*/ 3665 h 6615"/>
                <a:gd name="T24" fmla="*/ 9409 w 14140"/>
                <a:gd name="T25" fmla="*/ 3936 h 6615"/>
                <a:gd name="T26" fmla="*/ 10296 w 14140"/>
                <a:gd name="T27" fmla="*/ 3731 h 6615"/>
                <a:gd name="T28" fmla="*/ 11333 w 14140"/>
                <a:gd name="T29" fmla="*/ 4252 h 6615"/>
                <a:gd name="T30" fmla="*/ 11533 w 14140"/>
                <a:gd name="T31" fmla="*/ 4768 h 6615"/>
                <a:gd name="T32" fmla="*/ 11056 w 14140"/>
                <a:gd name="T33" fmla="*/ 5616 h 6615"/>
                <a:gd name="T34" fmla="*/ 12065 w 14140"/>
                <a:gd name="T35" fmla="*/ 6614 h 6615"/>
                <a:gd name="T36" fmla="*/ 13041 w 14140"/>
                <a:gd name="T37" fmla="*/ 5877 h 6615"/>
                <a:gd name="T38" fmla="*/ 13335 w 14140"/>
                <a:gd name="T39" fmla="*/ 5932 h 6615"/>
                <a:gd name="T40" fmla="*/ 14139 w 14140"/>
                <a:gd name="T41" fmla="*/ 5139 h 6615"/>
                <a:gd name="T42" fmla="*/ 13734 w 14140"/>
                <a:gd name="T43" fmla="*/ 4457 h 6615"/>
                <a:gd name="T44" fmla="*/ 13795 w 14140"/>
                <a:gd name="T45" fmla="*/ 4086 h 6615"/>
                <a:gd name="T46" fmla="*/ 13091 w 14140"/>
                <a:gd name="T47" fmla="*/ 2977 h 6615"/>
                <a:gd name="T48" fmla="*/ 13124 w 14140"/>
                <a:gd name="T49" fmla="*/ 2655 h 6615"/>
                <a:gd name="T50" fmla="*/ 11499 w 14140"/>
                <a:gd name="T51" fmla="*/ 1047 h 6615"/>
                <a:gd name="T52" fmla="*/ 11183 w 14140"/>
                <a:gd name="T53" fmla="*/ 1081 h 6615"/>
                <a:gd name="T54" fmla="*/ 9409 w 14140"/>
                <a:gd name="T55" fmla="*/ 0 h 6615"/>
                <a:gd name="T56" fmla="*/ 7475 w 14140"/>
                <a:gd name="T57" fmla="*/ 1513 h 6615"/>
                <a:gd name="T58" fmla="*/ 6471 w 14140"/>
                <a:gd name="T59" fmla="*/ 2539 h 6615"/>
                <a:gd name="T60" fmla="*/ 4608 w 14140"/>
                <a:gd name="T61" fmla="*/ 2317 h 6615"/>
                <a:gd name="T62" fmla="*/ 4536 w 14140"/>
                <a:gd name="T63" fmla="*/ 2317 h 6615"/>
                <a:gd name="T64" fmla="*/ 4192 w 14140"/>
                <a:gd name="T65" fmla="*/ 1996 h 6615"/>
                <a:gd name="T66" fmla="*/ 3543 w 14140"/>
                <a:gd name="T67" fmla="*/ 1369 h 6615"/>
                <a:gd name="T68" fmla="*/ 3399 w 14140"/>
                <a:gd name="T69" fmla="*/ 1386 h 6615"/>
                <a:gd name="T70" fmla="*/ 3089 w 14140"/>
                <a:gd name="T71" fmla="*/ 1314 h 6615"/>
                <a:gd name="T72" fmla="*/ 2806 w 14140"/>
                <a:gd name="T73" fmla="*/ 1375 h 6615"/>
                <a:gd name="T74" fmla="*/ 2806 w 14140"/>
                <a:gd name="T75" fmla="*/ 1369 h 6615"/>
                <a:gd name="T76" fmla="*/ 2279 w 14140"/>
                <a:gd name="T77" fmla="*/ 848 h 6615"/>
                <a:gd name="T78" fmla="*/ 1780 w 14140"/>
                <a:gd name="T79" fmla="*/ 1203 h 6615"/>
                <a:gd name="T80" fmla="*/ 1719 w 14140"/>
                <a:gd name="T81" fmla="*/ 1203 h 6615"/>
                <a:gd name="T82" fmla="*/ 1154 w 14140"/>
                <a:gd name="T83" fmla="*/ 1757 h 6615"/>
                <a:gd name="T84" fmla="*/ 1597 w 14140"/>
                <a:gd name="T85" fmla="*/ 2301 h 6615"/>
                <a:gd name="T86" fmla="*/ 1736 w 14140"/>
                <a:gd name="T87" fmla="*/ 2556 h 6615"/>
                <a:gd name="T88" fmla="*/ 1037 w 14140"/>
                <a:gd name="T89" fmla="*/ 3515 h 6615"/>
                <a:gd name="T90" fmla="*/ 1037 w 14140"/>
                <a:gd name="T91" fmla="*/ 3520 h 6615"/>
                <a:gd name="T92" fmla="*/ 655 w 14140"/>
                <a:gd name="T93" fmla="*/ 3393 h 6615"/>
                <a:gd name="T94" fmla="*/ 0 w 14140"/>
                <a:gd name="T95" fmla="*/ 4042 h 6615"/>
                <a:gd name="T96" fmla="*/ 610 w 14140"/>
                <a:gd name="T97" fmla="*/ 4685 h 6615"/>
                <a:gd name="T98" fmla="*/ 2723 w 14140"/>
                <a:gd name="T99" fmla="*/ 2545 h 6615"/>
                <a:gd name="T100" fmla="*/ 2723 w 14140"/>
                <a:gd name="T101" fmla="*/ 2545 h 6615"/>
                <a:gd name="T102" fmla="*/ 2573 w 14140"/>
                <a:gd name="T103" fmla="*/ 2594 h 6615"/>
                <a:gd name="T104" fmla="*/ 2656 w 14140"/>
                <a:gd name="T105" fmla="*/ 2500 h 6615"/>
                <a:gd name="T106" fmla="*/ 2723 w 14140"/>
                <a:gd name="T107" fmla="*/ 2545 h 6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140" h="6615">
                  <a:moveTo>
                    <a:pt x="610" y="4685"/>
                  </a:moveTo>
                  <a:lnTo>
                    <a:pt x="610" y="4685"/>
                  </a:lnTo>
                  <a:cubicBezTo>
                    <a:pt x="544" y="4785"/>
                    <a:pt x="505" y="4901"/>
                    <a:pt x="505" y="5029"/>
                  </a:cubicBezTo>
                  <a:cubicBezTo>
                    <a:pt x="505" y="5367"/>
                    <a:pt x="777" y="5639"/>
                    <a:pt x="1120" y="5639"/>
                  </a:cubicBezTo>
                  <a:cubicBezTo>
                    <a:pt x="1409" y="5639"/>
                    <a:pt x="1647" y="5444"/>
                    <a:pt x="1714" y="5184"/>
                  </a:cubicBezTo>
                  <a:cubicBezTo>
                    <a:pt x="2063" y="5145"/>
                    <a:pt x="2335" y="4857"/>
                    <a:pt x="2335" y="4507"/>
                  </a:cubicBezTo>
                  <a:cubicBezTo>
                    <a:pt x="2335" y="4496"/>
                    <a:pt x="2335" y="4491"/>
                    <a:pt x="2335" y="4485"/>
                  </a:cubicBezTo>
                  <a:cubicBezTo>
                    <a:pt x="2684" y="4391"/>
                    <a:pt x="2961" y="4108"/>
                    <a:pt x="3050" y="3753"/>
                  </a:cubicBezTo>
                  <a:cubicBezTo>
                    <a:pt x="3488" y="3848"/>
                    <a:pt x="4026" y="3903"/>
                    <a:pt x="4608" y="3903"/>
                  </a:cubicBezTo>
                  <a:cubicBezTo>
                    <a:pt x="5529" y="3903"/>
                    <a:pt x="6338" y="3764"/>
                    <a:pt x="6821" y="3554"/>
                  </a:cubicBezTo>
                  <a:cubicBezTo>
                    <a:pt x="7042" y="3770"/>
                    <a:pt x="7342" y="3903"/>
                    <a:pt x="7673" y="3903"/>
                  </a:cubicBezTo>
                  <a:cubicBezTo>
                    <a:pt x="7945" y="3903"/>
                    <a:pt x="8195" y="3814"/>
                    <a:pt x="8394" y="3665"/>
                  </a:cubicBezTo>
                  <a:cubicBezTo>
                    <a:pt x="8694" y="3836"/>
                    <a:pt x="9037" y="3936"/>
                    <a:pt x="9409" y="3936"/>
                  </a:cubicBezTo>
                  <a:cubicBezTo>
                    <a:pt x="9731" y="3936"/>
                    <a:pt x="10030" y="3864"/>
                    <a:pt x="10296" y="3731"/>
                  </a:cubicBezTo>
                  <a:cubicBezTo>
                    <a:pt x="10562" y="4014"/>
                    <a:pt x="10923" y="4208"/>
                    <a:pt x="11333" y="4252"/>
                  </a:cubicBezTo>
                  <a:cubicBezTo>
                    <a:pt x="11355" y="4441"/>
                    <a:pt x="11427" y="4618"/>
                    <a:pt x="11533" y="4768"/>
                  </a:cubicBezTo>
                  <a:cubicBezTo>
                    <a:pt x="11244" y="4945"/>
                    <a:pt x="11056" y="5262"/>
                    <a:pt x="11056" y="5616"/>
                  </a:cubicBezTo>
                  <a:cubicBezTo>
                    <a:pt x="11056" y="6171"/>
                    <a:pt x="11510" y="6614"/>
                    <a:pt x="12065" y="6614"/>
                  </a:cubicBezTo>
                  <a:cubicBezTo>
                    <a:pt x="12536" y="6614"/>
                    <a:pt x="12924" y="6304"/>
                    <a:pt x="13041" y="5877"/>
                  </a:cubicBezTo>
                  <a:cubicBezTo>
                    <a:pt x="13135" y="5910"/>
                    <a:pt x="13235" y="5932"/>
                    <a:pt x="13335" y="5932"/>
                  </a:cubicBezTo>
                  <a:cubicBezTo>
                    <a:pt x="13778" y="5932"/>
                    <a:pt x="14139" y="5578"/>
                    <a:pt x="14139" y="5139"/>
                  </a:cubicBezTo>
                  <a:cubicBezTo>
                    <a:pt x="14139" y="4851"/>
                    <a:pt x="13978" y="4596"/>
                    <a:pt x="13734" y="4457"/>
                  </a:cubicBezTo>
                  <a:cubicBezTo>
                    <a:pt x="13773" y="4341"/>
                    <a:pt x="13795" y="4213"/>
                    <a:pt x="13795" y="4086"/>
                  </a:cubicBezTo>
                  <a:cubicBezTo>
                    <a:pt x="13795" y="3598"/>
                    <a:pt x="13506" y="3177"/>
                    <a:pt x="13091" y="2977"/>
                  </a:cubicBezTo>
                  <a:cubicBezTo>
                    <a:pt x="13113" y="2872"/>
                    <a:pt x="13124" y="2766"/>
                    <a:pt x="13124" y="2655"/>
                  </a:cubicBezTo>
                  <a:cubicBezTo>
                    <a:pt x="13124" y="1768"/>
                    <a:pt x="12398" y="1047"/>
                    <a:pt x="11499" y="1047"/>
                  </a:cubicBezTo>
                  <a:cubicBezTo>
                    <a:pt x="11394" y="1047"/>
                    <a:pt x="11283" y="1059"/>
                    <a:pt x="11183" y="1081"/>
                  </a:cubicBezTo>
                  <a:cubicBezTo>
                    <a:pt x="10856" y="439"/>
                    <a:pt x="10185" y="0"/>
                    <a:pt x="9409" y="0"/>
                  </a:cubicBezTo>
                  <a:cubicBezTo>
                    <a:pt x="8466" y="0"/>
                    <a:pt x="7679" y="648"/>
                    <a:pt x="7475" y="1513"/>
                  </a:cubicBezTo>
                  <a:cubicBezTo>
                    <a:pt x="6954" y="1602"/>
                    <a:pt x="6543" y="2018"/>
                    <a:pt x="6471" y="2539"/>
                  </a:cubicBezTo>
                  <a:cubicBezTo>
                    <a:pt x="5989" y="2400"/>
                    <a:pt x="5334" y="2317"/>
                    <a:pt x="4608" y="2317"/>
                  </a:cubicBezTo>
                  <a:cubicBezTo>
                    <a:pt x="4586" y="2317"/>
                    <a:pt x="4564" y="2317"/>
                    <a:pt x="4536" y="2317"/>
                  </a:cubicBezTo>
                  <a:cubicBezTo>
                    <a:pt x="4486" y="2162"/>
                    <a:pt x="4353" y="2040"/>
                    <a:pt x="4192" y="1996"/>
                  </a:cubicBezTo>
                  <a:cubicBezTo>
                    <a:pt x="4181" y="1652"/>
                    <a:pt x="3898" y="1369"/>
                    <a:pt x="3543" y="1369"/>
                  </a:cubicBezTo>
                  <a:cubicBezTo>
                    <a:pt x="3494" y="1369"/>
                    <a:pt x="3444" y="1375"/>
                    <a:pt x="3399" y="1386"/>
                  </a:cubicBezTo>
                  <a:cubicBezTo>
                    <a:pt x="3305" y="1341"/>
                    <a:pt x="3200" y="1314"/>
                    <a:pt x="3089" y="1314"/>
                  </a:cubicBezTo>
                  <a:cubicBezTo>
                    <a:pt x="2989" y="1314"/>
                    <a:pt x="2895" y="1336"/>
                    <a:pt x="2806" y="1375"/>
                  </a:cubicBezTo>
                  <a:lnTo>
                    <a:pt x="2806" y="1369"/>
                  </a:lnTo>
                  <a:cubicBezTo>
                    <a:pt x="2806" y="1081"/>
                    <a:pt x="2573" y="848"/>
                    <a:pt x="2279" y="848"/>
                  </a:cubicBezTo>
                  <a:cubicBezTo>
                    <a:pt x="2046" y="848"/>
                    <a:pt x="1852" y="998"/>
                    <a:pt x="1780" y="1203"/>
                  </a:cubicBezTo>
                  <a:cubicBezTo>
                    <a:pt x="1758" y="1203"/>
                    <a:pt x="1741" y="1203"/>
                    <a:pt x="1719" y="1203"/>
                  </a:cubicBezTo>
                  <a:cubicBezTo>
                    <a:pt x="1409" y="1203"/>
                    <a:pt x="1154" y="1452"/>
                    <a:pt x="1154" y="1757"/>
                  </a:cubicBezTo>
                  <a:cubicBezTo>
                    <a:pt x="1154" y="2023"/>
                    <a:pt x="1348" y="2251"/>
                    <a:pt x="1597" y="2301"/>
                  </a:cubicBezTo>
                  <a:cubicBezTo>
                    <a:pt x="1625" y="2400"/>
                    <a:pt x="1669" y="2484"/>
                    <a:pt x="1736" y="2556"/>
                  </a:cubicBezTo>
                  <a:cubicBezTo>
                    <a:pt x="1331" y="2689"/>
                    <a:pt x="1037" y="3066"/>
                    <a:pt x="1037" y="3515"/>
                  </a:cubicBezTo>
                  <a:cubicBezTo>
                    <a:pt x="1037" y="3515"/>
                    <a:pt x="1037" y="3515"/>
                    <a:pt x="1037" y="3520"/>
                  </a:cubicBezTo>
                  <a:cubicBezTo>
                    <a:pt x="932" y="3443"/>
                    <a:pt x="799" y="3393"/>
                    <a:pt x="655" y="3393"/>
                  </a:cubicBezTo>
                  <a:cubicBezTo>
                    <a:pt x="294" y="3393"/>
                    <a:pt x="0" y="3681"/>
                    <a:pt x="0" y="4042"/>
                  </a:cubicBezTo>
                  <a:cubicBezTo>
                    <a:pt x="0" y="4385"/>
                    <a:pt x="266" y="4663"/>
                    <a:pt x="610" y="4685"/>
                  </a:cubicBezTo>
                  <a:close/>
                  <a:moveTo>
                    <a:pt x="2723" y="2545"/>
                  </a:moveTo>
                  <a:lnTo>
                    <a:pt x="2723" y="2545"/>
                  </a:lnTo>
                  <a:cubicBezTo>
                    <a:pt x="2667" y="2561"/>
                    <a:pt x="2623" y="2578"/>
                    <a:pt x="2573" y="2594"/>
                  </a:cubicBezTo>
                  <a:cubicBezTo>
                    <a:pt x="2606" y="2567"/>
                    <a:pt x="2634" y="2534"/>
                    <a:pt x="2656" y="2500"/>
                  </a:cubicBezTo>
                  <a:cubicBezTo>
                    <a:pt x="2678" y="2517"/>
                    <a:pt x="2701" y="2534"/>
                    <a:pt x="2723" y="2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76" name="Freeform 2">
              <a:extLst>
                <a:ext uri="{FF2B5EF4-FFF2-40B4-BE49-F238E27FC236}">
                  <a16:creationId xmlns:a16="http://schemas.microsoft.com/office/drawing/2014/main" id="{7B4C7386-E385-084D-BD76-CFFA465F8D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3112704" y="7741953"/>
              <a:ext cx="6937176" cy="3240333"/>
            </a:xfrm>
            <a:custGeom>
              <a:avLst/>
              <a:gdLst>
                <a:gd name="T0" fmla="*/ 14288 w 14289"/>
                <a:gd name="T1" fmla="*/ 4069 h 6671"/>
                <a:gd name="T2" fmla="*/ 14288 w 14289"/>
                <a:gd name="T3" fmla="*/ 4069 h 6671"/>
                <a:gd name="T4" fmla="*/ 13628 w 14289"/>
                <a:gd name="T5" fmla="*/ 3421 h 6671"/>
                <a:gd name="T6" fmla="*/ 13240 w 14289"/>
                <a:gd name="T7" fmla="*/ 3548 h 6671"/>
                <a:gd name="T8" fmla="*/ 13240 w 14289"/>
                <a:gd name="T9" fmla="*/ 3537 h 6671"/>
                <a:gd name="T10" fmla="*/ 12536 w 14289"/>
                <a:gd name="T11" fmla="*/ 2572 h 6671"/>
                <a:gd name="T12" fmla="*/ 12675 w 14289"/>
                <a:gd name="T13" fmla="*/ 2323 h 6671"/>
                <a:gd name="T14" fmla="*/ 13124 w 14289"/>
                <a:gd name="T15" fmla="*/ 1774 h 6671"/>
                <a:gd name="T16" fmla="*/ 12552 w 14289"/>
                <a:gd name="T17" fmla="*/ 1208 h 6671"/>
                <a:gd name="T18" fmla="*/ 12491 w 14289"/>
                <a:gd name="T19" fmla="*/ 1214 h 6671"/>
                <a:gd name="T20" fmla="*/ 11987 w 14289"/>
                <a:gd name="T21" fmla="*/ 853 h 6671"/>
                <a:gd name="T22" fmla="*/ 11449 w 14289"/>
                <a:gd name="T23" fmla="*/ 1380 h 6671"/>
                <a:gd name="T24" fmla="*/ 11449 w 14289"/>
                <a:gd name="T25" fmla="*/ 1386 h 6671"/>
                <a:gd name="T26" fmla="*/ 11166 w 14289"/>
                <a:gd name="T27" fmla="*/ 1325 h 6671"/>
                <a:gd name="T28" fmla="*/ 10856 w 14289"/>
                <a:gd name="T29" fmla="*/ 1397 h 6671"/>
                <a:gd name="T30" fmla="*/ 10706 w 14289"/>
                <a:gd name="T31" fmla="*/ 1380 h 6671"/>
                <a:gd name="T32" fmla="*/ 10052 w 14289"/>
                <a:gd name="T33" fmla="*/ 2012 h 6671"/>
                <a:gd name="T34" fmla="*/ 9703 w 14289"/>
                <a:gd name="T35" fmla="*/ 2334 h 6671"/>
                <a:gd name="T36" fmla="*/ 9630 w 14289"/>
                <a:gd name="T37" fmla="*/ 2334 h 6671"/>
                <a:gd name="T38" fmla="*/ 7751 w 14289"/>
                <a:gd name="T39" fmla="*/ 2556 h 6671"/>
                <a:gd name="T40" fmla="*/ 6737 w 14289"/>
                <a:gd name="T41" fmla="*/ 1524 h 6671"/>
                <a:gd name="T42" fmla="*/ 4780 w 14289"/>
                <a:gd name="T43" fmla="*/ 0 h 6671"/>
                <a:gd name="T44" fmla="*/ 2989 w 14289"/>
                <a:gd name="T45" fmla="*/ 1086 h 6671"/>
                <a:gd name="T46" fmla="*/ 2667 w 14289"/>
                <a:gd name="T47" fmla="*/ 1059 h 6671"/>
                <a:gd name="T48" fmla="*/ 1026 w 14289"/>
                <a:gd name="T49" fmla="*/ 2672 h 6671"/>
                <a:gd name="T50" fmla="*/ 1059 w 14289"/>
                <a:gd name="T51" fmla="*/ 3005 h 6671"/>
                <a:gd name="T52" fmla="*/ 349 w 14289"/>
                <a:gd name="T53" fmla="*/ 4119 h 6671"/>
                <a:gd name="T54" fmla="*/ 405 w 14289"/>
                <a:gd name="T55" fmla="*/ 4491 h 6671"/>
                <a:gd name="T56" fmla="*/ 0 w 14289"/>
                <a:gd name="T57" fmla="*/ 5184 h 6671"/>
                <a:gd name="T58" fmla="*/ 810 w 14289"/>
                <a:gd name="T59" fmla="*/ 5977 h 6671"/>
                <a:gd name="T60" fmla="*/ 1109 w 14289"/>
                <a:gd name="T61" fmla="*/ 5921 h 6671"/>
                <a:gd name="T62" fmla="*/ 2096 w 14289"/>
                <a:gd name="T63" fmla="*/ 6670 h 6671"/>
                <a:gd name="T64" fmla="*/ 3116 w 14289"/>
                <a:gd name="T65" fmla="*/ 5661 h 6671"/>
                <a:gd name="T66" fmla="*/ 2634 w 14289"/>
                <a:gd name="T67" fmla="*/ 4807 h 6671"/>
                <a:gd name="T68" fmla="*/ 2839 w 14289"/>
                <a:gd name="T69" fmla="*/ 4286 h 6671"/>
                <a:gd name="T70" fmla="*/ 3881 w 14289"/>
                <a:gd name="T71" fmla="*/ 3759 h 6671"/>
                <a:gd name="T72" fmla="*/ 4780 w 14289"/>
                <a:gd name="T73" fmla="*/ 3970 h 6671"/>
                <a:gd name="T74" fmla="*/ 5805 w 14289"/>
                <a:gd name="T75" fmla="*/ 3692 h 6671"/>
                <a:gd name="T76" fmla="*/ 6532 w 14289"/>
                <a:gd name="T77" fmla="*/ 3931 h 6671"/>
                <a:gd name="T78" fmla="*/ 7397 w 14289"/>
                <a:gd name="T79" fmla="*/ 3581 h 6671"/>
                <a:gd name="T80" fmla="*/ 9630 w 14289"/>
                <a:gd name="T81" fmla="*/ 3931 h 6671"/>
                <a:gd name="T82" fmla="*/ 11205 w 14289"/>
                <a:gd name="T83" fmla="*/ 3781 h 6671"/>
                <a:gd name="T84" fmla="*/ 11931 w 14289"/>
                <a:gd name="T85" fmla="*/ 4518 h 6671"/>
                <a:gd name="T86" fmla="*/ 11931 w 14289"/>
                <a:gd name="T87" fmla="*/ 4541 h 6671"/>
                <a:gd name="T88" fmla="*/ 12558 w 14289"/>
                <a:gd name="T89" fmla="*/ 5223 h 6671"/>
                <a:gd name="T90" fmla="*/ 13157 w 14289"/>
                <a:gd name="T91" fmla="*/ 5683 h 6671"/>
                <a:gd name="T92" fmla="*/ 13783 w 14289"/>
                <a:gd name="T93" fmla="*/ 5067 h 6671"/>
                <a:gd name="T94" fmla="*/ 13673 w 14289"/>
                <a:gd name="T95" fmla="*/ 4724 h 6671"/>
                <a:gd name="T96" fmla="*/ 14288 w 14289"/>
                <a:gd name="T97" fmla="*/ 4069 h 6671"/>
                <a:gd name="T98" fmla="*/ 11604 w 14289"/>
                <a:gd name="T99" fmla="*/ 2517 h 6671"/>
                <a:gd name="T100" fmla="*/ 11604 w 14289"/>
                <a:gd name="T101" fmla="*/ 2517 h 6671"/>
                <a:gd name="T102" fmla="*/ 11687 w 14289"/>
                <a:gd name="T103" fmla="*/ 2611 h 6671"/>
                <a:gd name="T104" fmla="*/ 11538 w 14289"/>
                <a:gd name="T105" fmla="*/ 2567 h 6671"/>
                <a:gd name="T106" fmla="*/ 11604 w 14289"/>
                <a:gd name="T107" fmla="*/ 2517 h 6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289" h="6671">
                  <a:moveTo>
                    <a:pt x="14288" y="4069"/>
                  </a:moveTo>
                  <a:lnTo>
                    <a:pt x="14288" y="4069"/>
                  </a:lnTo>
                  <a:cubicBezTo>
                    <a:pt x="14288" y="3715"/>
                    <a:pt x="13994" y="3421"/>
                    <a:pt x="13628" y="3421"/>
                  </a:cubicBezTo>
                  <a:cubicBezTo>
                    <a:pt x="13484" y="3421"/>
                    <a:pt x="13351" y="3465"/>
                    <a:pt x="13240" y="3548"/>
                  </a:cubicBezTo>
                  <a:cubicBezTo>
                    <a:pt x="13240" y="3543"/>
                    <a:pt x="13240" y="3543"/>
                    <a:pt x="13240" y="3537"/>
                  </a:cubicBezTo>
                  <a:cubicBezTo>
                    <a:pt x="13240" y="3088"/>
                    <a:pt x="12946" y="2711"/>
                    <a:pt x="12536" y="2572"/>
                  </a:cubicBezTo>
                  <a:cubicBezTo>
                    <a:pt x="12602" y="2506"/>
                    <a:pt x="12647" y="2417"/>
                    <a:pt x="12675" y="2323"/>
                  </a:cubicBezTo>
                  <a:cubicBezTo>
                    <a:pt x="12930" y="2267"/>
                    <a:pt x="13124" y="2040"/>
                    <a:pt x="13124" y="1774"/>
                  </a:cubicBezTo>
                  <a:cubicBezTo>
                    <a:pt x="13124" y="1463"/>
                    <a:pt x="12868" y="1208"/>
                    <a:pt x="12552" y="1208"/>
                  </a:cubicBezTo>
                  <a:cubicBezTo>
                    <a:pt x="12530" y="1208"/>
                    <a:pt x="12508" y="1214"/>
                    <a:pt x="12491" y="1214"/>
                  </a:cubicBezTo>
                  <a:cubicBezTo>
                    <a:pt x="12419" y="1003"/>
                    <a:pt x="12220" y="853"/>
                    <a:pt x="11987" y="853"/>
                  </a:cubicBezTo>
                  <a:cubicBezTo>
                    <a:pt x="11687" y="853"/>
                    <a:pt x="11449" y="1092"/>
                    <a:pt x="11449" y="1380"/>
                  </a:cubicBezTo>
                  <a:cubicBezTo>
                    <a:pt x="11449" y="1380"/>
                    <a:pt x="11449" y="1380"/>
                    <a:pt x="11449" y="1386"/>
                  </a:cubicBezTo>
                  <a:cubicBezTo>
                    <a:pt x="11366" y="1347"/>
                    <a:pt x="11272" y="1325"/>
                    <a:pt x="11166" y="1325"/>
                  </a:cubicBezTo>
                  <a:cubicBezTo>
                    <a:pt x="11055" y="1325"/>
                    <a:pt x="10950" y="1352"/>
                    <a:pt x="10856" y="1397"/>
                  </a:cubicBezTo>
                  <a:cubicBezTo>
                    <a:pt x="10806" y="1386"/>
                    <a:pt x="10761" y="1380"/>
                    <a:pt x="10706" y="1380"/>
                  </a:cubicBezTo>
                  <a:cubicBezTo>
                    <a:pt x="10351" y="1380"/>
                    <a:pt x="10063" y="1663"/>
                    <a:pt x="10052" y="2012"/>
                  </a:cubicBezTo>
                  <a:cubicBezTo>
                    <a:pt x="9891" y="2057"/>
                    <a:pt x="9758" y="2179"/>
                    <a:pt x="9703" y="2334"/>
                  </a:cubicBezTo>
                  <a:cubicBezTo>
                    <a:pt x="9680" y="2334"/>
                    <a:pt x="9652" y="2334"/>
                    <a:pt x="9630" y="2334"/>
                  </a:cubicBezTo>
                  <a:cubicBezTo>
                    <a:pt x="8898" y="2334"/>
                    <a:pt x="8239" y="2417"/>
                    <a:pt x="7751" y="2556"/>
                  </a:cubicBezTo>
                  <a:cubicBezTo>
                    <a:pt x="7679" y="2034"/>
                    <a:pt x="7264" y="1613"/>
                    <a:pt x="6737" y="1524"/>
                  </a:cubicBezTo>
                  <a:cubicBezTo>
                    <a:pt x="6526" y="654"/>
                    <a:pt x="5733" y="0"/>
                    <a:pt x="4780" y="0"/>
                  </a:cubicBezTo>
                  <a:cubicBezTo>
                    <a:pt x="3998" y="0"/>
                    <a:pt x="3321" y="444"/>
                    <a:pt x="2989" y="1086"/>
                  </a:cubicBezTo>
                  <a:cubicBezTo>
                    <a:pt x="2883" y="1070"/>
                    <a:pt x="2778" y="1059"/>
                    <a:pt x="2667" y="1059"/>
                  </a:cubicBezTo>
                  <a:cubicBezTo>
                    <a:pt x="1763" y="1059"/>
                    <a:pt x="1026" y="1779"/>
                    <a:pt x="1026" y="2672"/>
                  </a:cubicBezTo>
                  <a:cubicBezTo>
                    <a:pt x="1026" y="2789"/>
                    <a:pt x="1037" y="2894"/>
                    <a:pt x="1059" y="3005"/>
                  </a:cubicBezTo>
                  <a:cubicBezTo>
                    <a:pt x="638" y="3199"/>
                    <a:pt x="349" y="3626"/>
                    <a:pt x="349" y="4119"/>
                  </a:cubicBezTo>
                  <a:cubicBezTo>
                    <a:pt x="349" y="4247"/>
                    <a:pt x="366" y="4374"/>
                    <a:pt x="405" y="4491"/>
                  </a:cubicBezTo>
                  <a:cubicBezTo>
                    <a:pt x="166" y="4629"/>
                    <a:pt x="0" y="4885"/>
                    <a:pt x="0" y="5184"/>
                  </a:cubicBezTo>
                  <a:cubicBezTo>
                    <a:pt x="0" y="5622"/>
                    <a:pt x="366" y="5977"/>
                    <a:pt x="810" y="5977"/>
                  </a:cubicBezTo>
                  <a:cubicBezTo>
                    <a:pt x="915" y="5977"/>
                    <a:pt x="1015" y="5960"/>
                    <a:pt x="1109" y="5921"/>
                  </a:cubicBezTo>
                  <a:cubicBezTo>
                    <a:pt x="1225" y="6354"/>
                    <a:pt x="1625" y="6670"/>
                    <a:pt x="2096" y="6670"/>
                  </a:cubicBezTo>
                  <a:cubicBezTo>
                    <a:pt x="2656" y="6670"/>
                    <a:pt x="3116" y="6215"/>
                    <a:pt x="3116" y="5661"/>
                  </a:cubicBezTo>
                  <a:cubicBezTo>
                    <a:pt x="3116" y="5300"/>
                    <a:pt x="2922" y="4984"/>
                    <a:pt x="2634" y="4807"/>
                  </a:cubicBezTo>
                  <a:cubicBezTo>
                    <a:pt x="2739" y="4652"/>
                    <a:pt x="2811" y="4474"/>
                    <a:pt x="2839" y="4286"/>
                  </a:cubicBezTo>
                  <a:cubicBezTo>
                    <a:pt x="3249" y="4241"/>
                    <a:pt x="3615" y="4047"/>
                    <a:pt x="3881" y="3759"/>
                  </a:cubicBezTo>
                  <a:cubicBezTo>
                    <a:pt x="4153" y="3892"/>
                    <a:pt x="4458" y="3970"/>
                    <a:pt x="4780" y="3970"/>
                  </a:cubicBezTo>
                  <a:cubicBezTo>
                    <a:pt x="5157" y="3970"/>
                    <a:pt x="5506" y="3870"/>
                    <a:pt x="5805" y="3692"/>
                  </a:cubicBezTo>
                  <a:cubicBezTo>
                    <a:pt x="6005" y="3842"/>
                    <a:pt x="6260" y="3931"/>
                    <a:pt x="6532" y="3931"/>
                  </a:cubicBezTo>
                  <a:cubicBezTo>
                    <a:pt x="6870" y="3931"/>
                    <a:pt x="7175" y="3798"/>
                    <a:pt x="7397" y="3581"/>
                  </a:cubicBezTo>
                  <a:cubicBezTo>
                    <a:pt x="7884" y="3792"/>
                    <a:pt x="8699" y="3931"/>
                    <a:pt x="9630" y="3931"/>
                  </a:cubicBezTo>
                  <a:cubicBezTo>
                    <a:pt x="10218" y="3931"/>
                    <a:pt x="10761" y="3875"/>
                    <a:pt x="11205" y="3781"/>
                  </a:cubicBezTo>
                  <a:cubicBezTo>
                    <a:pt x="11294" y="4141"/>
                    <a:pt x="11577" y="4424"/>
                    <a:pt x="11931" y="4518"/>
                  </a:cubicBezTo>
                  <a:cubicBezTo>
                    <a:pt x="11931" y="4530"/>
                    <a:pt x="11931" y="4535"/>
                    <a:pt x="11931" y="4541"/>
                  </a:cubicBezTo>
                  <a:cubicBezTo>
                    <a:pt x="11931" y="4896"/>
                    <a:pt x="12203" y="5189"/>
                    <a:pt x="12558" y="5223"/>
                  </a:cubicBezTo>
                  <a:cubicBezTo>
                    <a:pt x="12624" y="5489"/>
                    <a:pt x="12868" y="5683"/>
                    <a:pt x="13157" y="5683"/>
                  </a:cubicBezTo>
                  <a:cubicBezTo>
                    <a:pt x="13501" y="5683"/>
                    <a:pt x="13783" y="5406"/>
                    <a:pt x="13783" y="5067"/>
                  </a:cubicBezTo>
                  <a:cubicBezTo>
                    <a:pt x="13783" y="4940"/>
                    <a:pt x="13739" y="4818"/>
                    <a:pt x="13673" y="4724"/>
                  </a:cubicBezTo>
                  <a:cubicBezTo>
                    <a:pt x="14016" y="4701"/>
                    <a:pt x="14288" y="4419"/>
                    <a:pt x="14288" y="4069"/>
                  </a:cubicBezTo>
                  <a:close/>
                  <a:moveTo>
                    <a:pt x="11604" y="2517"/>
                  </a:moveTo>
                  <a:lnTo>
                    <a:pt x="11604" y="2517"/>
                  </a:lnTo>
                  <a:cubicBezTo>
                    <a:pt x="11626" y="2556"/>
                    <a:pt x="11660" y="2583"/>
                    <a:pt x="11687" y="2611"/>
                  </a:cubicBezTo>
                  <a:cubicBezTo>
                    <a:pt x="11643" y="2594"/>
                    <a:pt x="11593" y="2583"/>
                    <a:pt x="11538" y="2567"/>
                  </a:cubicBezTo>
                  <a:cubicBezTo>
                    <a:pt x="11560" y="2550"/>
                    <a:pt x="11582" y="2534"/>
                    <a:pt x="11604" y="25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65DC917-0349-1C49-AB25-8CAF79FCE8C2}"/>
              </a:ext>
            </a:extLst>
          </p:cNvPr>
          <p:cNvGrpSpPr/>
          <p:nvPr/>
        </p:nvGrpSpPr>
        <p:grpSpPr>
          <a:xfrm>
            <a:off x="16273930" y="5002845"/>
            <a:ext cx="4782032" cy="3645107"/>
            <a:chOff x="11271562" y="5846272"/>
            <a:chExt cx="7765365" cy="5261809"/>
          </a:xfrm>
        </p:grpSpPr>
        <p:sp>
          <p:nvSpPr>
            <p:cNvPr id="278" name="Freeform 3">
              <a:extLst>
                <a:ext uri="{FF2B5EF4-FFF2-40B4-BE49-F238E27FC236}">
                  <a16:creationId xmlns:a16="http://schemas.microsoft.com/office/drawing/2014/main" id="{95942F5B-03CE-CD45-A94D-E98C6B82CE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1271562" y="5846272"/>
              <a:ext cx="6795862" cy="3842141"/>
            </a:xfrm>
            <a:custGeom>
              <a:avLst/>
              <a:gdLst>
                <a:gd name="T0" fmla="*/ 13994 w 13995"/>
                <a:gd name="T1" fmla="*/ 94 h 7912"/>
                <a:gd name="T2" fmla="*/ 13994 w 13995"/>
                <a:gd name="T3" fmla="*/ 94 h 7912"/>
                <a:gd name="T4" fmla="*/ 1785 w 13995"/>
                <a:gd name="T5" fmla="*/ 2928 h 7912"/>
                <a:gd name="T6" fmla="*/ 5733 w 13995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5" h="7912">
                  <a:moveTo>
                    <a:pt x="13994" y="94"/>
                  </a:moveTo>
                  <a:lnTo>
                    <a:pt x="13994" y="94"/>
                  </a:lnTo>
                  <a:cubicBezTo>
                    <a:pt x="10563" y="1841"/>
                    <a:pt x="3565" y="0"/>
                    <a:pt x="1785" y="2928"/>
                  </a:cubicBezTo>
                  <a:cubicBezTo>
                    <a:pt x="0" y="5854"/>
                    <a:pt x="2750" y="7911"/>
                    <a:pt x="5733" y="7789"/>
                  </a:cubicBezTo>
                </a:path>
              </a:pathLst>
            </a:custGeom>
            <a:noFill/>
            <a:ln w="2016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52366" tIns="76183" rIns="152366" bIns="76183"/>
            <a:lstStyle/>
            <a:p>
              <a:endParaRPr lang="en-US"/>
            </a:p>
          </p:txBody>
        </p:sp>
        <p:sp>
          <p:nvSpPr>
            <p:cNvPr id="279" name="Freeform 4">
              <a:extLst>
                <a:ext uri="{FF2B5EF4-FFF2-40B4-BE49-F238E27FC236}">
                  <a16:creationId xmlns:a16="http://schemas.microsoft.com/office/drawing/2014/main" id="{D85798E1-4C26-B54C-B757-ACD346CF5C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2241065" y="7265940"/>
              <a:ext cx="6795862" cy="3842141"/>
            </a:xfrm>
            <a:custGeom>
              <a:avLst/>
              <a:gdLst>
                <a:gd name="T0" fmla="*/ 13995 w 13996"/>
                <a:gd name="T1" fmla="*/ 94 h 7912"/>
                <a:gd name="T2" fmla="*/ 13995 w 13996"/>
                <a:gd name="T3" fmla="*/ 94 h 7912"/>
                <a:gd name="T4" fmla="*/ 1786 w 13996"/>
                <a:gd name="T5" fmla="*/ 2927 h 7912"/>
                <a:gd name="T6" fmla="*/ 5734 w 13996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6" h="7912">
                  <a:moveTo>
                    <a:pt x="13995" y="94"/>
                  </a:moveTo>
                  <a:lnTo>
                    <a:pt x="13995" y="94"/>
                  </a:lnTo>
                  <a:cubicBezTo>
                    <a:pt x="10563" y="1840"/>
                    <a:pt x="3566" y="0"/>
                    <a:pt x="1786" y="2927"/>
                  </a:cubicBezTo>
                  <a:cubicBezTo>
                    <a:pt x="0" y="5854"/>
                    <a:pt x="2751" y="7911"/>
                    <a:pt x="5734" y="7789"/>
                  </a:cubicBezTo>
                </a:path>
              </a:pathLst>
            </a:custGeom>
            <a:noFill/>
            <a:ln w="2016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52366" tIns="76183" rIns="152366" bIns="76183"/>
            <a:lstStyle/>
            <a:p>
              <a:endParaRPr lang="en-US"/>
            </a:p>
          </p:txBody>
        </p:sp>
        <p:sp>
          <p:nvSpPr>
            <p:cNvPr id="280" name="Freeform 5">
              <a:extLst>
                <a:ext uri="{FF2B5EF4-FFF2-40B4-BE49-F238E27FC236}">
                  <a16:creationId xmlns:a16="http://schemas.microsoft.com/office/drawing/2014/main" id="{52B1C7E9-1989-CA4B-BAC7-FF42BA8FC7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1342175" y="6807155"/>
              <a:ext cx="6795862" cy="3842141"/>
            </a:xfrm>
            <a:custGeom>
              <a:avLst/>
              <a:gdLst>
                <a:gd name="T0" fmla="*/ 13994 w 13995"/>
                <a:gd name="T1" fmla="*/ 94 h 7912"/>
                <a:gd name="T2" fmla="*/ 13994 w 13995"/>
                <a:gd name="T3" fmla="*/ 94 h 7912"/>
                <a:gd name="T4" fmla="*/ 1785 w 13995"/>
                <a:gd name="T5" fmla="*/ 2926 h 7912"/>
                <a:gd name="T6" fmla="*/ 5739 w 13995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5" h="7912">
                  <a:moveTo>
                    <a:pt x="13994" y="94"/>
                  </a:moveTo>
                  <a:lnTo>
                    <a:pt x="13994" y="94"/>
                  </a:lnTo>
                  <a:cubicBezTo>
                    <a:pt x="10568" y="1840"/>
                    <a:pt x="3571" y="0"/>
                    <a:pt x="1785" y="2926"/>
                  </a:cubicBezTo>
                  <a:cubicBezTo>
                    <a:pt x="0" y="5854"/>
                    <a:pt x="2756" y="7911"/>
                    <a:pt x="5739" y="7789"/>
                  </a:cubicBezTo>
                </a:path>
              </a:pathLst>
            </a:custGeom>
            <a:noFill/>
            <a:ln w="5976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52366" tIns="76183" rIns="152366" bIns="76183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DC59534-246A-2249-8367-2B33E2D08476}"/>
              </a:ext>
            </a:extLst>
          </p:cNvPr>
          <p:cNvGrpSpPr/>
          <p:nvPr/>
        </p:nvGrpSpPr>
        <p:grpSpPr>
          <a:xfrm>
            <a:off x="20228645" y="3840620"/>
            <a:ext cx="2215624" cy="1942938"/>
            <a:chOff x="17392138" y="4307530"/>
            <a:chExt cx="3597870" cy="2804683"/>
          </a:xfrm>
        </p:grpSpPr>
        <p:sp>
          <p:nvSpPr>
            <p:cNvPr id="282" name="Freeform 6">
              <a:extLst>
                <a:ext uri="{FF2B5EF4-FFF2-40B4-BE49-F238E27FC236}">
                  <a16:creationId xmlns:a16="http://schemas.microsoft.com/office/drawing/2014/main" id="{840F20BE-B569-A945-9B87-E45CAF9B1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434406" y="5853598"/>
              <a:ext cx="1295368" cy="1023714"/>
            </a:xfrm>
            <a:custGeom>
              <a:avLst/>
              <a:gdLst>
                <a:gd name="T0" fmla="*/ 1936 w 2669"/>
                <a:gd name="T1" fmla="*/ 820 h 2108"/>
                <a:gd name="T2" fmla="*/ 1936 w 2669"/>
                <a:gd name="T3" fmla="*/ 820 h 2108"/>
                <a:gd name="T4" fmla="*/ 2668 w 2669"/>
                <a:gd name="T5" fmla="*/ 0 h 2108"/>
                <a:gd name="T6" fmla="*/ 572 w 2669"/>
                <a:gd name="T7" fmla="*/ 793 h 2108"/>
                <a:gd name="T8" fmla="*/ 455 w 2669"/>
                <a:gd name="T9" fmla="*/ 1658 h 2108"/>
                <a:gd name="T10" fmla="*/ 1936 w 2669"/>
                <a:gd name="T11" fmla="*/ 82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9" h="2108">
                  <a:moveTo>
                    <a:pt x="1936" y="820"/>
                  </a:moveTo>
                  <a:lnTo>
                    <a:pt x="1936" y="820"/>
                  </a:lnTo>
                  <a:cubicBezTo>
                    <a:pt x="1936" y="820"/>
                    <a:pt x="1686" y="482"/>
                    <a:pt x="2668" y="0"/>
                  </a:cubicBezTo>
                  <a:cubicBezTo>
                    <a:pt x="572" y="793"/>
                    <a:pt x="572" y="793"/>
                    <a:pt x="572" y="793"/>
                  </a:cubicBezTo>
                  <a:cubicBezTo>
                    <a:pt x="572" y="793"/>
                    <a:pt x="910" y="1214"/>
                    <a:pt x="455" y="1658"/>
                  </a:cubicBezTo>
                  <a:cubicBezTo>
                    <a:pt x="0" y="2107"/>
                    <a:pt x="1936" y="820"/>
                    <a:pt x="1936" y="820"/>
                  </a:cubicBez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3" name="Freeform 7">
              <a:extLst>
                <a:ext uri="{FF2B5EF4-FFF2-40B4-BE49-F238E27FC236}">
                  <a16:creationId xmlns:a16="http://schemas.microsoft.com/office/drawing/2014/main" id="{99972EB7-C43B-7247-9789-0C685E5A0B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567836" y="6095970"/>
              <a:ext cx="1295366" cy="815972"/>
            </a:xfrm>
            <a:custGeom>
              <a:avLst/>
              <a:gdLst>
                <a:gd name="T0" fmla="*/ 2667 w 2668"/>
                <a:gd name="T1" fmla="*/ 222 h 1681"/>
                <a:gd name="T2" fmla="*/ 2667 w 2668"/>
                <a:gd name="T3" fmla="*/ 222 h 1681"/>
                <a:gd name="T4" fmla="*/ 1586 w 2668"/>
                <a:gd name="T5" fmla="*/ 1198 h 1681"/>
                <a:gd name="T6" fmla="*/ 133 w 2668"/>
                <a:gd name="T7" fmla="*/ 1630 h 1681"/>
                <a:gd name="T8" fmla="*/ 67 w 2668"/>
                <a:gd name="T9" fmla="*/ 1497 h 1681"/>
                <a:gd name="T10" fmla="*/ 0 w 2668"/>
                <a:gd name="T11" fmla="*/ 1364 h 1681"/>
                <a:gd name="T12" fmla="*/ 1231 w 2668"/>
                <a:gd name="T13" fmla="*/ 483 h 1681"/>
                <a:gd name="T14" fmla="*/ 2667 w 2668"/>
                <a:gd name="T15" fmla="*/ 222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1">
                  <a:moveTo>
                    <a:pt x="2667" y="222"/>
                  </a:moveTo>
                  <a:lnTo>
                    <a:pt x="2667" y="222"/>
                  </a:lnTo>
                  <a:cubicBezTo>
                    <a:pt x="2667" y="222"/>
                    <a:pt x="2573" y="715"/>
                    <a:pt x="1586" y="1198"/>
                  </a:cubicBezTo>
                  <a:cubicBezTo>
                    <a:pt x="599" y="1680"/>
                    <a:pt x="133" y="1630"/>
                    <a:pt x="133" y="1630"/>
                  </a:cubicBezTo>
                  <a:cubicBezTo>
                    <a:pt x="67" y="1497"/>
                    <a:pt x="67" y="1497"/>
                    <a:pt x="67" y="1497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364"/>
                    <a:pt x="244" y="965"/>
                    <a:pt x="1231" y="483"/>
                  </a:cubicBezTo>
                  <a:cubicBezTo>
                    <a:pt x="2224" y="0"/>
                    <a:pt x="2667" y="222"/>
                    <a:pt x="2667" y="2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4" name="Freeform 8">
              <a:extLst>
                <a:ext uri="{FF2B5EF4-FFF2-40B4-BE49-F238E27FC236}">
                  <a16:creationId xmlns:a16="http://schemas.microsoft.com/office/drawing/2014/main" id="{30042647-1AEC-3648-B53A-2356CDA117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9375209" y="6170351"/>
              <a:ext cx="237662" cy="346949"/>
            </a:xfrm>
            <a:custGeom>
              <a:avLst/>
              <a:gdLst>
                <a:gd name="T0" fmla="*/ 488 w 489"/>
                <a:gd name="T1" fmla="*/ 593 h 716"/>
                <a:gd name="T2" fmla="*/ 488 w 489"/>
                <a:gd name="T3" fmla="*/ 593 h 716"/>
                <a:gd name="T4" fmla="*/ 321 w 489"/>
                <a:gd name="T5" fmla="*/ 715 h 716"/>
                <a:gd name="T6" fmla="*/ 0 w 489"/>
                <a:gd name="T7" fmla="*/ 55 h 716"/>
                <a:gd name="T8" fmla="*/ 199 w 489"/>
                <a:gd name="T9" fmla="*/ 0 h 716"/>
                <a:gd name="T10" fmla="*/ 488 w 489"/>
                <a:gd name="T11" fmla="*/ 59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716">
                  <a:moveTo>
                    <a:pt x="488" y="593"/>
                  </a:moveTo>
                  <a:lnTo>
                    <a:pt x="488" y="593"/>
                  </a:lnTo>
                  <a:cubicBezTo>
                    <a:pt x="438" y="632"/>
                    <a:pt x="382" y="671"/>
                    <a:pt x="321" y="7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33"/>
                    <a:pt x="138" y="11"/>
                    <a:pt x="199" y="0"/>
                  </a:cubicBezTo>
                  <a:lnTo>
                    <a:pt x="488" y="593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A17627DB-4C43-8A41-A148-8B7D9BD2E7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9535642" y="6092496"/>
              <a:ext cx="293332" cy="284842"/>
            </a:xfrm>
            <a:custGeom>
              <a:avLst/>
              <a:gdLst>
                <a:gd name="T0" fmla="*/ 0 w 605"/>
                <a:gd name="T1" fmla="*/ 66 h 588"/>
                <a:gd name="T2" fmla="*/ 0 w 605"/>
                <a:gd name="T3" fmla="*/ 66 h 588"/>
                <a:gd name="T4" fmla="*/ 604 w 605"/>
                <a:gd name="T5" fmla="*/ 94 h 588"/>
                <a:gd name="T6" fmla="*/ 255 w 605"/>
                <a:gd name="T7" fmla="*/ 587 h 588"/>
                <a:gd name="T8" fmla="*/ 0 w 605"/>
                <a:gd name="T9" fmla="*/ 6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588">
                  <a:moveTo>
                    <a:pt x="0" y="66"/>
                  </a:moveTo>
                  <a:lnTo>
                    <a:pt x="0" y="66"/>
                  </a:lnTo>
                  <a:cubicBezTo>
                    <a:pt x="416" y="0"/>
                    <a:pt x="604" y="94"/>
                    <a:pt x="604" y="94"/>
                  </a:cubicBezTo>
                  <a:cubicBezTo>
                    <a:pt x="604" y="94"/>
                    <a:pt x="566" y="305"/>
                    <a:pt x="255" y="587"/>
                  </a:cubicBezTo>
                  <a:lnTo>
                    <a:pt x="0" y="66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6" name="Freeform 10">
              <a:extLst>
                <a:ext uri="{FF2B5EF4-FFF2-40B4-BE49-F238E27FC236}">
                  <a16:creationId xmlns:a16="http://schemas.microsoft.com/office/drawing/2014/main" id="{243408F0-C826-1248-8931-1D227AE92C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506032" y="6845550"/>
              <a:ext cx="179852" cy="197034"/>
            </a:xfrm>
            <a:custGeom>
              <a:avLst/>
              <a:gdLst>
                <a:gd name="T0" fmla="*/ 0 w 372"/>
                <a:gd name="T1" fmla="*/ 83 h 406"/>
                <a:gd name="T2" fmla="*/ 161 w 372"/>
                <a:gd name="T3" fmla="*/ 405 h 406"/>
                <a:gd name="T4" fmla="*/ 371 w 372"/>
                <a:gd name="T5" fmla="*/ 272 h 406"/>
                <a:gd name="T6" fmla="*/ 238 w 372"/>
                <a:gd name="T7" fmla="*/ 0 h 406"/>
                <a:gd name="T8" fmla="*/ 0 w 372"/>
                <a:gd name="T9" fmla="*/ 8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406">
                  <a:moveTo>
                    <a:pt x="0" y="83"/>
                  </a:moveTo>
                  <a:lnTo>
                    <a:pt x="161" y="405"/>
                  </a:lnTo>
                  <a:lnTo>
                    <a:pt x="371" y="272"/>
                  </a:lnTo>
                  <a:lnTo>
                    <a:pt x="238" y="0"/>
                  </a:lnTo>
                  <a:lnTo>
                    <a:pt x="0" y="83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7" name="Freeform 11">
              <a:extLst>
                <a:ext uri="{FF2B5EF4-FFF2-40B4-BE49-F238E27FC236}">
                  <a16:creationId xmlns:a16="http://schemas.microsoft.com/office/drawing/2014/main" id="{B2A8B0AB-21D0-4145-8500-6238472BA7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342527" y="6908756"/>
              <a:ext cx="246226" cy="203457"/>
            </a:xfrm>
            <a:custGeom>
              <a:avLst/>
              <a:gdLst>
                <a:gd name="T0" fmla="*/ 354 w 505"/>
                <a:gd name="T1" fmla="*/ 5 h 417"/>
                <a:gd name="T2" fmla="*/ 354 w 505"/>
                <a:gd name="T3" fmla="*/ 5 h 417"/>
                <a:gd name="T4" fmla="*/ 432 w 505"/>
                <a:gd name="T5" fmla="*/ 155 h 417"/>
                <a:gd name="T6" fmla="*/ 504 w 505"/>
                <a:gd name="T7" fmla="*/ 305 h 417"/>
                <a:gd name="T8" fmla="*/ 349 w 505"/>
                <a:gd name="T9" fmla="*/ 416 h 417"/>
                <a:gd name="T10" fmla="*/ 360 w 505"/>
                <a:gd name="T11" fmla="*/ 333 h 417"/>
                <a:gd name="T12" fmla="*/ 0 w 505"/>
                <a:gd name="T13" fmla="*/ 366 h 417"/>
                <a:gd name="T14" fmla="*/ 244 w 505"/>
                <a:gd name="T15" fmla="*/ 100 h 417"/>
                <a:gd name="T16" fmla="*/ 177 w 505"/>
                <a:gd name="T17" fmla="*/ 61 h 417"/>
                <a:gd name="T18" fmla="*/ 354 w 505"/>
                <a:gd name="T19" fmla="*/ 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417">
                  <a:moveTo>
                    <a:pt x="354" y="5"/>
                  </a:moveTo>
                  <a:lnTo>
                    <a:pt x="354" y="5"/>
                  </a:lnTo>
                  <a:cubicBezTo>
                    <a:pt x="432" y="155"/>
                    <a:pt x="432" y="155"/>
                    <a:pt x="432" y="155"/>
                  </a:cubicBezTo>
                  <a:cubicBezTo>
                    <a:pt x="504" y="305"/>
                    <a:pt x="504" y="305"/>
                    <a:pt x="504" y="305"/>
                  </a:cubicBezTo>
                  <a:cubicBezTo>
                    <a:pt x="504" y="305"/>
                    <a:pt x="449" y="388"/>
                    <a:pt x="349" y="416"/>
                  </a:cubicBezTo>
                  <a:cubicBezTo>
                    <a:pt x="349" y="416"/>
                    <a:pt x="382" y="355"/>
                    <a:pt x="360" y="333"/>
                  </a:cubicBezTo>
                  <a:cubicBezTo>
                    <a:pt x="360" y="333"/>
                    <a:pt x="155" y="416"/>
                    <a:pt x="0" y="366"/>
                  </a:cubicBezTo>
                  <a:cubicBezTo>
                    <a:pt x="55" y="216"/>
                    <a:pt x="244" y="100"/>
                    <a:pt x="244" y="100"/>
                  </a:cubicBezTo>
                  <a:cubicBezTo>
                    <a:pt x="244" y="72"/>
                    <a:pt x="177" y="61"/>
                    <a:pt x="177" y="61"/>
                  </a:cubicBezTo>
                  <a:cubicBezTo>
                    <a:pt x="255" y="0"/>
                    <a:pt x="354" y="5"/>
                    <a:pt x="354" y="5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8" name="Freeform 12">
              <a:extLst>
                <a:ext uri="{FF2B5EF4-FFF2-40B4-BE49-F238E27FC236}">
                  <a16:creationId xmlns:a16="http://schemas.microsoft.com/office/drawing/2014/main" id="{E8FFE19B-A026-F742-8D51-03E2A67F84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396088" y="6909838"/>
              <a:ext cx="184135" cy="167050"/>
            </a:xfrm>
            <a:custGeom>
              <a:avLst/>
              <a:gdLst>
                <a:gd name="T0" fmla="*/ 266 w 378"/>
                <a:gd name="T1" fmla="*/ 33 h 345"/>
                <a:gd name="T2" fmla="*/ 266 w 378"/>
                <a:gd name="T3" fmla="*/ 33 h 345"/>
                <a:gd name="T4" fmla="*/ 321 w 378"/>
                <a:gd name="T5" fmla="*/ 144 h 345"/>
                <a:gd name="T6" fmla="*/ 377 w 378"/>
                <a:gd name="T7" fmla="*/ 255 h 345"/>
                <a:gd name="T8" fmla="*/ 288 w 378"/>
                <a:gd name="T9" fmla="*/ 344 h 345"/>
                <a:gd name="T10" fmla="*/ 266 w 378"/>
                <a:gd name="T11" fmla="*/ 277 h 345"/>
                <a:gd name="T12" fmla="*/ 0 w 378"/>
                <a:gd name="T13" fmla="*/ 299 h 345"/>
                <a:gd name="T14" fmla="*/ 182 w 378"/>
                <a:gd name="T15" fmla="*/ 105 h 345"/>
                <a:gd name="T16" fmla="*/ 138 w 378"/>
                <a:gd name="T17" fmla="*/ 50 h 345"/>
                <a:gd name="T18" fmla="*/ 266 w 378"/>
                <a:gd name="T19" fmla="*/ 3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266" y="33"/>
                  </a:moveTo>
                  <a:lnTo>
                    <a:pt x="266" y="33"/>
                  </a:lnTo>
                  <a:cubicBezTo>
                    <a:pt x="321" y="144"/>
                    <a:pt x="321" y="144"/>
                    <a:pt x="321" y="144"/>
                  </a:cubicBezTo>
                  <a:cubicBezTo>
                    <a:pt x="377" y="255"/>
                    <a:pt x="377" y="255"/>
                    <a:pt x="377" y="255"/>
                  </a:cubicBezTo>
                  <a:cubicBezTo>
                    <a:pt x="377" y="255"/>
                    <a:pt x="360" y="327"/>
                    <a:pt x="288" y="344"/>
                  </a:cubicBezTo>
                  <a:cubicBezTo>
                    <a:pt x="288" y="344"/>
                    <a:pt x="282" y="294"/>
                    <a:pt x="266" y="277"/>
                  </a:cubicBezTo>
                  <a:cubicBezTo>
                    <a:pt x="266" y="277"/>
                    <a:pt x="116" y="338"/>
                    <a:pt x="0" y="299"/>
                  </a:cubicBezTo>
                  <a:cubicBezTo>
                    <a:pt x="38" y="188"/>
                    <a:pt x="182" y="105"/>
                    <a:pt x="182" y="105"/>
                  </a:cubicBezTo>
                  <a:cubicBezTo>
                    <a:pt x="177" y="83"/>
                    <a:pt x="138" y="50"/>
                    <a:pt x="138" y="50"/>
                  </a:cubicBezTo>
                  <a:cubicBezTo>
                    <a:pt x="199" y="0"/>
                    <a:pt x="266" y="33"/>
                    <a:pt x="266" y="33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89" name="Freeform 13">
              <a:extLst>
                <a:ext uri="{FF2B5EF4-FFF2-40B4-BE49-F238E27FC236}">
                  <a16:creationId xmlns:a16="http://schemas.microsoft.com/office/drawing/2014/main" id="{0AC1ADB7-8E90-A64E-9C72-3DA384D72B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451125" y="6934813"/>
              <a:ext cx="115619" cy="104942"/>
            </a:xfrm>
            <a:custGeom>
              <a:avLst/>
              <a:gdLst>
                <a:gd name="T0" fmla="*/ 172 w 239"/>
                <a:gd name="T1" fmla="*/ 17 h 218"/>
                <a:gd name="T2" fmla="*/ 172 w 239"/>
                <a:gd name="T3" fmla="*/ 17 h 218"/>
                <a:gd name="T4" fmla="*/ 205 w 239"/>
                <a:gd name="T5" fmla="*/ 89 h 218"/>
                <a:gd name="T6" fmla="*/ 238 w 239"/>
                <a:gd name="T7" fmla="*/ 161 h 218"/>
                <a:gd name="T8" fmla="*/ 183 w 239"/>
                <a:gd name="T9" fmla="*/ 217 h 218"/>
                <a:gd name="T10" fmla="*/ 172 w 239"/>
                <a:gd name="T11" fmla="*/ 172 h 218"/>
                <a:gd name="T12" fmla="*/ 0 w 239"/>
                <a:gd name="T13" fmla="*/ 189 h 218"/>
                <a:gd name="T14" fmla="*/ 116 w 239"/>
                <a:gd name="T15" fmla="*/ 61 h 218"/>
                <a:gd name="T16" fmla="*/ 89 w 239"/>
                <a:gd name="T17" fmla="*/ 28 h 218"/>
                <a:gd name="T18" fmla="*/ 172 w 239"/>
                <a:gd name="T19" fmla="*/ 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18">
                  <a:moveTo>
                    <a:pt x="172" y="17"/>
                  </a:moveTo>
                  <a:lnTo>
                    <a:pt x="172" y="17"/>
                  </a:lnTo>
                  <a:cubicBezTo>
                    <a:pt x="205" y="89"/>
                    <a:pt x="205" y="89"/>
                    <a:pt x="205" y="89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8" y="161"/>
                    <a:pt x="227" y="200"/>
                    <a:pt x="183" y="217"/>
                  </a:cubicBezTo>
                  <a:cubicBezTo>
                    <a:pt x="183" y="217"/>
                    <a:pt x="183" y="183"/>
                    <a:pt x="172" y="172"/>
                  </a:cubicBezTo>
                  <a:cubicBezTo>
                    <a:pt x="172" y="172"/>
                    <a:pt x="72" y="211"/>
                    <a:pt x="0" y="189"/>
                  </a:cubicBezTo>
                  <a:cubicBezTo>
                    <a:pt x="28" y="117"/>
                    <a:pt x="116" y="61"/>
                    <a:pt x="116" y="61"/>
                  </a:cubicBezTo>
                  <a:cubicBezTo>
                    <a:pt x="116" y="50"/>
                    <a:pt x="89" y="28"/>
                    <a:pt x="89" y="28"/>
                  </a:cubicBezTo>
                  <a:cubicBezTo>
                    <a:pt x="127" y="0"/>
                    <a:pt x="172" y="17"/>
                    <a:pt x="172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0" name="Freeform 14">
              <a:extLst>
                <a:ext uri="{FF2B5EF4-FFF2-40B4-BE49-F238E27FC236}">
                  <a16:creationId xmlns:a16="http://schemas.microsoft.com/office/drawing/2014/main" id="{7ABF0E4C-0E7C-9448-BF68-3BE17FA5E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565616" y="5086577"/>
              <a:ext cx="1603687" cy="571823"/>
            </a:xfrm>
            <a:custGeom>
              <a:avLst/>
              <a:gdLst>
                <a:gd name="T0" fmla="*/ 2202 w 3301"/>
                <a:gd name="T1" fmla="*/ 77 h 1176"/>
                <a:gd name="T2" fmla="*/ 2202 w 3301"/>
                <a:gd name="T3" fmla="*/ 77 h 1176"/>
                <a:gd name="T4" fmla="*/ 3300 w 3301"/>
                <a:gd name="T5" fmla="*/ 0 h 1176"/>
                <a:gd name="T6" fmla="*/ 1392 w 3301"/>
                <a:gd name="T7" fmla="*/ 1175 h 1176"/>
                <a:gd name="T8" fmla="*/ 633 w 3301"/>
                <a:gd name="T9" fmla="*/ 732 h 1176"/>
                <a:gd name="T10" fmla="*/ 2202 w 3301"/>
                <a:gd name="T11" fmla="*/ 77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1" h="1176">
                  <a:moveTo>
                    <a:pt x="2202" y="77"/>
                  </a:moveTo>
                  <a:lnTo>
                    <a:pt x="2202" y="77"/>
                  </a:lnTo>
                  <a:cubicBezTo>
                    <a:pt x="2202" y="77"/>
                    <a:pt x="2318" y="482"/>
                    <a:pt x="3300" y="0"/>
                  </a:cubicBezTo>
                  <a:cubicBezTo>
                    <a:pt x="1392" y="1175"/>
                    <a:pt x="1392" y="1175"/>
                    <a:pt x="1392" y="1175"/>
                  </a:cubicBezTo>
                  <a:cubicBezTo>
                    <a:pt x="1392" y="1175"/>
                    <a:pt x="1265" y="648"/>
                    <a:pt x="633" y="732"/>
                  </a:cubicBezTo>
                  <a:cubicBezTo>
                    <a:pt x="0" y="820"/>
                    <a:pt x="2202" y="77"/>
                    <a:pt x="2202" y="77"/>
                  </a:cubicBez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1" name="Freeform 15">
              <a:extLst>
                <a:ext uri="{FF2B5EF4-FFF2-40B4-BE49-F238E27FC236}">
                  <a16:creationId xmlns:a16="http://schemas.microsoft.com/office/drawing/2014/main" id="{1FEA534A-115E-304E-8A44-B83AC4B6C1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797623" y="4315578"/>
              <a:ext cx="3192385" cy="2017445"/>
            </a:xfrm>
            <a:custGeom>
              <a:avLst/>
              <a:gdLst>
                <a:gd name="T0" fmla="*/ 6576 w 6577"/>
                <a:gd name="T1" fmla="*/ 555 h 4154"/>
                <a:gd name="T2" fmla="*/ 6576 w 6577"/>
                <a:gd name="T3" fmla="*/ 555 h 4154"/>
                <a:gd name="T4" fmla="*/ 3038 w 6577"/>
                <a:gd name="T5" fmla="*/ 1192 h 4154"/>
                <a:gd name="T6" fmla="*/ 0 w 6577"/>
                <a:gd name="T7" fmla="*/ 3371 h 4154"/>
                <a:gd name="T8" fmla="*/ 161 w 6577"/>
                <a:gd name="T9" fmla="*/ 3698 h 4154"/>
                <a:gd name="T10" fmla="*/ 321 w 6577"/>
                <a:gd name="T11" fmla="*/ 4031 h 4154"/>
                <a:gd name="T12" fmla="*/ 3903 w 6577"/>
                <a:gd name="T13" fmla="*/ 2961 h 4154"/>
                <a:gd name="T14" fmla="*/ 6576 w 6577"/>
                <a:gd name="T15" fmla="*/ 555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7" h="4154">
                  <a:moveTo>
                    <a:pt x="6576" y="555"/>
                  </a:moveTo>
                  <a:lnTo>
                    <a:pt x="6576" y="555"/>
                  </a:lnTo>
                  <a:cubicBezTo>
                    <a:pt x="6576" y="555"/>
                    <a:pt x="5472" y="0"/>
                    <a:pt x="3038" y="1192"/>
                  </a:cubicBezTo>
                  <a:cubicBezTo>
                    <a:pt x="604" y="2390"/>
                    <a:pt x="0" y="3371"/>
                    <a:pt x="0" y="3371"/>
                  </a:cubicBezTo>
                  <a:cubicBezTo>
                    <a:pt x="161" y="3698"/>
                    <a:pt x="161" y="3698"/>
                    <a:pt x="161" y="3698"/>
                  </a:cubicBezTo>
                  <a:cubicBezTo>
                    <a:pt x="321" y="4031"/>
                    <a:pt x="321" y="4031"/>
                    <a:pt x="321" y="4031"/>
                  </a:cubicBezTo>
                  <a:cubicBezTo>
                    <a:pt x="321" y="4031"/>
                    <a:pt x="1469" y="4153"/>
                    <a:pt x="3903" y="2961"/>
                  </a:cubicBezTo>
                  <a:cubicBezTo>
                    <a:pt x="6343" y="1763"/>
                    <a:pt x="6576" y="555"/>
                    <a:pt x="6576" y="5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2" name="Freeform 16">
              <a:extLst>
                <a:ext uri="{FF2B5EF4-FFF2-40B4-BE49-F238E27FC236}">
                  <a16:creationId xmlns:a16="http://schemas.microsoft.com/office/drawing/2014/main" id="{56389C25-4690-DE42-9DF2-28F1FA94B2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143588" y="5657724"/>
              <a:ext cx="513866" cy="721739"/>
            </a:xfrm>
            <a:custGeom>
              <a:avLst/>
              <a:gdLst>
                <a:gd name="T0" fmla="*/ 571 w 1060"/>
                <a:gd name="T1" fmla="*/ 1486 h 1487"/>
                <a:gd name="T2" fmla="*/ 571 w 1060"/>
                <a:gd name="T3" fmla="*/ 1486 h 1487"/>
                <a:gd name="T4" fmla="*/ 1059 w 1060"/>
                <a:gd name="T5" fmla="*/ 1381 h 1487"/>
                <a:gd name="T6" fmla="*/ 382 w 1060"/>
                <a:gd name="T7" fmla="*/ 0 h 1487"/>
                <a:gd name="T8" fmla="*/ 0 w 1060"/>
                <a:gd name="T9" fmla="*/ 316 h 1487"/>
                <a:gd name="T10" fmla="*/ 571 w 1060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0" h="1487">
                  <a:moveTo>
                    <a:pt x="571" y="1486"/>
                  </a:moveTo>
                  <a:lnTo>
                    <a:pt x="571" y="1486"/>
                  </a:lnTo>
                  <a:cubicBezTo>
                    <a:pt x="715" y="1458"/>
                    <a:pt x="876" y="1425"/>
                    <a:pt x="1059" y="138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117"/>
                    <a:pt x="105" y="222"/>
                    <a:pt x="0" y="316"/>
                  </a:cubicBezTo>
                  <a:lnTo>
                    <a:pt x="571" y="1486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3" name="Freeform 17">
              <a:extLst>
                <a:ext uri="{FF2B5EF4-FFF2-40B4-BE49-F238E27FC236}">
                  <a16:creationId xmlns:a16="http://schemas.microsoft.com/office/drawing/2014/main" id="{54737AA9-6753-9A4D-BE4F-8DA2E43DFC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20216038" y="4307530"/>
              <a:ext cx="695859" cy="687472"/>
            </a:xfrm>
            <a:custGeom>
              <a:avLst/>
              <a:gdLst>
                <a:gd name="T0" fmla="*/ 616 w 1432"/>
                <a:gd name="T1" fmla="*/ 1414 h 1415"/>
                <a:gd name="T2" fmla="*/ 616 w 1432"/>
                <a:gd name="T3" fmla="*/ 1414 h 1415"/>
                <a:gd name="T4" fmla="*/ 1431 w 1432"/>
                <a:gd name="T5" fmla="*/ 233 h 1415"/>
                <a:gd name="T6" fmla="*/ 0 w 1432"/>
                <a:gd name="T7" fmla="*/ 155 h 1415"/>
                <a:gd name="T8" fmla="*/ 616 w 1432"/>
                <a:gd name="T9" fmla="*/ 141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15">
                  <a:moveTo>
                    <a:pt x="616" y="1414"/>
                  </a:moveTo>
                  <a:lnTo>
                    <a:pt x="616" y="1414"/>
                  </a:lnTo>
                  <a:cubicBezTo>
                    <a:pt x="1337" y="737"/>
                    <a:pt x="1431" y="233"/>
                    <a:pt x="1431" y="233"/>
                  </a:cubicBezTo>
                  <a:cubicBezTo>
                    <a:pt x="1431" y="233"/>
                    <a:pt x="976" y="0"/>
                    <a:pt x="0" y="155"/>
                  </a:cubicBezTo>
                  <a:lnTo>
                    <a:pt x="616" y="1414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4" name="Freeform 18">
              <a:extLst>
                <a:ext uri="{FF2B5EF4-FFF2-40B4-BE49-F238E27FC236}">
                  <a16:creationId xmlns:a16="http://schemas.microsoft.com/office/drawing/2014/main" id="{4240B6FF-01F7-694F-9486-BA8439B985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613473" y="4674257"/>
              <a:ext cx="1295366" cy="820255"/>
            </a:xfrm>
            <a:custGeom>
              <a:avLst/>
              <a:gdLst>
                <a:gd name="T0" fmla="*/ 2667 w 2668"/>
                <a:gd name="T1" fmla="*/ 227 h 1687"/>
                <a:gd name="T2" fmla="*/ 2667 w 2668"/>
                <a:gd name="T3" fmla="*/ 227 h 1687"/>
                <a:gd name="T4" fmla="*/ 1236 w 2668"/>
                <a:gd name="T5" fmla="*/ 482 h 1687"/>
                <a:gd name="T6" fmla="*/ 0 w 2668"/>
                <a:gd name="T7" fmla="*/ 1364 h 1687"/>
                <a:gd name="T8" fmla="*/ 66 w 2668"/>
                <a:gd name="T9" fmla="*/ 1497 h 1687"/>
                <a:gd name="T10" fmla="*/ 133 w 2668"/>
                <a:gd name="T11" fmla="*/ 1636 h 1687"/>
                <a:gd name="T12" fmla="*/ 1586 w 2668"/>
                <a:gd name="T13" fmla="*/ 1198 h 1687"/>
                <a:gd name="T14" fmla="*/ 2667 w 2668"/>
                <a:gd name="T15" fmla="*/ 227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7">
                  <a:moveTo>
                    <a:pt x="2667" y="227"/>
                  </a:moveTo>
                  <a:lnTo>
                    <a:pt x="2667" y="227"/>
                  </a:lnTo>
                  <a:cubicBezTo>
                    <a:pt x="2667" y="227"/>
                    <a:pt x="2223" y="0"/>
                    <a:pt x="1236" y="482"/>
                  </a:cubicBezTo>
                  <a:cubicBezTo>
                    <a:pt x="249" y="970"/>
                    <a:pt x="0" y="1364"/>
                    <a:pt x="0" y="1364"/>
                  </a:cubicBezTo>
                  <a:cubicBezTo>
                    <a:pt x="66" y="1497"/>
                    <a:pt x="66" y="1497"/>
                    <a:pt x="66" y="1497"/>
                  </a:cubicBezTo>
                  <a:cubicBezTo>
                    <a:pt x="133" y="1636"/>
                    <a:pt x="133" y="1636"/>
                    <a:pt x="133" y="1636"/>
                  </a:cubicBezTo>
                  <a:cubicBezTo>
                    <a:pt x="133" y="1636"/>
                    <a:pt x="599" y="1686"/>
                    <a:pt x="1586" y="1198"/>
                  </a:cubicBezTo>
                  <a:cubicBezTo>
                    <a:pt x="2573" y="715"/>
                    <a:pt x="2667" y="227"/>
                    <a:pt x="2667" y="2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5" name="Freeform 19">
              <a:extLst>
                <a:ext uri="{FF2B5EF4-FFF2-40B4-BE49-F238E27FC236}">
                  <a16:creationId xmlns:a16="http://schemas.microsoft.com/office/drawing/2014/main" id="{4F7B3814-BBBF-B74F-91DC-4582202B65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420546" y="4748513"/>
              <a:ext cx="239803" cy="346949"/>
            </a:xfrm>
            <a:custGeom>
              <a:avLst/>
              <a:gdLst>
                <a:gd name="T0" fmla="*/ 200 w 494"/>
                <a:gd name="T1" fmla="*/ 0 h 716"/>
                <a:gd name="T2" fmla="*/ 200 w 494"/>
                <a:gd name="T3" fmla="*/ 0 h 716"/>
                <a:gd name="T4" fmla="*/ 0 w 494"/>
                <a:gd name="T5" fmla="*/ 55 h 716"/>
                <a:gd name="T6" fmla="*/ 322 w 494"/>
                <a:gd name="T7" fmla="*/ 715 h 716"/>
                <a:gd name="T8" fmla="*/ 493 w 494"/>
                <a:gd name="T9" fmla="*/ 593 h 716"/>
                <a:gd name="T10" fmla="*/ 200 w 494"/>
                <a:gd name="T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716">
                  <a:moveTo>
                    <a:pt x="200" y="0"/>
                  </a:moveTo>
                  <a:lnTo>
                    <a:pt x="200" y="0"/>
                  </a:lnTo>
                  <a:cubicBezTo>
                    <a:pt x="139" y="17"/>
                    <a:pt x="72" y="33"/>
                    <a:pt x="0" y="55"/>
                  </a:cubicBezTo>
                  <a:cubicBezTo>
                    <a:pt x="322" y="715"/>
                    <a:pt x="322" y="715"/>
                    <a:pt x="322" y="715"/>
                  </a:cubicBezTo>
                  <a:cubicBezTo>
                    <a:pt x="383" y="676"/>
                    <a:pt x="444" y="632"/>
                    <a:pt x="493" y="593"/>
                  </a:cubicBezTo>
                  <a:lnTo>
                    <a:pt x="200" y="0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6" name="Freeform 20">
              <a:extLst>
                <a:ext uri="{FF2B5EF4-FFF2-40B4-BE49-F238E27FC236}">
                  <a16:creationId xmlns:a16="http://schemas.microsoft.com/office/drawing/2014/main" id="{0E2AE266-B0AA-FF45-9FB9-513B6D06F6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8585241" y="4670367"/>
              <a:ext cx="291191" cy="284842"/>
            </a:xfrm>
            <a:custGeom>
              <a:avLst/>
              <a:gdLst>
                <a:gd name="T0" fmla="*/ 255 w 600"/>
                <a:gd name="T1" fmla="*/ 587 h 588"/>
                <a:gd name="T2" fmla="*/ 255 w 600"/>
                <a:gd name="T3" fmla="*/ 587 h 588"/>
                <a:gd name="T4" fmla="*/ 599 w 600"/>
                <a:gd name="T5" fmla="*/ 99 h 588"/>
                <a:gd name="T6" fmla="*/ 0 w 600"/>
                <a:gd name="T7" fmla="*/ 72 h 588"/>
                <a:gd name="T8" fmla="*/ 255 w 600"/>
                <a:gd name="T9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88">
                  <a:moveTo>
                    <a:pt x="255" y="587"/>
                  </a:moveTo>
                  <a:lnTo>
                    <a:pt x="255" y="587"/>
                  </a:lnTo>
                  <a:cubicBezTo>
                    <a:pt x="560" y="310"/>
                    <a:pt x="599" y="99"/>
                    <a:pt x="599" y="99"/>
                  </a:cubicBezTo>
                  <a:cubicBezTo>
                    <a:pt x="599" y="99"/>
                    <a:pt x="410" y="0"/>
                    <a:pt x="0" y="72"/>
                  </a:cubicBezTo>
                  <a:lnTo>
                    <a:pt x="255" y="587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7" name="Freeform 21">
              <a:extLst>
                <a:ext uri="{FF2B5EF4-FFF2-40B4-BE49-F238E27FC236}">
                  <a16:creationId xmlns:a16="http://schemas.microsoft.com/office/drawing/2014/main" id="{241A127C-E250-D545-A3F6-85832C564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9622774" y="4739965"/>
              <a:ext cx="573816" cy="573965"/>
            </a:xfrm>
            <a:custGeom>
              <a:avLst/>
              <a:gdLst>
                <a:gd name="T0" fmla="*/ 821 w 1182"/>
                <a:gd name="T1" fmla="*/ 1054 h 1182"/>
                <a:gd name="T2" fmla="*/ 821 w 1182"/>
                <a:gd name="T3" fmla="*/ 1054 h 1182"/>
                <a:gd name="T4" fmla="*/ 128 w 1182"/>
                <a:gd name="T5" fmla="*/ 821 h 1182"/>
                <a:gd name="T6" fmla="*/ 361 w 1182"/>
                <a:gd name="T7" fmla="*/ 122 h 1182"/>
                <a:gd name="T8" fmla="*/ 1059 w 1182"/>
                <a:gd name="T9" fmla="*/ 361 h 1182"/>
                <a:gd name="T10" fmla="*/ 821 w 1182"/>
                <a:gd name="T11" fmla="*/ 105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2" h="1182">
                  <a:moveTo>
                    <a:pt x="821" y="1054"/>
                  </a:moveTo>
                  <a:lnTo>
                    <a:pt x="821" y="1054"/>
                  </a:lnTo>
                  <a:cubicBezTo>
                    <a:pt x="560" y="1181"/>
                    <a:pt x="250" y="1076"/>
                    <a:pt x="128" y="821"/>
                  </a:cubicBezTo>
                  <a:cubicBezTo>
                    <a:pt x="0" y="560"/>
                    <a:pt x="105" y="250"/>
                    <a:pt x="361" y="122"/>
                  </a:cubicBezTo>
                  <a:cubicBezTo>
                    <a:pt x="621" y="0"/>
                    <a:pt x="932" y="106"/>
                    <a:pt x="1059" y="361"/>
                  </a:cubicBezTo>
                  <a:cubicBezTo>
                    <a:pt x="1181" y="621"/>
                    <a:pt x="1076" y="932"/>
                    <a:pt x="821" y="1054"/>
                  </a:cubicBezTo>
                </a:path>
              </a:pathLst>
            </a:custGeom>
            <a:solidFill>
              <a:srgbClr val="2935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8" name="Freeform 22">
              <a:extLst>
                <a:ext uri="{FF2B5EF4-FFF2-40B4-BE49-F238E27FC236}">
                  <a16:creationId xmlns:a16="http://schemas.microsoft.com/office/drawing/2014/main" id="{0F83580C-2A31-DA49-B5E9-1730E54F7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9695417" y="4808365"/>
              <a:ext cx="430362" cy="434758"/>
            </a:xfrm>
            <a:custGeom>
              <a:avLst/>
              <a:gdLst>
                <a:gd name="T0" fmla="*/ 615 w 888"/>
                <a:gd name="T1" fmla="*/ 792 h 893"/>
                <a:gd name="T2" fmla="*/ 615 w 888"/>
                <a:gd name="T3" fmla="*/ 792 h 893"/>
                <a:gd name="T4" fmla="*/ 94 w 888"/>
                <a:gd name="T5" fmla="*/ 615 h 893"/>
                <a:gd name="T6" fmla="*/ 271 w 888"/>
                <a:gd name="T7" fmla="*/ 94 h 893"/>
                <a:gd name="T8" fmla="*/ 793 w 888"/>
                <a:gd name="T9" fmla="*/ 277 h 893"/>
                <a:gd name="T10" fmla="*/ 615 w 888"/>
                <a:gd name="T11" fmla="*/ 79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8" h="893">
                  <a:moveTo>
                    <a:pt x="615" y="792"/>
                  </a:moveTo>
                  <a:lnTo>
                    <a:pt x="615" y="792"/>
                  </a:lnTo>
                  <a:cubicBezTo>
                    <a:pt x="421" y="892"/>
                    <a:pt x="188" y="809"/>
                    <a:pt x="94" y="615"/>
                  </a:cubicBezTo>
                  <a:cubicBezTo>
                    <a:pt x="0" y="426"/>
                    <a:pt x="78" y="188"/>
                    <a:pt x="271" y="94"/>
                  </a:cubicBezTo>
                  <a:cubicBezTo>
                    <a:pt x="466" y="0"/>
                    <a:pt x="699" y="83"/>
                    <a:pt x="793" y="277"/>
                  </a:cubicBezTo>
                  <a:cubicBezTo>
                    <a:pt x="887" y="465"/>
                    <a:pt x="804" y="698"/>
                    <a:pt x="615" y="792"/>
                  </a:cubicBezTo>
                </a:path>
              </a:pathLst>
            </a:custGeom>
            <a:solidFill>
              <a:srgbClr val="FEDF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299" name="Freeform 23">
              <a:extLst>
                <a:ext uri="{FF2B5EF4-FFF2-40B4-BE49-F238E27FC236}">
                  <a16:creationId xmlns:a16="http://schemas.microsoft.com/office/drawing/2014/main" id="{43AACC41-ECDB-234E-AB45-CD69FCC6A1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800433" y="6157663"/>
              <a:ext cx="282626" cy="409058"/>
            </a:xfrm>
            <a:custGeom>
              <a:avLst/>
              <a:gdLst>
                <a:gd name="T0" fmla="*/ 393 w 583"/>
                <a:gd name="T1" fmla="*/ 843 h 844"/>
                <a:gd name="T2" fmla="*/ 0 w 583"/>
                <a:gd name="T3" fmla="*/ 44 h 844"/>
                <a:gd name="T4" fmla="*/ 255 w 583"/>
                <a:gd name="T5" fmla="*/ 0 h 844"/>
                <a:gd name="T6" fmla="*/ 582 w 583"/>
                <a:gd name="T7" fmla="*/ 665 h 844"/>
                <a:gd name="T8" fmla="*/ 393 w 583"/>
                <a:gd name="T9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844">
                  <a:moveTo>
                    <a:pt x="393" y="843"/>
                  </a:moveTo>
                  <a:lnTo>
                    <a:pt x="0" y="44"/>
                  </a:lnTo>
                  <a:lnTo>
                    <a:pt x="255" y="0"/>
                  </a:lnTo>
                  <a:lnTo>
                    <a:pt x="582" y="665"/>
                  </a:lnTo>
                  <a:lnTo>
                    <a:pt x="393" y="843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0" name="Freeform 24">
              <a:extLst>
                <a:ext uri="{FF2B5EF4-FFF2-40B4-BE49-F238E27FC236}">
                  <a16:creationId xmlns:a16="http://schemas.microsoft.com/office/drawing/2014/main" id="{B85A73B7-AF2C-A44A-9AB9-A9AE4B805F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553511" y="5423712"/>
              <a:ext cx="177713" cy="197034"/>
            </a:xfrm>
            <a:custGeom>
              <a:avLst/>
              <a:gdLst>
                <a:gd name="T0" fmla="*/ 155 w 367"/>
                <a:gd name="T1" fmla="*/ 405 h 406"/>
                <a:gd name="T2" fmla="*/ 0 w 367"/>
                <a:gd name="T3" fmla="*/ 83 h 406"/>
                <a:gd name="T4" fmla="*/ 233 w 367"/>
                <a:gd name="T5" fmla="*/ 0 h 406"/>
                <a:gd name="T6" fmla="*/ 366 w 367"/>
                <a:gd name="T7" fmla="*/ 272 h 406"/>
                <a:gd name="T8" fmla="*/ 155 w 367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06">
                  <a:moveTo>
                    <a:pt x="155" y="405"/>
                  </a:moveTo>
                  <a:lnTo>
                    <a:pt x="0" y="83"/>
                  </a:lnTo>
                  <a:lnTo>
                    <a:pt x="233" y="0"/>
                  </a:lnTo>
                  <a:lnTo>
                    <a:pt x="366" y="272"/>
                  </a:lnTo>
                  <a:lnTo>
                    <a:pt x="155" y="405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1" name="Freeform 25">
              <a:extLst>
                <a:ext uri="{FF2B5EF4-FFF2-40B4-BE49-F238E27FC236}">
                  <a16:creationId xmlns:a16="http://schemas.microsoft.com/office/drawing/2014/main" id="{5C4AC2A8-9E37-6549-BC54-5AC38DFD8E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439196" y="6234296"/>
              <a:ext cx="550262" cy="454032"/>
            </a:xfrm>
            <a:custGeom>
              <a:avLst/>
              <a:gdLst>
                <a:gd name="T0" fmla="*/ 1131 w 1132"/>
                <a:gd name="T1" fmla="*/ 688 h 933"/>
                <a:gd name="T2" fmla="*/ 1131 w 1132"/>
                <a:gd name="T3" fmla="*/ 688 h 933"/>
                <a:gd name="T4" fmla="*/ 965 w 1132"/>
                <a:gd name="T5" fmla="*/ 349 h 933"/>
                <a:gd name="T6" fmla="*/ 798 w 1132"/>
                <a:gd name="T7" fmla="*/ 11 h 933"/>
                <a:gd name="T8" fmla="*/ 394 w 1132"/>
                <a:gd name="T9" fmla="*/ 133 h 933"/>
                <a:gd name="T10" fmla="*/ 549 w 1132"/>
                <a:gd name="T11" fmla="*/ 227 h 933"/>
                <a:gd name="T12" fmla="*/ 0 w 1132"/>
                <a:gd name="T13" fmla="*/ 821 h 933"/>
                <a:gd name="T14" fmla="*/ 804 w 1132"/>
                <a:gd name="T15" fmla="*/ 749 h 933"/>
                <a:gd name="T16" fmla="*/ 787 w 1132"/>
                <a:gd name="T17" fmla="*/ 932 h 933"/>
                <a:gd name="T18" fmla="*/ 1131 w 1132"/>
                <a:gd name="T19" fmla="*/ 68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2" h="933">
                  <a:moveTo>
                    <a:pt x="1131" y="688"/>
                  </a:moveTo>
                  <a:lnTo>
                    <a:pt x="1131" y="688"/>
                  </a:lnTo>
                  <a:cubicBezTo>
                    <a:pt x="965" y="349"/>
                    <a:pt x="965" y="349"/>
                    <a:pt x="965" y="349"/>
                  </a:cubicBezTo>
                  <a:cubicBezTo>
                    <a:pt x="798" y="11"/>
                    <a:pt x="798" y="11"/>
                    <a:pt x="798" y="11"/>
                  </a:cubicBezTo>
                  <a:cubicBezTo>
                    <a:pt x="798" y="11"/>
                    <a:pt x="576" y="0"/>
                    <a:pt x="394" y="133"/>
                  </a:cubicBezTo>
                  <a:cubicBezTo>
                    <a:pt x="394" y="133"/>
                    <a:pt x="543" y="161"/>
                    <a:pt x="549" y="227"/>
                  </a:cubicBezTo>
                  <a:cubicBezTo>
                    <a:pt x="549" y="227"/>
                    <a:pt x="127" y="482"/>
                    <a:pt x="0" y="821"/>
                  </a:cubicBezTo>
                  <a:cubicBezTo>
                    <a:pt x="344" y="932"/>
                    <a:pt x="804" y="749"/>
                    <a:pt x="804" y="749"/>
                  </a:cubicBezTo>
                  <a:cubicBezTo>
                    <a:pt x="854" y="798"/>
                    <a:pt x="787" y="932"/>
                    <a:pt x="787" y="932"/>
                  </a:cubicBezTo>
                  <a:cubicBezTo>
                    <a:pt x="1004" y="870"/>
                    <a:pt x="1131" y="688"/>
                    <a:pt x="1131" y="688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2" name="Freeform 26">
              <a:extLst>
                <a:ext uri="{FF2B5EF4-FFF2-40B4-BE49-F238E27FC236}">
                  <a16:creationId xmlns:a16="http://schemas.microsoft.com/office/drawing/2014/main" id="{E4ABC695-6A14-8E4D-AA9E-7F2D8B119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553048" y="6243155"/>
              <a:ext cx="408951" cy="372649"/>
            </a:xfrm>
            <a:custGeom>
              <a:avLst/>
              <a:gdLst>
                <a:gd name="T0" fmla="*/ 843 w 844"/>
                <a:gd name="T1" fmla="*/ 566 h 766"/>
                <a:gd name="T2" fmla="*/ 843 w 844"/>
                <a:gd name="T3" fmla="*/ 566 h 766"/>
                <a:gd name="T4" fmla="*/ 721 w 844"/>
                <a:gd name="T5" fmla="*/ 316 h 766"/>
                <a:gd name="T6" fmla="*/ 599 w 844"/>
                <a:gd name="T7" fmla="*/ 61 h 766"/>
                <a:gd name="T8" fmla="*/ 316 w 844"/>
                <a:gd name="T9" fmla="*/ 100 h 766"/>
                <a:gd name="T10" fmla="*/ 410 w 844"/>
                <a:gd name="T11" fmla="*/ 228 h 766"/>
                <a:gd name="T12" fmla="*/ 0 w 844"/>
                <a:gd name="T13" fmla="*/ 666 h 766"/>
                <a:gd name="T14" fmla="*/ 604 w 844"/>
                <a:gd name="T15" fmla="*/ 616 h 766"/>
                <a:gd name="T16" fmla="*/ 643 w 844"/>
                <a:gd name="T17" fmla="*/ 765 h 766"/>
                <a:gd name="T18" fmla="*/ 843 w 844"/>
                <a:gd name="T19" fmla="*/ 5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766">
                  <a:moveTo>
                    <a:pt x="843" y="566"/>
                  </a:moveTo>
                  <a:lnTo>
                    <a:pt x="843" y="566"/>
                  </a:lnTo>
                  <a:cubicBezTo>
                    <a:pt x="721" y="316"/>
                    <a:pt x="721" y="316"/>
                    <a:pt x="721" y="316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449" y="0"/>
                    <a:pt x="316" y="100"/>
                  </a:cubicBezTo>
                  <a:cubicBezTo>
                    <a:pt x="316" y="100"/>
                    <a:pt x="405" y="178"/>
                    <a:pt x="410" y="228"/>
                  </a:cubicBezTo>
                  <a:cubicBezTo>
                    <a:pt x="410" y="228"/>
                    <a:pt x="94" y="416"/>
                    <a:pt x="0" y="666"/>
                  </a:cubicBezTo>
                  <a:cubicBezTo>
                    <a:pt x="260" y="749"/>
                    <a:pt x="604" y="616"/>
                    <a:pt x="604" y="616"/>
                  </a:cubicBezTo>
                  <a:cubicBezTo>
                    <a:pt x="637" y="649"/>
                    <a:pt x="643" y="765"/>
                    <a:pt x="643" y="765"/>
                  </a:cubicBezTo>
                  <a:cubicBezTo>
                    <a:pt x="809" y="721"/>
                    <a:pt x="843" y="566"/>
                    <a:pt x="843" y="566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3" name="Freeform 27">
              <a:extLst>
                <a:ext uri="{FF2B5EF4-FFF2-40B4-BE49-F238E27FC236}">
                  <a16:creationId xmlns:a16="http://schemas.microsoft.com/office/drawing/2014/main" id="{3B9595FC-5DFB-C445-9949-64838E6D3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683827" y="6293408"/>
              <a:ext cx="256932" cy="235583"/>
            </a:xfrm>
            <a:custGeom>
              <a:avLst/>
              <a:gdLst>
                <a:gd name="T0" fmla="*/ 526 w 527"/>
                <a:gd name="T1" fmla="*/ 355 h 483"/>
                <a:gd name="T2" fmla="*/ 526 w 527"/>
                <a:gd name="T3" fmla="*/ 355 h 483"/>
                <a:gd name="T4" fmla="*/ 449 w 527"/>
                <a:gd name="T5" fmla="*/ 199 h 483"/>
                <a:gd name="T6" fmla="*/ 371 w 527"/>
                <a:gd name="T7" fmla="*/ 39 h 483"/>
                <a:gd name="T8" fmla="*/ 194 w 527"/>
                <a:gd name="T9" fmla="*/ 61 h 483"/>
                <a:gd name="T10" fmla="*/ 255 w 527"/>
                <a:gd name="T11" fmla="*/ 144 h 483"/>
                <a:gd name="T12" fmla="*/ 0 w 527"/>
                <a:gd name="T13" fmla="*/ 421 h 483"/>
                <a:gd name="T14" fmla="*/ 377 w 527"/>
                <a:gd name="T15" fmla="*/ 388 h 483"/>
                <a:gd name="T16" fmla="*/ 404 w 527"/>
                <a:gd name="T17" fmla="*/ 482 h 483"/>
                <a:gd name="T18" fmla="*/ 526 w 527"/>
                <a:gd name="T19" fmla="*/ 35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483">
                  <a:moveTo>
                    <a:pt x="526" y="355"/>
                  </a:moveTo>
                  <a:lnTo>
                    <a:pt x="526" y="355"/>
                  </a:lnTo>
                  <a:cubicBezTo>
                    <a:pt x="449" y="199"/>
                    <a:pt x="449" y="199"/>
                    <a:pt x="449" y="199"/>
                  </a:cubicBezTo>
                  <a:cubicBezTo>
                    <a:pt x="371" y="39"/>
                    <a:pt x="371" y="39"/>
                    <a:pt x="371" y="39"/>
                  </a:cubicBezTo>
                  <a:cubicBezTo>
                    <a:pt x="371" y="39"/>
                    <a:pt x="282" y="0"/>
                    <a:pt x="194" y="61"/>
                  </a:cubicBezTo>
                  <a:cubicBezTo>
                    <a:pt x="194" y="61"/>
                    <a:pt x="249" y="111"/>
                    <a:pt x="255" y="144"/>
                  </a:cubicBezTo>
                  <a:cubicBezTo>
                    <a:pt x="255" y="144"/>
                    <a:pt x="55" y="260"/>
                    <a:pt x="0" y="421"/>
                  </a:cubicBezTo>
                  <a:cubicBezTo>
                    <a:pt x="160" y="471"/>
                    <a:pt x="377" y="388"/>
                    <a:pt x="377" y="388"/>
                  </a:cubicBezTo>
                  <a:cubicBezTo>
                    <a:pt x="399" y="410"/>
                    <a:pt x="404" y="482"/>
                    <a:pt x="404" y="482"/>
                  </a:cubicBezTo>
                  <a:cubicBezTo>
                    <a:pt x="504" y="454"/>
                    <a:pt x="526" y="355"/>
                    <a:pt x="526" y="35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4" name="Freeform 28">
              <a:extLst>
                <a:ext uri="{FF2B5EF4-FFF2-40B4-BE49-F238E27FC236}">
                  <a16:creationId xmlns:a16="http://schemas.microsoft.com/office/drawing/2014/main" id="{3E88E9AA-A45F-254C-9EB5-241E3A485D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392138" y="5486773"/>
              <a:ext cx="241944" cy="203457"/>
            </a:xfrm>
            <a:custGeom>
              <a:avLst/>
              <a:gdLst>
                <a:gd name="T0" fmla="*/ 499 w 500"/>
                <a:gd name="T1" fmla="*/ 305 h 417"/>
                <a:gd name="T2" fmla="*/ 499 w 500"/>
                <a:gd name="T3" fmla="*/ 305 h 417"/>
                <a:gd name="T4" fmla="*/ 426 w 500"/>
                <a:gd name="T5" fmla="*/ 155 h 417"/>
                <a:gd name="T6" fmla="*/ 354 w 500"/>
                <a:gd name="T7" fmla="*/ 5 h 417"/>
                <a:gd name="T8" fmla="*/ 172 w 500"/>
                <a:gd name="T9" fmla="*/ 61 h 417"/>
                <a:gd name="T10" fmla="*/ 244 w 500"/>
                <a:gd name="T11" fmla="*/ 105 h 417"/>
                <a:gd name="T12" fmla="*/ 0 w 500"/>
                <a:gd name="T13" fmla="*/ 366 h 417"/>
                <a:gd name="T14" fmla="*/ 354 w 500"/>
                <a:gd name="T15" fmla="*/ 332 h 417"/>
                <a:gd name="T16" fmla="*/ 349 w 500"/>
                <a:gd name="T17" fmla="*/ 416 h 417"/>
                <a:gd name="T18" fmla="*/ 499 w 500"/>
                <a:gd name="T19" fmla="*/ 30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17">
                  <a:moveTo>
                    <a:pt x="499" y="305"/>
                  </a:moveTo>
                  <a:lnTo>
                    <a:pt x="499" y="305"/>
                  </a:lnTo>
                  <a:cubicBezTo>
                    <a:pt x="426" y="155"/>
                    <a:pt x="426" y="155"/>
                    <a:pt x="426" y="155"/>
                  </a:cubicBezTo>
                  <a:cubicBezTo>
                    <a:pt x="354" y="5"/>
                    <a:pt x="354" y="5"/>
                    <a:pt x="354" y="5"/>
                  </a:cubicBezTo>
                  <a:cubicBezTo>
                    <a:pt x="354" y="5"/>
                    <a:pt x="255" y="0"/>
                    <a:pt x="172" y="61"/>
                  </a:cubicBezTo>
                  <a:cubicBezTo>
                    <a:pt x="172" y="61"/>
                    <a:pt x="238" y="72"/>
                    <a:pt x="244" y="105"/>
                  </a:cubicBezTo>
                  <a:cubicBezTo>
                    <a:pt x="244" y="105"/>
                    <a:pt x="49" y="216"/>
                    <a:pt x="0" y="366"/>
                  </a:cubicBezTo>
                  <a:cubicBezTo>
                    <a:pt x="149" y="416"/>
                    <a:pt x="354" y="332"/>
                    <a:pt x="354" y="332"/>
                  </a:cubicBezTo>
                  <a:cubicBezTo>
                    <a:pt x="377" y="355"/>
                    <a:pt x="349" y="416"/>
                    <a:pt x="349" y="416"/>
                  </a:cubicBezTo>
                  <a:cubicBezTo>
                    <a:pt x="443" y="388"/>
                    <a:pt x="499" y="305"/>
                    <a:pt x="499" y="305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5" name="Freeform 29">
              <a:extLst>
                <a:ext uri="{FF2B5EF4-FFF2-40B4-BE49-F238E27FC236}">
                  <a16:creationId xmlns:a16="http://schemas.microsoft.com/office/drawing/2014/main" id="{B05E66A8-8086-9148-B27A-BF35E830BD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439603" y="5490555"/>
              <a:ext cx="184135" cy="167050"/>
            </a:xfrm>
            <a:custGeom>
              <a:avLst/>
              <a:gdLst>
                <a:gd name="T0" fmla="*/ 377 w 378"/>
                <a:gd name="T1" fmla="*/ 255 h 345"/>
                <a:gd name="T2" fmla="*/ 377 w 378"/>
                <a:gd name="T3" fmla="*/ 255 h 345"/>
                <a:gd name="T4" fmla="*/ 321 w 378"/>
                <a:gd name="T5" fmla="*/ 139 h 345"/>
                <a:gd name="T6" fmla="*/ 266 w 378"/>
                <a:gd name="T7" fmla="*/ 28 h 345"/>
                <a:gd name="T8" fmla="*/ 144 w 378"/>
                <a:gd name="T9" fmla="*/ 45 h 345"/>
                <a:gd name="T10" fmla="*/ 183 w 378"/>
                <a:gd name="T11" fmla="*/ 100 h 345"/>
                <a:gd name="T12" fmla="*/ 0 w 378"/>
                <a:gd name="T13" fmla="*/ 300 h 345"/>
                <a:gd name="T14" fmla="*/ 266 w 378"/>
                <a:gd name="T15" fmla="*/ 272 h 345"/>
                <a:gd name="T16" fmla="*/ 288 w 378"/>
                <a:gd name="T17" fmla="*/ 344 h 345"/>
                <a:gd name="T18" fmla="*/ 377 w 378"/>
                <a:gd name="T19" fmla="*/ 25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377" y="255"/>
                  </a:moveTo>
                  <a:lnTo>
                    <a:pt x="377" y="255"/>
                  </a:lnTo>
                  <a:cubicBezTo>
                    <a:pt x="321" y="139"/>
                    <a:pt x="321" y="139"/>
                    <a:pt x="321" y="13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8"/>
                    <a:pt x="200" y="0"/>
                    <a:pt x="144" y="45"/>
                  </a:cubicBezTo>
                  <a:cubicBezTo>
                    <a:pt x="144" y="45"/>
                    <a:pt x="183" y="78"/>
                    <a:pt x="183" y="100"/>
                  </a:cubicBezTo>
                  <a:cubicBezTo>
                    <a:pt x="183" y="100"/>
                    <a:pt x="44" y="183"/>
                    <a:pt x="0" y="300"/>
                  </a:cubicBezTo>
                  <a:cubicBezTo>
                    <a:pt x="116" y="333"/>
                    <a:pt x="266" y="272"/>
                    <a:pt x="266" y="272"/>
                  </a:cubicBezTo>
                  <a:cubicBezTo>
                    <a:pt x="283" y="289"/>
                    <a:pt x="288" y="344"/>
                    <a:pt x="288" y="344"/>
                  </a:cubicBezTo>
                  <a:cubicBezTo>
                    <a:pt x="360" y="322"/>
                    <a:pt x="377" y="255"/>
                    <a:pt x="377" y="255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306" name="Freeform 30">
              <a:extLst>
                <a:ext uri="{FF2B5EF4-FFF2-40B4-BE49-F238E27FC236}">
                  <a16:creationId xmlns:a16="http://schemas.microsoft.com/office/drawing/2014/main" id="{D208F1E8-A331-4348-BB21-2F7D052D1E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33775">
              <a:off x="17498603" y="5512975"/>
              <a:ext cx="113479" cy="104942"/>
            </a:xfrm>
            <a:custGeom>
              <a:avLst/>
              <a:gdLst>
                <a:gd name="T0" fmla="*/ 233 w 234"/>
                <a:gd name="T1" fmla="*/ 161 h 218"/>
                <a:gd name="T2" fmla="*/ 233 w 234"/>
                <a:gd name="T3" fmla="*/ 161 h 218"/>
                <a:gd name="T4" fmla="*/ 199 w 234"/>
                <a:gd name="T5" fmla="*/ 89 h 218"/>
                <a:gd name="T6" fmla="*/ 166 w 234"/>
                <a:gd name="T7" fmla="*/ 23 h 218"/>
                <a:gd name="T8" fmla="*/ 89 w 234"/>
                <a:gd name="T9" fmla="*/ 28 h 218"/>
                <a:gd name="T10" fmla="*/ 111 w 234"/>
                <a:gd name="T11" fmla="*/ 67 h 218"/>
                <a:gd name="T12" fmla="*/ 0 w 234"/>
                <a:gd name="T13" fmla="*/ 189 h 218"/>
                <a:gd name="T14" fmla="*/ 166 w 234"/>
                <a:gd name="T15" fmla="*/ 172 h 218"/>
                <a:gd name="T16" fmla="*/ 177 w 234"/>
                <a:gd name="T17" fmla="*/ 217 h 218"/>
                <a:gd name="T18" fmla="*/ 233 w 234"/>
                <a:gd name="T19" fmla="*/ 16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8">
                  <a:moveTo>
                    <a:pt x="233" y="161"/>
                  </a:moveTo>
                  <a:lnTo>
                    <a:pt x="233" y="161"/>
                  </a:lnTo>
                  <a:cubicBezTo>
                    <a:pt x="199" y="89"/>
                    <a:pt x="199" y="89"/>
                    <a:pt x="199" y="89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6" y="23"/>
                    <a:pt x="122" y="0"/>
                    <a:pt x="89" y="28"/>
                  </a:cubicBezTo>
                  <a:cubicBezTo>
                    <a:pt x="89" y="28"/>
                    <a:pt x="111" y="50"/>
                    <a:pt x="111" y="67"/>
                  </a:cubicBezTo>
                  <a:cubicBezTo>
                    <a:pt x="111" y="67"/>
                    <a:pt x="22" y="117"/>
                    <a:pt x="0" y="189"/>
                  </a:cubicBezTo>
                  <a:cubicBezTo>
                    <a:pt x="72" y="211"/>
                    <a:pt x="166" y="172"/>
                    <a:pt x="166" y="172"/>
                  </a:cubicBezTo>
                  <a:cubicBezTo>
                    <a:pt x="177" y="183"/>
                    <a:pt x="177" y="217"/>
                    <a:pt x="177" y="217"/>
                  </a:cubicBezTo>
                  <a:cubicBezTo>
                    <a:pt x="222" y="205"/>
                    <a:pt x="233" y="161"/>
                    <a:pt x="233" y="16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1D7912-95A1-7F48-9247-200BA5E56A0E}"/>
              </a:ext>
            </a:extLst>
          </p:cNvPr>
          <p:cNvGrpSpPr/>
          <p:nvPr/>
        </p:nvGrpSpPr>
        <p:grpSpPr>
          <a:xfrm rot="954411">
            <a:off x="1932339" y="4466807"/>
            <a:ext cx="5063011" cy="4269612"/>
            <a:chOff x="2116116" y="1357314"/>
            <a:chExt cx="11765602" cy="9921875"/>
          </a:xfrm>
        </p:grpSpPr>
        <p:sp>
          <p:nvSpPr>
            <p:cNvPr id="312" name="Freeform 1">
              <a:extLst>
                <a:ext uri="{FF2B5EF4-FFF2-40B4-BE49-F238E27FC236}">
                  <a16:creationId xmlns:a16="http://schemas.microsoft.com/office/drawing/2014/main" id="{D8F539ED-2C7B-4042-ABEE-7F72C387C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000" y="1357314"/>
              <a:ext cx="3557718" cy="1994958"/>
            </a:xfrm>
            <a:custGeom>
              <a:avLst/>
              <a:gdLst>
                <a:gd name="T0" fmla="*/ 5242 w 5933"/>
                <a:gd name="T1" fmla="*/ 0 h 3325"/>
                <a:gd name="T2" fmla="*/ 5242 w 5933"/>
                <a:gd name="T3" fmla="*/ 0 h 3325"/>
                <a:gd name="T4" fmla="*/ 2540 w 5933"/>
                <a:gd name="T5" fmla="*/ 0 h 3325"/>
                <a:gd name="T6" fmla="*/ 2514 w 5933"/>
                <a:gd name="T7" fmla="*/ 0 h 3325"/>
                <a:gd name="T8" fmla="*/ 1906 w 5933"/>
                <a:gd name="T9" fmla="*/ 460 h 3325"/>
                <a:gd name="T10" fmla="*/ 0 w 5933"/>
                <a:gd name="T11" fmla="*/ 3324 h 3325"/>
                <a:gd name="T12" fmla="*/ 1230 w 5933"/>
                <a:gd name="T13" fmla="*/ 3324 h 3325"/>
                <a:gd name="T14" fmla="*/ 1230 w 5933"/>
                <a:gd name="T15" fmla="*/ 3202 h 3325"/>
                <a:gd name="T16" fmla="*/ 1163 w 5933"/>
                <a:gd name="T17" fmla="*/ 3080 h 3325"/>
                <a:gd name="T18" fmla="*/ 1041 w 5933"/>
                <a:gd name="T19" fmla="*/ 2756 h 3325"/>
                <a:gd name="T20" fmla="*/ 1163 w 5933"/>
                <a:gd name="T21" fmla="*/ 2378 h 3325"/>
                <a:gd name="T22" fmla="*/ 1595 w 5933"/>
                <a:gd name="T23" fmla="*/ 2189 h 3325"/>
                <a:gd name="T24" fmla="*/ 2027 w 5933"/>
                <a:gd name="T25" fmla="*/ 2378 h 3325"/>
                <a:gd name="T26" fmla="*/ 2149 w 5933"/>
                <a:gd name="T27" fmla="*/ 2756 h 3325"/>
                <a:gd name="T28" fmla="*/ 2014 w 5933"/>
                <a:gd name="T29" fmla="*/ 3094 h 3325"/>
                <a:gd name="T30" fmla="*/ 1933 w 5933"/>
                <a:gd name="T31" fmla="*/ 3229 h 3325"/>
                <a:gd name="T32" fmla="*/ 1933 w 5933"/>
                <a:gd name="T33" fmla="*/ 3324 h 3325"/>
                <a:gd name="T34" fmla="*/ 2514 w 5933"/>
                <a:gd name="T35" fmla="*/ 3324 h 3325"/>
                <a:gd name="T36" fmla="*/ 3027 w 5933"/>
                <a:gd name="T37" fmla="*/ 1351 h 3325"/>
                <a:gd name="T38" fmla="*/ 5242 w 5933"/>
                <a:gd name="T39" fmla="*/ 1351 h 3325"/>
                <a:gd name="T40" fmla="*/ 5932 w 5933"/>
                <a:gd name="T41" fmla="*/ 676 h 3325"/>
                <a:gd name="T42" fmla="*/ 5242 w 5933"/>
                <a:gd name="T43" fmla="*/ 0 h 3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3" h="3325">
                  <a:moveTo>
                    <a:pt x="5242" y="0"/>
                  </a:moveTo>
                  <a:lnTo>
                    <a:pt x="5242" y="0"/>
                  </a:lnTo>
                  <a:cubicBezTo>
                    <a:pt x="2540" y="0"/>
                    <a:pt x="2540" y="0"/>
                    <a:pt x="2540" y="0"/>
                  </a:cubicBezTo>
                  <a:cubicBezTo>
                    <a:pt x="2527" y="0"/>
                    <a:pt x="2527" y="0"/>
                    <a:pt x="2514" y="0"/>
                  </a:cubicBezTo>
                  <a:cubicBezTo>
                    <a:pt x="2243" y="27"/>
                    <a:pt x="1906" y="460"/>
                    <a:pt x="1906" y="460"/>
                  </a:cubicBezTo>
                  <a:cubicBezTo>
                    <a:pt x="0" y="3324"/>
                    <a:pt x="0" y="3324"/>
                    <a:pt x="0" y="3324"/>
                  </a:cubicBezTo>
                  <a:cubicBezTo>
                    <a:pt x="1230" y="3324"/>
                    <a:pt x="1230" y="3324"/>
                    <a:pt x="1230" y="3324"/>
                  </a:cubicBezTo>
                  <a:cubicBezTo>
                    <a:pt x="1230" y="3202"/>
                    <a:pt x="1230" y="3202"/>
                    <a:pt x="1230" y="3202"/>
                  </a:cubicBezTo>
                  <a:cubicBezTo>
                    <a:pt x="1230" y="3175"/>
                    <a:pt x="1230" y="3175"/>
                    <a:pt x="1163" y="3080"/>
                  </a:cubicBezTo>
                  <a:cubicBezTo>
                    <a:pt x="1109" y="3013"/>
                    <a:pt x="1041" y="2905"/>
                    <a:pt x="1041" y="2756"/>
                  </a:cubicBezTo>
                  <a:cubicBezTo>
                    <a:pt x="1041" y="2634"/>
                    <a:pt x="1068" y="2486"/>
                    <a:pt x="1163" y="2378"/>
                  </a:cubicBezTo>
                  <a:cubicBezTo>
                    <a:pt x="1243" y="2270"/>
                    <a:pt x="1406" y="2189"/>
                    <a:pt x="1595" y="2189"/>
                  </a:cubicBezTo>
                  <a:cubicBezTo>
                    <a:pt x="1784" y="2189"/>
                    <a:pt x="1946" y="2270"/>
                    <a:pt x="2027" y="2378"/>
                  </a:cubicBezTo>
                  <a:cubicBezTo>
                    <a:pt x="2122" y="2486"/>
                    <a:pt x="2149" y="2621"/>
                    <a:pt x="2149" y="2756"/>
                  </a:cubicBezTo>
                  <a:cubicBezTo>
                    <a:pt x="2149" y="2905"/>
                    <a:pt x="2068" y="3026"/>
                    <a:pt x="2014" y="3094"/>
                  </a:cubicBezTo>
                  <a:cubicBezTo>
                    <a:pt x="1946" y="3188"/>
                    <a:pt x="1933" y="3202"/>
                    <a:pt x="1933" y="3229"/>
                  </a:cubicBezTo>
                  <a:cubicBezTo>
                    <a:pt x="1933" y="3324"/>
                    <a:pt x="1933" y="3324"/>
                    <a:pt x="1933" y="3324"/>
                  </a:cubicBezTo>
                  <a:cubicBezTo>
                    <a:pt x="2514" y="3324"/>
                    <a:pt x="2514" y="3324"/>
                    <a:pt x="2514" y="3324"/>
                  </a:cubicBezTo>
                  <a:cubicBezTo>
                    <a:pt x="3027" y="1351"/>
                    <a:pt x="3027" y="1351"/>
                    <a:pt x="3027" y="1351"/>
                  </a:cubicBezTo>
                  <a:cubicBezTo>
                    <a:pt x="5242" y="1351"/>
                    <a:pt x="5242" y="1351"/>
                    <a:pt x="5242" y="1351"/>
                  </a:cubicBezTo>
                  <a:cubicBezTo>
                    <a:pt x="5594" y="1364"/>
                    <a:pt x="5932" y="1041"/>
                    <a:pt x="5932" y="676"/>
                  </a:cubicBezTo>
                  <a:cubicBezTo>
                    <a:pt x="5932" y="324"/>
                    <a:pt x="5594" y="0"/>
                    <a:pt x="524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3" name="Freeform 2">
              <a:extLst>
                <a:ext uri="{FF2B5EF4-FFF2-40B4-BE49-F238E27FC236}">
                  <a16:creationId xmlns:a16="http://schemas.microsoft.com/office/drawing/2014/main" id="{B75C4B7A-BBC8-8A43-A7C6-F6F4FA7F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116" y="3513668"/>
              <a:ext cx="3338172" cy="1531938"/>
            </a:xfrm>
            <a:custGeom>
              <a:avLst/>
              <a:gdLst>
                <a:gd name="T0" fmla="*/ 5471 w 5567"/>
                <a:gd name="T1" fmla="*/ 1013 h 2554"/>
                <a:gd name="T2" fmla="*/ 5471 w 5567"/>
                <a:gd name="T3" fmla="*/ 1013 h 2554"/>
                <a:gd name="T4" fmla="*/ 5228 w 5567"/>
                <a:gd name="T5" fmla="*/ 945 h 2554"/>
                <a:gd name="T6" fmla="*/ 5026 w 5567"/>
                <a:gd name="T7" fmla="*/ 1026 h 2554"/>
                <a:gd name="T8" fmla="*/ 4783 w 5567"/>
                <a:gd name="T9" fmla="*/ 1135 h 2554"/>
                <a:gd name="T10" fmla="*/ 4296 w 5567"/>
                <a:gd name="T11" fmla="*/ 1135 h 2554"/>
                <a:gd name="T12" fmla="*/ 4296 w 5567"/>
                <a:gd name="T13" fmla="*/ 0 h 2554"/>
                <a:gd name="T14" fmla="*/ 500 w 5567"/>
                <a:gd name="T15" fmla="*/ 0 h 2554"/>
                <a:gd name="T16" fmla="*/ 162 w 5567"/>
                <a:gd name="T17" fmla="*/ 229 h 2554"/>
                <a:gd name="T18" fmla="*/ 54 w 5567"/>
                <a:gd name="T19" fmla="*/ 824 h 2554"/>
                <a:gd name="T20" fmla="*/ 554 w 5567"/>
                <a:gd name="T21" fmla="*/ 2553 h 2554"/>
                <a:gd name="T22" fmla="*/ 2094 w 5567"/>
                <a:gd name="T23" fmla="*/ 2553 h 2554"/>
                <a:gd name="T24" fmla="*/ 2094 w 5567"/>
                <a:gd name="T25" fmla="*/ 2472 h 2554"/>
                <a:gd name="T26" fmla="*/ 2013 w 5567"/>
                <a:gd name="T27" fmla="*/ 2337 h 2554"/>
                <a:gd name="T28" fmla="*/ 1878 w 5567"/>
                <a:gd name="T29" fmla="*/ 1999 h 2554"/>
                <a:gd name="T30" fmla="*/ 1999 w 5567"/>
                <a:gd name="T31" fmla="*/ 1621 h 2554"/>
                <a:gd name="T32" fmla="*/ 2432 w 5567"/>
                <a:gd name="T33" fmla="*/ 1432 h 2554"/>
                <a:gd name="T34" fmla="*/ 2864 w 5567"/>
                <a:gd name="T35" fmla="*/ 1621 h 2554"/>
                <a:gd name="T36" fmla="*/ 2985 w 5567"/>
                <a:gd name="T37" fmla="*/ 1999 h 2554"/>
                <a:gd name="T38" fmla="*/ 2864 w 5567"/>
                <a:gd name="T39" fmla="*/ 2323 h 2554"/>
                <a:gd name="T40" fmla="*/ 2796 w 5567"/>
                <a:gd name="T41" fmla="*/ 2445 h 2554"/>
                <a:gd name="T42" fmla="*/ 2796 w 5567"/>
                <a:gd name="T43" fmla="*/ 2553 h 2554"/>
                <a:gd name="T44" fmla="*/ 4296 w 5567"/>
                <a:gd name="T45" fmla="*/ 2553 h 2554"/>
                <a:gd name="T46" fmla="*/ 4296 w 5567"/>
                <a:gd name="T47" fmla="*/ 1391 h 2554"/>
                <a:gd name="T48" fmla="*/ 4769 w 5567"/>
                <a:gd name="T49" fmla="*/ 1391 h 2554"/>
                <a:gd name="T50" fmla="*/ 4769 w 5567"/>
                <a:gd name="T51" fmla="*/ 1391 h 2554"/>
                <a:gd name="T52" fmla="*/ 5026 w 5567"/>
                <a:gd name="T53" fmla="*/ 1526 h 2554"/>
                <a:gd name="T54" fmla="*/ 5228 w 5567"/>
                <a:gd name="T55" fmla="*/ 1607 h 2554"/>
                <a:gd name="T56" fmla="*/ 5458 w 5567"/>
                <a:gd name="T57" fmla="*/ 1540 h 2554"/>
                <a:gd name="T58" fmla="*/ 5566 w 5567"/>
                <a:gd name="T59" fmla="*/ 1269 h 2554"/>
                <a:gd name="T60" fmla="*/ 5471 w 5567"/>
                <a:gd name="T61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67" h="2554">
                  <a:moveTo>
                    <a:pt x="5471" y="1013"/>
                  </a:moveTo>
                  <a:lnTo>
                    <a:pt x="5471" y="1013"/>
                  </a:lnTo>
                  <a:cubicBezTo>
                    <a:pt x="5404" y="959"/>
                    <a:pt x="5323" y="945"/>
                    <a:pt x="5228" y="945"/>
                  </a:cubicBezTo>
                  <a:cubicBezTo>
                    <a:pt x="5147" y="945"/>
                    <a:pt x="5093" y="972"/>
                    <a:pt x="5026" y="1026"/>
                  </a:cubicBezTo>
                  <a:cubicBezTo>
                    <a:pt x="4958" y="1067"/>
                    <a:pt x="4891" y="1135"/>
                    <a:pt x="4783" y="1135"/>
                  </a:cubicBezTo>
                  <a:cubicBezTo>
                    <a:pt x="4296" y="1135"/>
                    <a:pt x="4296" y="1135"/>
                    <a:pt x="4296" y="1135"/>
                  </a:cubicBezTo>
                  <a:cubicBezTo>
                    <a:pt x="4296" y="0"/>
                    <a:pt x="4296" y="0"/>
                    <a:pt x="4296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65" y="40"/>
                    <a:pt x="243" y="121"/>
                    <a:pt x="162" y="229"/>
                  </a:cubicBezTo>
                  <a:cubicBezTo>
                    <a:pt x="40" y="405"/>
                    <a:pt x="0" y="621"/>
                    <a:pt x="54" y="824"/>
                  </a:cubicBezTo>
                  <a:cubicBezTo>
                    <a:pt x="554" y="2553"/>
                    <a:pt x="554" y="2553"/>
                    <a:pt x="554" y="2553"/>
                  </a:cubicBezTo>
                  <a:cubicBezTo>
                    <a:pt x="2094" y="2553"/>
                    <a:pt x="2094" y="2553"/>
                    <a:pt x="2094" y="2553"/>
                  </a:cubicBezTo>
                  <a:cubicBezTo>
                    <a:pt x="2094" y="2472"/>
                    <a:pt x="2094" y="2472"/>
                    <a:pt x="2094" y="2472"/>
                  </a:cubicBezTo>
                  <a:cubicBezTo>
                    <a:pt x="2094" y="2445"/>
                    <a:pt x="2081" y="2418"/>
                    <a:pt x="2013" y="2337"/>
                  </a:cubicBezTo>
                  <a:cubicBezTo>
                    <a:pt x="1945" y="2256"/>
                    <a:pt x="1878" y="2148"/>
                    <a:pt x="1878" y="1999"/>
                  </a:cubicBezTo>
                  <a:cubicBezTo>
                    <a:pt x="1878" y="1864"/>
                    <a:pt x="1905" y="1729"/>
                    <a:pt x="1999" y="1621"/>
                  </a:cubicBezTo>
                  <a:cubicBezTo>
                    <a:pt x="2081" y="1513"/>
                    <a:pt x="2243" y="1432"/>
                    <a:pt x="2432" y="1432"/>
                  </a:cubicBezTo>
                  <a:cubicBezTo>
                    <a:pt x="2607" y="1432"/>
                    <a:pt x="2783" y="1513"/>
                    <a:pt x="2864" y="1621"/>
                  </a:cubicBezTo>
                  <a:cubicBezTo>
                    <a:pt x="2959" y="1729"/>
                    <a:pt x="2985" y="1864"/>
                    <a:pt x="2985" y="1999"/>
                  </a:cubicBezTo>
                  <a:cubicBezTo>
                    <a:pt x="2985" y="2134"/>
                    <a:pt x="2918" y="2256"/>
                    <a:pt x="2864" y="2323"/>
                  </a:cubicBezTo>
                  <a:cubicBezTo>
                    <a:pt x="2796" y="2418"/>
                    <a:pt x="2796" y="2418"/>
                    <a:pt x="2796" y="2445"/>
                  </a:cubicBezTo>
                  <a:cubicBezTo>
                    <a:pt x="2796" y="2553"/>
                    <a:pt x="2796" y="2553"/>
                    <a:pt x="2796" y="2553"/>
                  </a:cubicBezTo>
                  <a:cubicBezTo>
                    <a:pt x="4296" y="2553"/>
                    <a:pt x="4296" y="2553"/>
                    <a:pt x="4296" y="2553"/>
                  </a:cubicBezTo>
                  <a:cubicBezTo>
                    <a:pt x="4296" y="1391"/>
                    <a:pt x="4296" y="1391"/>
                    <a:pt x="4296" y="1391"/>
                  </a:cubicBezTo>
                  <a:cubicBezTo>
                    <a:pt x="4769" y="1391"/>
                    <a:pt x="4769" y="1391"/>
                    <a:pt x="4769" y="1391"/>
                  </a:cubicBezTo>
                  <a:lnTo>
                    <a:pt x="4769" y="1391"/>
                  </a:lnTo>
                  <a:cubicBezTo>
                    <a:pt x="4891" y="1391"/>
                    <a:pt x="4958" y="1472"/>
                    <a:pt x="5026" y="1526"/>
                  </a:cubicBezTo>
                  <a:cubicBezTo>
                    <a:pt x="5080" y="1580"/>
                    <a:pt x="5147" y="1607"/>
                    <a:pt x="5228" y="1607"/>
                  </a:cubicBezTo>
                  <a:cubicBezTo>
                    <a:pt x="5323" y="1607"/>
                    <a:pt x="5404" y="1594"/>
                    <a:pt x="5458" y="1540"/>
                  </a:cubicBezTo>
                  <a:cubicBezTo>
                    <a:pt x="5525" y="1499"/>
                    <a:pt x="5566" y="1418"/>
                    <a:pt x="5566" y="1269"/>
                  </a:cubicBezTo>
                  <a:cubicBezTo>
                    <a:pt x="5566" y="1135"/>
                    <a:pt x="5525" y="1053"/>
                    <a:pt x="5471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4" name="Freeform 3">
              <a:extLst>
                <a:ext uri="{FF2B5EF4-FFF2-40B4-BE49-F238E27FC236}">
                  <a16:creationId xmlns:a16="http://schemas.microsoft.com/office/drawing/2014/main" id="{8D880B4B-1E49-8944-875F-FC883350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841" y="3513668"/>
              <a:ext cx="4253392" cy="1531938"/>
            </a:xfrm>
            <a:custGeom>
              <a:avLst/>
              <a:gdLst>
                <a:gd name="T0" fmla="*/ 6984 w 7093"/>
                <a:gd name="T1" fmla="*/ 1013 h 2554"/>
                <a:gd name="T2" fmla="*/ 6984 w 7093"/>
                <a:gd name="T3" fmla="*/ 1013 h 2554"/>
                <a:gd name="T4" fmla="*/ 6741 w 7093"/>
                <a:gd name="T5" fmla="*/ 945 h 2554"/>
                <a:gd name="T6" fmla="*/ 6538 w 7093"/>
                <a:gd name="T7" fmla="*/ 1026 h 2554"/>
                <a:gd name="T8" fmla="*/ 6295 w 7093"/>
                <a:gd name="T9" fmla="*/ 1135 h 2554"/>
                <a:gd name="T10" fmla="*/ 5849 w 7093"/>
                <a:gd name="T11" fmla="*/ 1135 h 2554"/>
                <a:gd name="T12" fmla="*/ 5849 w 7093"/>
                <a:gd name="T13" fmla="*/ 0 h 2554"/>
                <a:gd name="T14" fmla="*/ 0 w 7093"/>
                <a:gd name="T15" fmla="*/ 0 h 2554"/>
                <a:gd name="T16" fmla="*/ 0 w 7093"/>
                <a:gd name="T17" fmla="*/ 918 h 2554"/>
                <a:gd name="T18" fmla="*/ 217 w 7093"/>
                <a:gd name="T19" fmla="*/ 918 h 2554"/>
                <a:gd name="T20" fmla="*/ 325 w 7093"/>
                <a:gd name="T21" fmla="*/ 837 h 2554"/>
                <a:gd name="T22" fmla="*/ 662 w 7093"/>
                <a:gd name="T23" fmla="*/ 716 h 2554"/>
                <a:gd name="T24" fmla="*/ 1041 w 7093"/>
                <a:gd name="T25" fmla="*/ 837 h 2554"/>
                <a:gd name="T26" fmla="*/ 1216 w 7093"/>
                <a:gd name="T27" fmla="*/ 1283 h 2554"/>
                <a:gd name="T28" fmla="*/ 1041 w 7093"/>
                <a:gd name="T29" fmla="*/ 1716 h 2554"/>
                <a:gd name="T30" fmla="*/ 662 w 7093"/>
                <a:gd name="T31" fmla="*/ 1837 h 2554"/>
                <a:gd name="T32" fmla="*/ 311 w 7093"/>
                <a:gd name="T33" fmla="*/ 1702 h 2554"/>
                <a:gd name="T34" fmla="*/ 189 w 7093"/>
                <a:gd name="T35" fmla="*/ 1607 h 2554"/>
                <a:gd name="T36" fmla="*/ 0 w 7093"/>
                <a:gd name="T37" fmla="*/ 1607 h 2554"/>
                <a:gd name="T38" fmla="*/ 0 w 7093"/>
                <a:gd name="T39" fmla="*/ 2553 h 2554"/>
                <a:gd name="T40" fmla="*/ 3135 w 7093"/>
                <a:gd name="T41" fmla="*/ 2553 h 2554"/>
                <a:gd name="T42" fmla="*/ 3135 w 7093"/>
                <a:gd name="T43" fmla="*/ 2472 h 2554"/>
                <a:gd name="T44" fmla="*/ 3054 w 7093"/>
                <a:gd name="T45" fmla="*/ 2337 h 2554"/>
                <a:gd name="T46" fmla="*/ 2919 w 7093"/>
                <a:gd name="T47" fmla="*/ 1999 h 2554"/>
                <a:gd name="T48" fmla="*/ 3040 w 7093"/>
                <a:gd name="T49" fmla="*/ 1621 h 2554"/>
                <a:gd name="T50" fmla="*/ 3472 w 7093"/>
                <a:gd name="T51" fmla="*/ 1432 h 2554"/>
                <a:gd name="T52" fmla="*/ 3905 w 7093"/>
                <a:gd name="T53" fmla="*/ 1621 h 2554"/>
                <a:gd name="T54" fmla="*/ 4026 w 7093"/>
                <a:gd name="T55" fmla="*/ 1999 h 2554"/>
                <a:gd name="T56" fmla="*/ 3905 w 7093"/>
                <a:gd name="T57" fmla="*/ 2323 h 2554"/>
                <a:gd name="T58" fmla="*/ 3837 w 7093"/>
                <a:gd name="T59" fmla="*/ 2445 h 2554"/>
                <a:gd name="T60" fmla="*/ 3837 w 7093"/>
                <a:gd name="T61" fmla="*/ 2553 h 2554"/>
                <a:gd name="T62" fmla="*/ 5849 w 7093"/>
                <a:gd name="T63" fmla="*/ 2553 h 2554"/>
                <a:gd name="T64" fmla="*/ 5849 w 7093"/>
                <a:gd name="T65" fmla="*/ 1391 h 2554"/>
                <a:gd name="T66" fmla="*/ 6282 w 7093"/>
                <a:gd name="T67" fmla="*/ 1391 h 2554"/>
                <a:gd name="T68" fmla="*/ 6295 w 7093"/>
                <a:gd name="T69" fmla="*/ 1391 h 2554"/>
                <a:gd name="T70" fmla="*/ 6538 w 7093"/>
                <a:gd name="T71" fmla="*/ 1526 h 2554"/>
                <a:gd name="T72" fmla="*/ 6741 w 7093"/>
                <a:gd name="T73" fmla="*/ 1607 h 2554"/>
                <a:gd name="T74" fmla="*/ 6984 w 7093"/>
                <a:gd name="T75" fmla="*/ 1540 h 2554"/>
                <a:gd name="T76" fmla="*/ 7079 w 7093"/>
                <a:gd name="T77" fmla="*/ 1269 h 2554"/>
                <a:gd name="T78" fmla="*/ 6984 w 7093"/>
                <a:gd name="T79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3" h="2554">
                  <a:moveTo>
                    <a:pt x="6984" y="1013"/>
                  </a:moveTo>
                  <a:lnTo>
                    <a:pt x="6984" y="1013"/>
                  </a:lnTo>
                  <a:cubicBezTo>
                    <a:pt x="6917" y="959"/>
                    <a:pt x="6835" y="945"/>
                    <a:pt x="6741" y="945"/>
                  </a:cubicBezTo>
                  <a:cubicBezTo>
                    <a:pt x="6660" y="945"/>
                    <a:pt x="6606" y="972"/>
                    <a:pt x="6538" y="1026"/>
                  </a:cubicBezTo>
                  <a:cubicBezTo>
                    <a:pt x="6470" y="1067"/>
                    <a:pt x="6403" y="1135"/>
                    <a:pt x="6295" y="1135"/>
                  </a:cubicBezTo>
                  <a:cubicBezTo>
                    <a:pt x="5849" y="1135"/>
                    <a:pt x="5849" y="1135"/>
                    <a:pt x="5849" y="1135"/>
                  </a:cubicBezTo>
                  <a:cubicBezTo>
                    <a:pt x="5849" y="0"/>
                    <a:pt x="5849" y="0"/>
                    <a:pt x="58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217" y="918"/>
                    <a:pt x="217" y="918"/>
                    <a:pt x="217" y="918"/>
                  </a:cubicBezTo>
                  <a:cubicBezTo>
                    <a:pt x="230" y="918"/>
                    <a:pt x="243" y="905"/>
                    <a:pt x="325" y="837"/>
                  </a:cubicBezTo>
                  <a:cubicBezTo>
                    <a:pt x="406" y="783"/>
                    <a:pt x="514" y="716"/>
                    <a:pt x="662" y="716"/>
                  </a:cubicBezTo>
                  <a:cubicBezTo>
                    <a:pt x="784" y="716"/>
                    <a:pt x="919" y="743"/>
                    <a:pt x="1041" y="837"/>
                  </a:cubicBezTo>
                  <a:cubicBezTo>
                    <a:pt x="1149" y="918"/>
                    <a:pt x="1230" y="1094"/>
                    <a:pt x="1216" y="1283"/>
                  </a:cubicBezTo>
                  <a:cubicBezTo>
                    <a:pt x="1216" y="1459"/>
                    <a:pt x="1149" y="1621"/>
                    <a:pt x="1041" y="1716"/>
                  </a:cubicBezTo>
                  <a:cubicBezTo>
                    <a:pt x="919" y="1810"/>
                    <a:pt x="784" y="1837"/>
                    <a:pt x="662" y="1837"/>
                  </a:cubicBezTo>
                  <a:cubicBezTo>
                    <a:pt x="514" y="1837"/>
                    <a:pt x="392" y="1756"/>
                    <a:pt x="311" y="1702"/>
                  </a:cubicBezTo>
                  <a:cubicBezTo>
                    <a:pt x="230" y="1621"/>
                    <a:pt x="217" y="1607"/>
                    <a:pt x="189" y="1607"/>
                  </a:cubicBezTo>
                  <a:cubicBezTo>
                    <a:pt x="0" y="1607"/>
                    <a:pt x="0" y="1607"/>
                    <a:pt x="0" y="1607"/>
                  </a:cubicBezTo>
                  <a:cubicBezTo>
                    <a:pt x="0" y="2553"/>
                    <a:pt x="0" y="2553"/>
                    <a:pt x="0" y="2553"/>
                  </a:cubicBezTo>
                  <a:cubicBezTo>
                    <a:pt x="3135" y="2553"/>
                    <a:pt x="3135" y="2553"/>
                    <a:pt x="3135" y="2553"/>
                  </a:cubicBezTo>
                  <a:cubicBezTo>
                    <a:pt x="3135" y="2472"/>
                    <a:pt x="3135" y="2472"/>
                    <a:pt x="3135" y="2472"/>
                  </a:cubicBezTo>
                  <a:cubicBezTo>
                    <a:pt x="3135" y="2445"/>
                    <a:pt x="3121" y="2418"/>
                    <a:pt x="3054" y="2337"/>
                  </a:cubicBezTo>
                  <a:cubicBezTo>
                    <a:pt x="2999" y="2256"/>
                    <a:pt x="2919" y="2148"/>
                    <a:pt x="2919" y="1999"/>
                  </a:cubicBezTo>
                  <a:cubicBezTo>
                    <a:pt x="2919" y="1864"/>
                    <a:pt x="2945" y="1729"/>
                    <a:pt x="3040" y="1621"/>
                  </a:cubicBezTo>
                  <a:cubicBezTo>
                    <a:pt x="3121" y="1513"/>
                    <a:pt x="3283" y="1432"/>
                    <a:pt x="3472" y="1432"/>
                  </a:cubicBezTo>
                  <a:cubicBezTo>
                    <a:pt x="3661" y="1432"/>
                    <a:pt x="3823" y="1513"/>
                    <a:pt x="3905" y="1621"/>
                  </a:cubicBezTo>
                  <a:cubicBezTo>
                    <a:pt x="3999" y="1729"/>
                    <a:pt x="4026" y="1864"/>
                    <a:pt x="4026" y="1999"/>
                  </a:cubicBezTo>
                  <a:cubicBezTo>
                    <a:pt x="4026" y="2134"/>
                    <a:pt x="3959" y="2256"/>
                    <a:pt x="3905" y="2323"/>
                  </a:cubicBezTo>
                  <a:cubicBezTo>
                    <a:pt x="3837" y="2418"/>
                    <a:pt x="3837" y="2418"/>
                    <a:pt x="3837" y="2445"/>
                  </a:cubicBezTo>
                  <a:cubicBezTo>
                    <a:pt x="3837" y="2553"/>
                    <a:pt x="3837" y="2553"/>
                    <a:pt x="3837" y="2553"/>
                  </a:cubicBezTo>
                  <a:cubicBezTo>
                    <a:pt x="5849" y="2553"/>
                    <a:pt x="5849" y="2553"/>
                    <a:pt x="5849" y="2553"/>
                  </a:cubicBezTo>
                  <a:cubicBezTo>
                    <a:pt x="5849" y="1391"/>
                    <a:pt x="5849" y="1391"/>
                    <a:pt x="5849" y="1391"/>
                  </a:cubicBezTo>
                  <a:cubicBezTo>
                    <a:pt x="6282" y="1391"/>
                    <a:pt x="6282" y="1391"/>
                    <a:pt x="6282" y="1391"/>
                  </a:cubicBezTo>
                  <a:cubicBezTo>
                    <a:pt x="6295" y="1391"/>
                    <a:pt x="6295" y="1391"/>
                    <a:pt x="6295" y="1391"/>
                  </a:cubicBezTo>
                  <a:cubicBezTo>
                    <a:pt x="6403" y="1391"/>
                    <a:pt x="6470" y="1472"/>
                    <a:pt x="6538" y="1526"/>
                  </a:cubicBezTo>
                  <a:cubicBezTo>
                    <a:pt x="6606" y="1580"/>
                    <a:pt x="6660" y="1607"/>
                    <a:pt x="6741" y="1607"/>
                  </a:cubicBezTo>
                  <a:cubicBezTo>
                    <a:pt x="6835" y="1607"/>
                    <a:pt x="6917" y="1594"/>
                    <a:pt x="6984" y="1540"/>
                  </a:cubicBezTo>
                  <a:cubicBezTo>
                    <a:pt x="7038" y="1499"/>
                    <a:pt x="7079" y="1418"/>
                    <a:pt x="7079" y="1269"/>
                  </a:cubicBezTo>
                  <a:cubicBezTo>
                    <a:pt x="7092" y="1135"/>
                    <a:pt x="7038" y="1053"/>
                    <a:pt x="6984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5" name="Freeform 4">
              <a:extLst>
                <a:ext uri="{FF2B5EF4-FFF2-40B4-BE49-F238E27FC236}">
                  <a16:creationId xmlns:a16="http://schemas.microsoft.com/office/drawing/2014/main" id="{448A34EB-A049-9146-BFAB-57E908C0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301" y="2799292"/>
              <a:ext cx="3266752" cy="2246313"/>
            </a:xfrm>
            <a:custGeom>
              <a:avLst/>
              <a:gdLst>
                <a:gd name="T0" fmla="*/ 4702 w 5446"/>
                <a:gd name="T1" fmla="*/ 810 h 3743"/>
                <a:gd name="T2" fmla="*/ 4702 w 5446"/>
                <a:gd name="T3" fmla="*/ 810 h 3743"/>
                <a:gd name="T4" fmla="*/ 4702 w 5446"/>
                <a:gd name="T5" fmla="*/ 797 h 3743"/>
                <a:gd name="T6" fmla="*/ 4837 w 5446"/>
                <a:gd name="T7" fmla="*/ 554 h 3743"/>
                <a:gd name="T8" fmla="*/ 4932 w 5446"/>
                <a:gd name="T9" fmla="*/ 351 h 3743"/>
                <a:gd name="T10" fmla="*/ 4864 w 5446"/>
                <a:gd name="T11" fmla="*/ 108 h 3743"/>
                <a:gd name="T12" fmla="*/ 4594 w 5446"/>
                <a:gd name="T13" fmla="*/ 13 h 3743"/>
                <a:gd name="T14" fmla="*/ 4324 w 5446"/>
                <a:gd name="T15" fmla="*/ 108 h 3743"/>
                <a:gd name="T16" fmla="*/ 4256 w 5446"/>
                <a:gd name="T17" fmla="*/ 351 h 3743"/>
                <a:gd name="T18" fmla="*/ 4337 w 5446"/>
                <a:gd name="T19" fmla="*/ 554 h 3743"/>
                <a:gd name="T20" fmla="*/ 4445 w 5446"/>
                <a:gd name="T21" fmla="*/ 797 h 3743"/>
                <a:gd name="T22" fmla="*/ 4445 w 5446"/>
                <a:gd name="T23" fmla="*/ 1189 h 3743"/>
                <a:gd name="T24" fmla="*/ 0 w 5446"/>
                <a:gd name="T25" fmla="*/ 1189 h 3743"/>
                <a:gd name="T26" fmla="*/ 0 w 5446"/>
                <a:gd name="T27" fmla="*/ 2107 h 3743"/>
                <a:gd name="T28" fmla="*/ 176 w 5446"/>
                <a:gd name="T29" fmla="*/ 2107 h 3743"/>
                <a:gd name="T30" fmla="*/ 284 w 5446"/>
                <a:gd name="T31" fmla="*/ 2026 h 3743"/>
                <a:gd name="T32" fmla="*/ 622 w 5446"/>
                <a:gd name="T33" fmla="*/ 1905 h 3743"/>
                <a:gd name="T34" fmla="*/ 1000 w 5446"/>
                <a:gd name="T35" fmla="*/ 2026 h 3743"/>
                <a:gd name="T36" fmla="*/ 1189 w 5446"/>
                <a:gd name="T37" fmla="*/ 2472 h 3743"/>
                <a:gd name="T38" fmla="*/ 1000 w 5446"/>
                <a:gd name="T39" fmla="*/ 2905 h 3743"/>
                <a:gd name="T40" fmla="*/ 622 w 5446"/>
                <a:gd name="T41" fmla="*/ 3026 h 3743"/>
                <a:gd name="T42" fmla="*/ 284 w 5446"/>
                <a:gd name="T43" fmla="*/ 2891 h 3743"/>
                <a:gd name="T44" fmla="*/ 149 w 5446"/>
                <a:gd name="T45" fmla="*/ 2796 h 3743"/>
                <a:gd name="T46" fmla="*/ 0 w 5446"/>
                <a:gd name="T47" fmla="*/ 2796 h 3743"/>
                <a:gd name="T48" fmla="*/ 0 w 5446"/>
                <a:gd name="T49" fmla="*/ 3742 h 3743"/>
                <a:gd name="T50" fmla="*/ 2027 w 5446"/>
                <a:gd name="T51" fmla="*/ 3742 h 3743"/>
                <a:gd name="T52" fmla="*/ 2027 w 5446"/>
                <a:gd name="T53" fmla="*/ 3661 h 3743"/>
                <a:gd name="T54" fmla="*/ 1933 w 5446"/>
                <a:gd name="T55" fmla="*/ 3526 h 3743"/>
                <a:gd name="T56" fmla="*/ 1797 w 5446"/>
                <a:gd name="T57" fmla="*/ 3188 h 3743"/>
                <a:gd name="T58" fmla="*/ 1919 w 5446"/>
                <a:gd name="T59" fmla="*/ 2810 h 3743"/>
                <a:gd name="T60" fmla="*/ 2351 w 5446"/>
                <a:gd name="T61" fmla="*/ 2621 h 3743"/>
                <a:gd name="T62" fmla="*/ 2797 w 5446"/>
                <a:gd name="T63" fmla="*/ 2810 h 3743"/>
                <a:gd name="T64" fmla="*/ 2919 w 5446"/>
                <a:gd name="T65" fmla="*/ 3188 h 3743"/>
                <a:gd name="T66" fmla="*/ 2797 w 5446"/>
                <a:gd name="T67" fmla="*/ 3512 h 3743"/>
                <a:gd name="T68" fmla="*/ 2716 w 5446"/>
                <a:gd name="T69" fmla="*/ 3634 h 3743"/>
                <a:gd name="T70" fmla="*/ 2716 w 5446"/>
                <a:gd name="T71" fmla="*/ 3742 h 3743"/>
                <a:gd name="T72" fmla="*/ 4783 w 5446"/>
                <a:gd name="T73" fmla="*/ 3742 h 3743"/>
                <a:gd name="T74" fmla="*/ 5445 w 5446"/>
                <a:gd name="T75" fmla="*/ 1189 h 3743"/>
                <a:gd name="T76" fmla="*/ 4702 w 5446"/>
                <a:gd name="T77" fmla="*/ 1189 h 3743"/>
                <a:gd name="T78" fmla="*/ 4702 w 5446"/>
                <a:gd name="T79" fmla="*/ 81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46" h="3743">
                  <a:moveTo>
                    <a:pt x="4702" y="810"/>
                  </a:moveTo>
                  <a:lnTo>
                    <a:pt x="4702" y="810"/>
                  </a:lnTo>
                  <a:cubicBezTo>
                    <a:pt x="4702" y="797"/>
                    <a:pt x="4702" y="797"/>
                    <a:pt x="4702" y="797"/>
                  </a:cubicBezTo>
                  <a:cubicBezTo>
                    <a:pt x="4715" y="689"/>
                    <a:pt x="4783" y="621"/>
                    <a:pt x="4837" y="554"/>
                  </a:cubicBezTo>
                  <a:cubicBezTo>
                    <a:pt x="4891" y="486"/>
                    <a:pt x="4932" y="432"/>
                    <a:pt x="4932" y="351"/>
                  </a:cubicBezTo>
                  <a:cubicBezTo>
                    <a:pt x="4932" y="257"/>
                    <a:pt x="4905" y="175"/>
                    <a:pt x="4864" y="108"/>
                  </a:cubicBezTo>
                  <a:cubicBezTo>
                    <a:pt x="4810" y="54"/>
                    <a:pt x="4729" y="13"/>
                    <a:pt x="4594" y="13"/>
                  </a:cubicBezTo>
                  <a:cubicBezTo>
                    <a:pt x="4445" y="0"/>
                    <a:pt x="4378" y="41"/>
                    <a:pt x="4324" y="108"/>
                  </a:cubicBezTo>
                  <a:cubicBezTo>
                    <a:pt x="4283" y="162"/>
                    <a:pt x="4256" y="257"/>
                    <a:pt x="4256" y="351"/>
                  </a:cubicBezTo>
                  <a:cubicBezTo>
                    <a:pt x="4256" y="432"/>
                    <a:pt x="4296" y="486"/>
                    <a:pt x="4337" y="554"/>
                  </a:cubicBezTo>
                  <a:cubicBezTo>
                    <a:pt x="4378" y="621"/>
                    <a:pt x="4445" y="689"/>
                    <a:pt x="4445" y="797"/>
                  </a:cubicBezTo>
                  <a:cubicBezTo>
                    <a:pt x="4445" y="1189"/>
                    <a:pt x="4445" y="1189"/>
                    <a:pt x="4445" y="1189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176" y="2107"/>
                    <a:pt x="176" y="2107"/>
                    <a:pt x="176" y="2107"/>
                  </a:cubicBezTo>
                  <a:cubicBezTo>
                    <a:pt x="189" y="2107"/>
                    <a:pt x="203" y="2094"/>
                    <a:pt x="284" y="2026"/>
                  </a:cubicBezTo>
                  <a:cubicBezTo>
                    <a:pt x="365" y="1972"/>
                    <a:pt x="473" y="1905"/>
                    <a:pt x="622" y="1905"/>
                  </a:cubicBezTo>
                  <a:cubicBezTo>
                    <a:pt x="744" y="1905"/>
                    <a:pt x="878" y="1932"/>
                    <a:pt x="1000" y="2026"/>
                  </a:cubicBezTo>
                  <a:cubicBezTo>
                    <a:pt x="1108" y="2107"/>
                    <a:pt x="1189" y="2283"/>
                    <a:pt x="1189" y="2472"/>
                  </a:cubicBezTo>
                  <a:cubicBezTo>
                    <a:pt x="1176" y="2648"/>
                    <a:pt x="1108" y="2810"/>
                    <a:pt x="1000" y="2905"/>
                  </a:cubicBezTo>
                  <a:cubicBezTo>
                    <a:pt x="892" y="2999"/>
                    <a:pt x="744" y="3026"/>
                    <a:pt x="622" y="3026"/>
                  </a:cubicBezTo>
                  <a:cubicBezTo>
                    <a:pt x="473" y="3026"/>
                    <a:pt x="351" y="2945"/>
                    <a:pt x="284" y="2891"/>
                  </a:cubicBezTo>
                  <a:cubicBezTo>
                    <a:pt x="189" y="2810"/>
                    <a:pt x="176" y="2796"/>
                    <a:pt x="149" y="2796"/>
                  </a:cubicBezTo>
                  <a:cubicBezTo>
                    <a:pt x="0" y="2796"/>
                    <a:pt x="0" y="2796"/>
                    <a:pt x="0" y="2796"/>
                  </a:cubicBezTo>
                  <a:cubicBezTo>
                    <a:pt x="0" y="3742"/>
                    <a:pt x="0" y="3742"/>
                    <a:pt x="0" y="3742"/>
                  </a:cubicBezTo>
                  <a:cubicBezTo>
                    <a:pt x="2027" y="3742"/>
                    <a:pt x="2027" y="3742"/>
                    <a:pt x="2027" y="3742"/>
                  </a:cubicBezTo>
                  <a:cubicBezTo>
                    <a:pt x="2027" y="3661"/>
                    <a:pt x="2027" y="3661"/>
                    <a:pt x="2027" y="3661"/>
                  </a:cubicBezTo>
                  <a:cubicBezTo>
                    <a:pt x="2027" y="3634"/>
                    <a:pt x="2013" y="3607"/>
                    <a:pt x="1933" y="3526"/>
                  </a:cubicBezTo>
                  <a:cubicBezTo>
                    <a:pt x="1878" y="3445"/>
                    <a:pt x="1797" y="3337"/>
                    <a:pt x="1797" y="3188"/>
                  </a:cubicBezTo>
                  <a:cubicBezTo>
                    <a:pt x="1797" y="3053"/>
                    <a:pt x="1824" y="2918"/>
                    <a:pt x="1919" y="2810"/>
                  </a:cubicBezTo>
                  <a:cubicBezTo>
                    <a:pt x="2013" y="2702"/>
                    <a:pt x="2175" y="2621"/>
                    <a:pt x="2351" y="2621"/>
                  </a:cubicBezTo>
                  <a:cubicBezTo>
                    <a:pt x="2540" y="2621"/>
                    <a:pt x="2716" y="2702"/>
                    <a:pt x="2797" y="2810"/>
                  </a:cubicBezTo>
                  <a:cubicBezTo>
                    <a:pt x="2891" y="2918"/>
                    <a:pt x="2919" y="3053"/>
                    <a:pt x="2919" y="3188"/>
                  </a:cubicBezTo>
                  <a:cubicBezTo>
                    <a:pt x="2919" y="3323"/>
                    <a:pt x="2851" y="3445"/>
                    <a:pt x="2797" y="3512"/>
                  </a:cubicBezTo>
                  <a:cubicBezTo>
                    <a:pt x="2729" y="3607"/>
                    <a:pt x="2716" y="3607"/>
                    <a:pt x="2716" y="3634"/>
                  </a:cubicBezTo>
                  <a:cubicBezTo>
                    <a:pt x="2716" y="3742"/>
                    <a:pt x="2716" y="3742"/>
                    <a:pt x="2716" y="3742"/>
                  </a:cubicBezTo>
                  <a:cubicBezTo>
                    <a:pt x="4783" y="3742"/>
                    <a:pt x="4783" y="3742"/>
                    <a:pt x="4783" y="3742"/>
                  </a:cubicBezTo>
                  <a:cubicBezTo>
                    <a:pt x="5445" y="1189"/>
                    <a:pt x="5445" y="1189"/>
                    <a:pt x="5445" y="1189"/>
                  </a:cubicBezTo>
                  <a:cubicBezTo>
                    <a:pt x="4702" y="1189"/>
                    <a:pt x="4702" y="1189"/>
                    <a:pt x="4702" y="1189"/>
                  </a:cubicBezTo>
                  <a:lnTo>
                    <a:pt x="4702" y="8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6" name="Freeform 5">
              <a:extLst>
                <a:ext uri="{FF2B5EF4-FFF2-40B4-BE49-F238E27FC236}">
                  <a16:creationId xmlns:a16="http://schemas.microsoft.com/office/drawing/2014/main" id="{67AC26FC-13E5-F442-94AD-292BF7E3D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437" y="4500564"/>
              <a:ext cx="2862046" cy="2958042"/>
            </a:xfrm>
            <a:custGeom>
              <a:avLst/>
              <a:gdLst>
                <a:gd name="T0" fmla="*/ 1945 w 4770"/>
                <a:gd name="T1" fmla="*/ 797 h 4931"/>
                <a:gd name="T2" fmla="*/ 1945 w 4770"/>
                <a:gd name="T3" fmla="*/ 797 h 4931"/>
                <a:gd name="T4" fmla="*/ 2067 w 4770"/>
                <a:gd name="T5" fmla="*/ 554 h 4931"/>
                <a:gd name="T6" fmla="*/ 2148 w 4770"/>
                <a:gd name="T7" fmla="*/ 351 h 4931"/>
                <a:gd name="T8" fmla="*/ 2081 w 4770"/>
                <a:gd name="T9" fmla="*/ 108 h 4931"/>
                <a:gd name="T10" fmla="*/ 1811 w 4770"/>
                <a:gd name="T11" fmla="*/ 0 h 4931"/>
                <a:gd name="T12" fmla="*/ 1540 w 4770"/>
                <a:gd name="T13" fmla="*/ 108 h 4931"/>
                <a:gd name="T14" fmla="*/ 1473 w 4770"/>
                <a:gd name="T15" fmla="*/ 351 h 4931"/>
                <a:gd name="T16" fmla="*/ 1554 w 4770"/>
                <a:gd name="T17" fmla="*/ 554 h 4931"/>
                <a:gd name="T18" fmla="*/ 1703 w 4770"/>
                <a:gd name="T19" fmla="*/ 797 h 4931"/>
                <a:gd name="T20" fmla="*/ 1703 w 4770"/>
                <a:gd name="T21" fmla="*/ 810 h 4931"/>
                <a:gd name="T22" fmla="*/ 1703 w 4770"/>
                <a:gd name="T23" fmla="*/ 1175 h 4931"/>
                <a:gd name="T24" fmla="*/ 0 w 4770"/>
                <a:gd name="T25" fmla="*/ 1175 h 4931"/>
                <a:gd name="T26" fmla="*/ 730 w 4770"/>
                <a:gd name="T27" fmla="*/ 3727 h 4931"/>
                <a:gd name="T28" fmla="*/ 2675 w 4770"/>
                <a:gd name="T29" fmla="*/ 3727 h 4931"/>
                <a:gd name="T30" fmla="*/ 2675 w 4770"/>
                <a:gd name="T31" fmla="*/ 4133 h 4931"/>
                <a:gd name="T32" fmla="*/ 2675 w 4770"/>
                <a:gd name="T33" fmla="*/ 4133 h 4931"/>
                <a:gd name="T34" fmla="*/ 2540 w 4770"/>
                <a:gd name="T35" fmla="*/ 4376 h 4931"/>
                <a:gd name="T36" fmla="*/ 2459 w 4770"/>
                <a:gd name="T37" fmla="*/ 4578 h 4931"/>
                <a:gd name="T38" fmla="*/ 2527 w 4770"/>
                <a:gd name="T39" fmla="*/ 4822 h 4931"/>
                <a:gd name="T40" fmla="*/ 2797 w 4770"/>
                <a:gd name="T41" fmla="*/ 4930 h 4931"/>
                <a:gd name="T42" fmla="*/ 3054 w 4770"/>
                <a:gd name="T43" fmla="*/ 4822 h 4931"/>
                <a:gd name="T44" fmla="*/ 3135 w 4770"/>
                <a:gd name="T45" fmla="*/ 4578 h 4931"/>
                <a:gd name="T46" fmla="*/ 3040 w 4770"/>
                <a:gd name="T47" fmla="*/ 4376 h 4931"/>
                <a:gd name="T48" fmla="*/ 2932 w 4770"/>
                <a:gd name="T49" fmla="*/ 4146 h 4931"/>
                <a:gd name="T50" fmla="*/ 2932 w 4770"/>
                <a:gd name="T51" fmla="*/ 3727 h 4931"/>
                <a:gd name="T52" fmla="*/ 4769 w 4770"/>
                <a:gd name="T53" fmla="*/ 3727 h 4931"/>
                <a:gd name="T54" fmla="*/ 4769 w 4770"/>
                <a:gd name="T55" fmla="*/ 2783 h 4931"/>
                <a:gd name="T56" fmla="*/ 4621 w 4770"/>
                <a:gd name="T57" fmla="*/ 2783 h 4931"/>
                <a:gd name="T58" fmla="*/ 4499 w 4770"/>
                <a:gd name="T59" fmla="*/ 2864 h 4931"/>
                <a:gd name="T60" fmla="*/ 4162 w 4770"/>
                <a:gd name="T61" fmla="*/ 2999 h 4931"/>
                <a:gd name="T62" fmla="*/ 3783 w 4770"/>
                <a:gd name="T63" fmla="*/ 2891 h 4931"/>
                <a:gd name="T64" fmla="*/ 3594 w 4770"/>
                <a:gd name="T65" fmla="*/ 2445 h 4931"/>
                <a:gd name="T66" fmla="*/ 3769 w 4770"/>
                <a:gd name="T67" fmla="*/ 2012 h 4931"/>
                <a:gd name="T68" fmla="*/ 4162 w 4770"/>
                <a:gd name="T69" fmla="*/ 1891 h 4931"/>
                <a:gd name="T70" fmla="*/ 4486 w 4770"/>
                <a:gd name="T71" fmla="*/ 2012 h 4931"/>
                <a:gd name="T72" fmla="*/ 4594 w 4770"/>
                <a:gd name="T73" fmla="*/ 2080 h 4931"/>
                <a:gd name="T74" fmla="*/ 4769 w 4770"/>
                <a:gd name="T75" fmla="*/ 2080 h 4931"/>
                <a:gd name="T76" fmla="*/ 4769 w 4770"/>
                <a:gd name="T77" fmla="*/ 1175 h 4931"/>
                <a:gd name="T78" fmla="*/ 1945 w 4770"/>
                <a:gd name="T79" fmla="*/ 1175 h 4931"/>
                <a:gd name="T80" fmla="*/ 1945 w 4770"/>
                <a:gd name="T81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70" h="4931">
                  <a:moveTo>
                    <a:pt x="1945" y="797"/>
                  </a:moveTo>
                  <a:lnTo>
                    <a:pt x="1945" y="797"/>
                  </a:lnTo>
                  <a:cubicBezTo>
                    <a:pt x="1945" y="689"/>
                    <a:pt x="2013" y="621"/>
                    <a:pt x="2067" y="554"/>
                  </a:cubicBezTo>
                  <a:cubicBezTo>
                    <a:pt x="2108" y="486"/>
                    <a:pt x="2148" y="432"/>
                    <a:pt x="2148" y="351"/>
                  </a:cubicBezTo>
                  <a:cubicBezTo>
                    <a:pt x="2148" y="256"/>
                    <a:pt x="2121" y="162"/>
                    <a:pt x="2081" y="108"/>
                  </a:cubicBezTo>
                  <a:cubicBezTo>
                    <a:pt x="2027" y="40"/>
                    <a:pt x="1945" y="0"/>
                    <a:pt x="1811" y="0"/>
                  </a:cubicBezTo>
                  <a:cubicBezTo>
                    <a:pt x="1662" y="14"/>
                    <a:pt x="1594" y="54"/>
                    <a:pt x="1540" y="108"/>
                  </a:cubicBezTo>
                  <a:cubicBezTo>
                    <a:pt x="1500" y="162"/>
                    <a:pt x="1473" y="256"/>
                    <a:pt x="1473" y="351"/>
                  </a:cubicBezTo>
                  <a:cubicBezTo>
                    <a:pt x="1473" y="432"/>
                    <a:pt x="1514" y="486"/>
                    <a:pt x="1554" y="554"/>
                  </a:cubicBezTo>
                  <a:cubicBezTo>
                    <a:pt x="1608" y="621"/>
                    <a:pt x="1689" y="689"/>
                    <a:pt x="1703" y="797"/>
                  </a:cubicBezTo>
                  <a:cubicBezTo>
                    <a:pt x="1703" y="797"/>
                    <a:pt x="1703" y="797"/>
                    <a:pt x="1703" y="810"/>
                  </a:cubicBezTo>
                  <a:cubicBezTo>
                    <a:pt x="1703" y="1175"/>
                    <a:pt x="1703" y="1175"/>
                    <a:pt x="1703" y="1175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730" y="3727"/>
                    <a:pt x="730" y="3727"/>
                    <a:pt x="730" y="3727"/>
                  </a:cubicBezTo>
                  <a:cubicBezTo>
                    <a:pt x="2675" y="3727"/>
                    <a:pt x="2675" y="3727"/>
                    <a:pt x="2675" y="3727"/>
                  </a:cubicBezTo>
                  <a:cubicBezTo>
                    <a:pt x="2675" y="4133"/>
                    <a:pt x="2675" y="4133"/>
                    <a:pt x="2675" y="4133"/>
                  </a:cubicBezTo>
                  <a:lnTo>
                    <a:pt x="2675" y="4133"/>
                  </a:lnTo>
                  <a:cubicBezTo>
                    <a:pt x="2662" y="4241"/>
                    <a:pt x="2594" y="4308"/>
                    <a:pt x="2540" y="4376"/>
                  </a:cubicBezTo>
                  <a:cubicBezTo>
                    <a:pt x="2486" y="4444"/>
                    <a:pt x="2459" y="4498"/>
                    <a:pt x="2459" y="4578"/>
                  </a:cubicBezTo>
                  <a:cubicBezTo>
                    <a:pt x="2459" y="4673"/>
                    <a:pt x="2472" y="4768"/>
                    <a:pt x="2527" y="4822"/>
                  </a:cubicBezTo>
                  <a:cubicBezTo>
                    <a:pt x="2567" y="4876"/>
                    <a:pt x="2648" y="4930"/>
                    <a:pt x="2797" y="4930"/>
                  </a:cubicBezTo>
                  <a:cubicBezTo>
                    <a:pt x="2932" y="4930"/>
                    <a:pt x="3013" y="4889"/>
                    <a:pt x="3054" y="4822"/>
                  </a:cubicBezTo>
                  <a:cubicBezTo>
                    <a:pt x="3108" y="4768"/>
                    <a:pt x="3135" y="4673"/>
                    <a:pt x="3135" y="4578"/>
                  </a:cubicBezTo>
                  <a:cubicBezTo>
                    <a:pt x="3135" y="4498"/>
                    <a:pt x="3094" y="4444"/>
                    <a:pt x="3040" y="4376"/>
                  </a:cubicBezTo>
                  <a:cubicBezTo>
                    <a:pt x="2999" y="4322"/>
                    <a:pt x="2932" y="4254"/>
                    <a:pt x="2932" y="4146"/>
                  </a:cubicBezTo>
                  <a:cubicBezTo>
                    <a:pt x="2932" y="3727"/>
                    <a:pt x="2932" y="3727"/>
                    <a:pt x="2932" y="3727"/>
                  </a:cubicBezTo>
                  <a:cubicBezTo>
                    <a:pt x="4769" y="3727"/>
                    <a:pt x="4769" y="3727"/>
                    <a:pt x="4769" y="3727"/>
                  </a:cubicBezTo>
                  <a:cubicBezTo>
                    <a:pt x="4769" y="2783"/>
                    <a:pt x="4769" y="2783"/>
                    <a:pt x="4769" y="2783"/>
                  </a:cubicBezTo>
                  <a:cubicBezTo>
                    <a:pt x="4621" y="2783"/>
                    <a:pt x="4621" y="2783"/>
                    <a:pt x="4621" y="2783"/>
                  </a:cubicBezTo>
                  <a:cubicBezTo>
                    <a:pt x="4607" y="2783"/>
                    <a:pt x="4580" y="2796"/>
                    <a:pt x="4499" y="2864"/>
                  </a:cubicBezTo>
                  <a:cubicBezTo>
                    <a:pt x="4418" y="2932"/>
                    <a:pt x="4310" y="2999"/>
                    <a:pt x="4162" y="2999"/>
                  </a:cubicBezTo>
                  <a:cubicBezTo>
                    <a:pt x="4026" y="2999"/>
                    <a:pt x="3891" y="2972"/>
                    <a:pt x="3783" y="2891"/>
                  </a:cubicBezTo>
                  <a:cubicBezTo>
                    <a:pt x="3675" y="2796"/>
                    <a:pt x="3594" y="2634"/>
                    <a:pt x="3594" y="2445"/>
                  </a:cubicBezTo>
                  <a:cubicBezTo>
                    <a:pt x="3594" y="2269"/>
                    <a:pt x="3675" y="2094"/>
                    <a:pt x="3769" y="2012"/>
                  </a:cubicBezTo>
                  <a:cubicBezTo>
                    <a:pt x="3891" y="1918"/>
                    <a:pt x="4026" y="1891"/>
                    <a:pt x="4162" y="1891"/>
                  </a:cubicBezTo>
                  <a:cubicBezTo>
                    <a:pt x="4296" y="1891"/>
                    <a:pt x="4418" y="1959"/>
                    <a:pt x="4486" y="2012"/>
                  </a:cubicBezTo>
                  <a:cubicBezTo>
                    <a:pt x="4580" y="2080"/>
                    <a:pt x="4580" y="2080"/>
                    <a:pt x="4594" y="2080"/>
                  </a:cubicBezTo>
                  <a:cubicBezTo>
                    <a:pt x="4769" y="2080"/>
                    <a:pt x="4769" y="2080"/>
                    <a:pt x="4769" y="2080"/>
                  </a:cubicBezTo>
                  <a:cubicBezTo>
                    <a:pt x="4769" y="1175"/>
                    <a:pt x="4769" y="1175"/>
                    <a:pt x="4769" y="1175"/>
                  </a:cubicBezTo>
                  <a:cubicBezTo>
                    <a:pt x="1945" y="1175"/>
                    <a:pt x="1945" y="1175"/>
                    <a:pt x="1945" y="1175"/>
                  </a:cubicBezTo>
                  <a:lnTo>
                    <a:pt x="1945" y="797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7" name="Freeform 6">
              <a:extLst>
                <a:ext uri="{FF2B5EF4-FFF2-40B4-BE49-F238E27FC236}">
                  <a16:creationId xmlns:a16="http://schemas.microsoft.com/office/drawing/2014/main" id="{0CD5541A-00AA-054E-AD3C-6F4612A7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840" y="4500564"/>
              <a:ext cx="3589462" cy="2958042"/>
            </a:xfrm>
            <a:custGeom>
              <a:avLst/>
              <a:gdLst>
                <a:gd name="T0" fmla="*/ 3742 w 5985"/>
                <a:gd name="T1" fmla="*/ 797 h 4931"/>
                <a:gd name="T2" fmla="*/ 3742 w 5985"/>
                <a:gd name="T3" fmla="*/ 797 h 4931"/>
                <a:gd name="T4" fmla="*/ 3864 w 5985"/>
                <a:gd name="T5" fmla="*/ 554 h 4931"/>
                <a:gd name="T6" fmla="*/ 3945 w 5985"/>
                <a:gd name="T7" fmla="*/ 351 h 4931"/>
                <a:gd name="T8" fmla="*/ 3878 w 5985"/>
                <a:gd name="T9" fmla="*/ 108 h 4931"/>
                <a:gd name="T10" fmla="*/ 3607 w 5985"/>
                <a:gd name="T11" fmla="*/ 0 h 4931"/>
                <a:gd name="T12" fmla="*/ 3337 w 5985"/>
                <a:gd name="T13" fmla="*/ 108 h 4931"/>
                <a:gd name="T14" fmla="*/ 3270 w 5985"/>
                <a:gd name="T15" fmla="*/ 351 h 4931"/>
                <a:gd name="T16" fmla="*/ 3364 w 5985"/>
                <a:gd name="T17" fmla="*/ 554 h 4931"/>
                <a:gd name="T18" fmla="*/ 3499 w 5985"/>
                <a:gd name="T19" fmla="*/ 797 h 4931"/>
                <a:gd name="T20" fmla="*/ 3499 w 5985"/>
                <a:gd name="T21" fmla="*/ 810 h 4931"/>
                <a:gd name="T22" fmla="*/ 3499 w 5985"/>
                <a:gd name="T23" fmla="*/ 1175 h 4931"/>
                <a:gd name="T24" fmla="*/ 1230 w 5985"/>
                <a:gd name="T25" fmla="*/ 1175 h 4931"/>
                <a:gd name="T26" fmla="*/ 1230 w 5985"/>
                <a:gd name="T27" fmla="*/ 2310 h 4931"/>
                <a:gd name="T28" fmla="*/ 797 w 5985"/>
                <a:gd name="T29" fmla="*/ 2310 h 4931"/>
                <a:gd name="T30" fmla="*/ 554 w 5985"/>
                <a:gd name="T31" fmla="*/ 2188 h 4931"/>
                <a:gd name="T32" fmla="*/ 352 w 5985"/>
                <a:gd name="T33" fmla="*/ 2107 h 4931"/>
                <a:gd name="T34" fmla="*/ 108 w 5985"/>
                <a:gd name="T35" fmla="*/ 2188 h 4931"/>
                <a:gd name="T36" fmla="*/ 0 w 5985"/>
                <a:gd name="T37" fmla="*/ 2445 h 4931"/>
                <a:gd name="T38" fmla="*/ 108 w 5985"/>
                <a:gd name="T39" fmla="*/ 2715 h 4931"/>
                <a:gd name="T40" fmla="*/ 352 w 5985"/>
                <a:gd name="T41" fmla="*/ 2783 h 4931"/>
                <a:gd name="T42" fmla="*/ 554 w 5985"/>
                <a:gd name="T43" fmla="*/ 2702 h 4931"/>
                <a:gd name="T44" fmla="*/ 797 w 5985"/>
                <a:gd name="T45" fmla="*/ 2553 h 4931"/>
                <a:gd name="T46" fmla="*/ 811 w 5985"/>
                <a:gd name="T47" fmla="*/ 2553 h 4931"/>
                <a:gd name="T48" fmla="*/ 1230 w 5985"/>
                <a:gd name="T49" fmla="*/ 2553 h 4931"/>
                <a:gd name="T50" fmla="*/ 1230 w 5985"/>
                <a:gd name="T51" fmla="*/ 3727 h 4931"/>
                <a:gd name="T52" fmla="*/ 2837 w 5985"/>
                <a:gd name="T53" fmla="*/ 3727 h 4931"/>
                <a:gd name="T54" fmla="*/ 2837 w 5985"/>
                <a:gd name="T55" fmla="*/ 4133 h 4931"/>
                <a:gd name="T56" fmla="*/ 2837 w 5985"/>
                <a:gd name="T57" fmla="*/ 4133 h 4931"/>
                <a:gd name="T58" fmla="*/ 2702 w 5985"/>
                <a:gd name="T59" fmla="*/ 4376 h 4931"/>
                <a:gd name="T60" fmla="*/ 2607 w 5985"/>
                <a:gd name="T61" fmla="*/ 4578 h 4931"/>
                <a:gd name="T62" fmla="*/ 2689 w 5985"/>
                <a:gd name="T63" fmla="*/ 4822 h 4931"/>
                <a:gd name="T64" fmla="*/ 2946 w 5985"/>
                <a:gd name="T65" fmla="*/ 4930 h 4931"/>
                <a:gd name="T66" fmla="*/ 3216 w 5985"/>
                <a:gd name="T67" fmla="*/ 4822 h 4931"/>
                <a:gd name="T68" fmla="*/ 3283 w 5985"/>
                <a:gd name="T69" fmla="*/ 4578 h 4931"/>
                <a:gd name="T70" fmla="*/ 3202 w 5985"/>
                <a:gd name="T71" fmla="*/ 4376 h 4931"/>
                <a:gd name="T72" fmla="*/ 3094 w 5985"/>
                <a:gd name="T73" fmla="*/ 4146 h 4931"/>
                <a:gd name="T74" fmla="*/ 3094 w 5985"/>
                <a:gd name="T75" fmla="*/ 3727 h 4931"/>
                <a:gd name="T76" fmla="*/ 5984 w 5985"/>
                <a:gd name="T77" fmla="*/ 3727 h 4931"/>
                <a:gd name="T78" fmla="*/ 5984 w 5985"/>
                <a:gd name="T79" fmla="*/ 2783 h 4931"/>
                <a:gd name="T80" fmla="*/ 5836 w 5985"/>
                <a:gd name="T81" fmla="*/ 2783 h 4931"/>
                <a:gd name="T82" fmla="*/ 5714 w 5985"/>
                <a:gd name="T83" fmla="*/ 2864 h 4931"/>
                <a:gd name="T84" fmla="*/ 5377 w 5985"/>
                <a:gd name="T85" fmla="*/ 2999 h 4931"/>
                <a:gd name="T86" fmla="*/ 4999 w 5985"/>
                <a:gd name="T87" fmla="*/ 2891 h 4931"/>
                <a:gd name="T88" fmla="*/ 4810 w 5985"/>
                <a:gd name="T89" fmla="*/ 2445 h 4931"/>
                <a:gd name="T90" fmla="*/ 4985 w 5985"/>
                <a:gd name="T91" fmla="*/ 2012 h 4931"/>
                <a:gd name="T92" fmla="*/ 5377 w 5985"/>
                <a:gd name="T93" fmla="*/ 1891 h 4931"/>
                <a:gd name="T94" fmla="*/ 5701 w 5985"/>
                <a:gd name="T95" fmla="*/ 2012 h 4931"/>
                <a:gd name="T96" fmla="*/ 5809 w 5985"/>
                <a:gd name="T97" fmla="*/ 2080 h 4931"/>
                <a:gd name="T98" fmla="*/ 5984 w 5985"/>
                <a:gd name="T99" fmla="*/ 2080 h 4931"/>
                <a:gd name="T100" fmla="*/ 5984 w 5985"/>
                <a:gd name="T101" fmla="*/ 1175 h 4931"/>
                <a:gd name="T102" fmla="*/ 3742 w 5985"/>
                <a:gd name="T103" fmla="*/ 1175 h 4931"/>
                <a:gd name="T104" fmla="*/ 3742 w 5985"/>
                <a:gd name="T105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85" h="4931">
                  <a:moveTo>
                    <a:pt x="3742" y="797"/>
                  </a:moveTo>
                  <a:lnTo>
                    <a:pt x="3742" y="797"/>
                  </a:lnTo>
                  <a:cubicBezTo>
                    <a:pt x="3742" y="689"/>
                    <a:pt x="3810" y="621"/>
                    <a:pt x="3864" y="554"/>
                  </a:cubicBezTo>
                  <a:cubicBezTo>
                    <a:pt x="3904" y="486"/>
                    <a:pt x="3945" y="432"/>
                    <a:pt x="3945" y="351"/>
                  </a:cubicBezTo>
                  <a:cubicBezTo>
                    <a:pt x="3945" y="256"/>
                    <a:pt x="3918" y="162"/>
                    <a:pt x="3878" y="108"/>
                  </a:cubicBezTo>
                  <a:cubicBezTo>
                    <a:pt x="3824" y="40"/>
                    <a:pt x="3756" y="0"/>
                    <a:pt x="3607" y="0"/>
                  </a:cubicBezTo>
                  <a:cubicBezTo>
                    <a:pt x="3472" y="14"/>
                    <a:pt x="3391" y="54"/>
                    <a:pt x="3337" y="108"/>
                  </a:cubicBezTo>
                  <a:cubicBezTo>
                    <a:pt x="3297" y="162"/>
                    <a:pt x="3270" y="256"/>
                    <a:pt x="3270" y="351"/>
                  </a:cubicBezTo>
                  <a:cubicBezTo>
                    <a:pt x="3270" y="432"/>
                    <a:pt x="3310" y="486"/>
                    <a:pt x="3364" y="554"/>
                  </a:cubicBezTo>
                  <a:cubicBezTo>
                    <a:pt x="3418" y="621"/>
                    <a:pt x="3486" y="689"/>
                    <a:pt x="3499" y="797"/>
                  </a:cubicBezTo>
                  <a:cubicBezTo>
                    <a:pt x="3499" y="797"/>
                    <a:pt x="3499" y="797"/>
                    <a:pt x="3499" y="810"/>
                  </a:cubicBezTo>
                  <a:cubicBezTo>
                    <a:pt x="3499" y="1175"/>
                    <a:pt x="3499" y="1175"/>
                    <a:pt x="3499" y="1175"/>
                  </a:cubicBezTo>
                  <a:cubicBezTo>
                    <a:pt x="1230" y="1175"/>
                    <a:pt x="1230" y="1175"/>
                    <a:pt x="1230" y="1175"/>
                  </a:cubicBezTo>
                  <a:cubicBezTo>
                    <a:pt x="1230" y="2310"/>
                    <a:pt x="1230" y="2310"/>
                    <a:pt x="1230" y="2310"/>
                  </a:cubicBezTo>
                  <a:cubicBezTo>
                    <a:pt x="797" y="2310"/>
                    <a:pt x="797" y="2310"/>
                    <a:pt x="797" y="2310"/>
                  </a:cubicBezTo>
                  <a:cubicBezTo>
                    <a:pt x="676" y="2310"/>
                    <a:pt x="608" y="2242"/>
                    <a:pt x="554" y="2188"/>
                  </a:cubicBezTo>
                  <a:cubicBezTo>
                    <a:pt x="486" y="2148"/>
                    <a:pt x="432" y="2107"/>
                    <a:pt x="352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2" y="2783"/>
                  </a:cubicBezTo>
                  <a:cubicBezTo>
                    <a:pt x="432" y="2783"/>
                    <a:pt x="486" y="2742"/>
                    <a:pt x="554" y="2702"/>
                  </a:cubicBezTo>
                  <a:cubicBezTo>
                    <a:pt x="622" y="2648"/>
                    <a:pt x="689" y="2567"/>
                    <a:pt x="797" y="2553"/>
                  </a:cubicBezTo>
                  <a:cubicBezTo>
                    <a:pt x="811" y="2553"/>
                    <a:pt x="811" y="2553"/>
                    <a:pt x="811" y="2553"/>
                  </a:cubicBezTo>
                  <a:cubicBezTo>
                    <a:pt x="1230" y="2553"/>
                    <a:pt x="1230" y="2553"/>
                    <a:pt x="1230" y="2553"/>
                  </a:cubicBezTo>
                  <a:cubicBezTo>
                    <a:pt x="1230" y="3727"/>
                    <a:pt x="1230" y="3727"/>
                    <a:pt x="1230" y="3727"/>
                  </a:cubicBezTo>
                  <a:cubicBezTo>
                    <a:pt x="2837" y="3727"/>
                    <a:pt x="2837" y="3727"/>
                    <a:pt x="2837" y="3727"/>
                  </a:cubicBezTo>
                  <a:cubicBezTo>
                    <a:pt x="2837" y="4133"/>
                    <a:pt x="2837" y="4133"/>
                    <a:pt x="2837" y="4133"/>
                  </a:cubicBezTo>
                  <a:lnTo>
                    <a:pt x="2837" y="4133"/>
                  </a:lnTo>
                  <a:cubicBezTo>
                    <a:pt x="2824" y="4241"/>
                    <a:pt x="2756" y="4308"/>
                    <a:pt x="2702" y="4376"/>
                  </a:cubicBezTo>
                  <a:cubicBezTo>
                    <a:pt x="2648" y="4444"/>
                    <a:pt x="2607" y="4498"/>
                    <a:pt x="2607" y="4578"/>
                  </a:cubicBezTo>
                  <a:cubicBezTo>
                    <a:pt x="2607" y="4673"/>
                    <a:pt x="2635" y="4768"/>
                    <a:pt x="2689" y="4822"/>
                  </a:cubicBezTo>
                  <a:cubicBezTo>
                    <a:pt x="2729" y="4876"/>
                    <a:pt x="2810" y="4930"/>
                    <a:pt x="2946" y="4930"/>
                  </a:cubicBezTo>
                  <a:cubicBezTo>
                    <a:pt x="3094" y="4930"/>
                    <a:pt x="3162" y="4889"/>
                    <a:pt x="3216" y="4822"/>
                  </a:cubicBezTo>
                  <a:cubicBezTo>
                    <a:pt x="3256" y="4768"/>
                    <a:pt x="3283" y="4673"/>
                    <a:pt x="3283" y="4578"/>
                  </a:cubicBezTo>
                  <a:cubicBezTo>
                    <a:pt x="3283" y="4498"/>
                    <a:pt x="3256" y="4444"/>
                    <a:pt x="3202" y="4376"/>
                  </a:cubicBezTo>
                  <a:cubicBezTo>
                    <a:pt x="3162" y="4322"/>
                    <a:pt x="3094" y="4254"/>
                    <a:pt x="3094" y="4146"/>
                  </a:cubicBezTo>
                  <a:cubicBezTo>
                    <a:pt x="3094" y="3727"/>
                    <a:pt x="3094" y="3727"/>
                    <a:pt x="3094" y="3727"/>
                  </a:cubicBezTo>
                  <a:cubicBezTo>
                    <a:pt x="5984" y="3727"/>
                    <a:pt x="5984" y="3727"/>
                    <a:pt x="5984" y="3727"/>
                  </a:cubicBezTo>
                  <a:cubicBezTo>
                    <a:pt x="5984" y="2783"/>
                    <a:pt x="5984" y="2783"/>
                    <a:pt x="5984" y="2783"/>
                  </a:cubicBezTo>
                  <a:cubicBezTo>
                    <a:pt x="5836" y="2783"/>
                    <a:pt x="5836" y="2783"/>
                    <a:pt x="5836" y="2783"/>
                  </a:cubicBezTo>
                  <a:cubicBezTo>
                    <a:pt x="5822" y="2783"/>
                    <a:pt x="5795" y="2796"/>
                    <a:pt x="5714" y="2864"/>
                  </a:cubicBezTo>
                  <a:cubicBezTo>
                    <a:pt x="5633" y="2932"/>
                    <a:pt x="5525" y="2999"/>
                    <a:pt x="5377" y="2999"/>
                  </a:cubicBezTo>
                  <a:cubicBezTo>
                    <a:pt x="5242" y="2999"/>
                    <a:pt x="5107" y="2972"/>
                    <a:pt x="4999" y="2891"/>
                  </a:cubicBezTo>
                  <a:cubicBezTo>
                    <a:pt x="4891" y="2796"/>
                    <a:pt x="4810" y="2634"/>
                    <a:pt x="4810" y="2445"/>
                  </a:cubicBezTo>
                  <a:cubicBezTo>
                    <a:pt x="4810" y="2269"/>
                    <a:pt x="4877" y="2094"/>
                    <a:pt x="4985" y="2012"/>
                  </a:cubicBezTo>
                  <a:cubicBezTo>
                    <a:pt x="5107" y="1918"/>
                    <a:pt x="5242" y="1891"/>
                    <a:pt x="5377" y="1891"/>
                  </a:cubicBezTo>
                  <a:cubicBezTo>
                    <a:pt x="5511" y="1891"/>
                    <a:pt x="5633" y="1959"/>
                    <a:pt x="5701" y="2012"/>
                  </a:cubicBezTo>
                  <a:cubicBezTo>
                    <a:pt x="5795" y="2080"/>
                    <a:pt x="5795" y="2080"/>
                    <a:pt x="5809" y="2080"/>
                  </a:cubicBezTo>
                  <a:cubicBezTo>
                    <a:pt x="5984" y="2080"/>
                    <a:pt x="5984" y="2080"/>
                    <a:pt x="5984" y="2080"/>
                  </a:cubicBezTo>
                  <a:cubicBezTo>
                    <a:pt x="5984" y="1175"/>
                    <a:pt x="5984" y="1175"/>
                    <a:pt x="5984" y="1175"/>
                  </a:cubicBezTo>
                  <a:cubicBezTo>
                    <a:pt x="3742" y="1175"/>
                    <a:pt x="3742" y="1175"/>
                    <a:pt x="3742" y="1175"/>
                  </a:cubicBezTo>
                  <a:lnTo>
                    <a:pt x="3742" y="797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8" name="Freeform 7">
              <a:extLst>
                <a:ext uri="{FF2B5EF4-FFF2-40B4-BE49-F238E27FC236}">
                  <a16:creationId xmlns:a16="http://schemas.microsoft.com/office/drawing/2014/main" id="{4D0DDD1A-B3AF-A746-A9CF-1DCE38350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305" y="4500564"/>
              <a:ext cx="3565655" cy="2958042"/>
            </a:xfrm>
            <a:custGeom>
              <a:avLst/>
              <a:gdLst>
                <a:gd name="T0" fmla="*/ 3728 w 5944"/>
                <a:gd name="T1" fmla="*/ 797 h 4931"/>
                <a:gd name="T2" fmla="*/ 3728 w 5944"/>
                <a:gd name="T3" fmla="*/ 797 h 4931"/>
                <a:gd name="T4" fmla="*/ 3836 w 5944"/>
                <a:gd name="T5" fmla="*/ 554 h 4931"/>
                <a:gd name="T6" fmla="*/ 3917 w 5944"/>
                <a:gd name="T7" fmla="*/ 351 h 4931"/>
                <a:gd name="T8" fmla="*/ 3849 w 5944"/>
                <a:gd name="T9" fmla="*/ 108 h 4931"/>
                <a:gd name="T10" fmla="*/ 3593 w 5944"/>
                <a:gd name="T11" fmla="*/ 0 h 4931"/>
                <a:gd name="T12" fmla="*/ 3323 w 5944"/>
                <a:gd name="T13" fmla="*/ 108 h 4931"/>
                <a:gd name="T14" fmla="*/ 3255 w 5944"/>
                <a:gd name="T15" fmla="*/ 351 h 4931"/>
                <a:gd name="T16" fmla="*/ 3336 w 5944"/>
                <a:gd name="T17" fmla="*/ 554 h 4931"/>
                <a:gd name="T18" fmla="*/ 3471 w 5944"/>
                <a:gd name="T19" fmla="*/ 797 h 4931"/>
                <a:gd name="T20" fmla="*/ 3471 w 5944"/>
                <a:gd name="T21" fmla="*/ 810 h 4931"/>
                <a:gd name="T22" fmla="*/ 3471 w 5944"/>
                <a:gd name="T23" fmla="*/ 1175 h 4931"/>
                <a:gd name="T24" fmla="*/ 1228 w 5944"/>
                <a:gd name="T25" fmla="*/ 1175 h 4931"/>
                <a:gd name="T26" fmla="*/ 1228 w 5944"/>
                <a:gd name="T27" fmla="*/ 2310 h 4931"/>
                <a:gd name="T28" fmla="*/ 783 w 5944"/>
                <a:gd name="T29" fmla="*/ 2310 h 4931"/>
                <a:gd name="T30" fmla="*/ 553 w 5944"/>
                <a:gd name="T31" fmla="*/ 2188 h 4931"/>
                <a:gd name="T32" fmla="*/ 351 w 5944"/>
                <a:gd name="T33" fmla="*/ 2107 h 4931"/>
                <a:gd name="T34" fmla="*/ 108 w 5944"/>
                <a:gd name="T35" fmla="*/ 2188 h 4931"/>
                <a:gd name="T36" fmla="*/ 0 w 5944"/>
                <a:gd name="T37" fmla="*/ 2445 h 4931"/>
                <a:gd name="T38" fmla="*/ 108 w 5944"/>
                <a:gd name="T39" fmla="*/ 2715 h 4931"/>
                <a:gd name="T40" fmla="*/ 351 w 5944"/>
                <a:gd name="T41" fmla="*/ 2783 h 4931"/>
                <a:gd name="T42" fmla="*/ 553 w 5944"/>
                <a:gd name="T43" fmla="*/ 2702 h 4931"/>
                <a:gd name="T44" fmla="*/ 796 w 5944"/>
                <a:gd name="T45" fmla="*/ 2553 h 4931"/>
                <a:gd name="T46" fmla="*/ 796 w 5944"/>
                <a:gd name="T47" fmla="*/ 2553 h 4931"/>
                <a:gd name="T48" fmla="*/ 1228 w 5944"/>
                <a:gd name="T49" fmla="*/ 2553 h 4931"/>
                <a:gd name="T50" fmla="*/ 1228 w 5944"/>
                <a:gd name="T51" fmla="*/ 3727 h 4931"/>
                <a:gd name="T52" fmla="*/ 2444 w 5944"/>
                <a:gd name="T53" fmla="*/ 3727 h 4931"/>
                <a:gd name="T54" fmla="*/ 2444 w 5944"/>
                <a:gd name="T55" fmla="*/ 4133 h 4931"/>
                <a:gd name="T56" fmla="*/ 2444 w 5944"/>
                <a:gd name="T57" fmla="*/ 4133 h 4931"/>
                <a:gd name="T58" fmla="*/ 2309 w 5944"/>
                <a:gd name="T59" fmla="*/ 4376 h 4931"/>
                <a:gd name="T60" fmla="*/ 2228 w 5944"/>
                <a:gd name="T61" fmla="*/ 4578 h 4931"/>
                <a:gd name="T62" fmla="*/ 2296 w 5944"/>
                <a:gd name="T63" fmla="*/ 4822 h 4931"/>
                <a:gd name="T64" fmla="*/ 2566 w 5944"/>
                <a:gd name="T65" fmla="*/ 4930 h 4931"/>
                <a:gd name="T66" fmla="*/ 2822 w 5944"/>
                <a:gd name="T67" fmla="*/ 4822 h 4931"/>
                <a:gd name="T68" fmla="*/ 2904 w 5944"/>
                <a:gd name="T69" fmla="*/ 4578 h 4931"/>
                <a:gd name="T70" fmla="*/ 2822 w 5944"/>
                <a:gd name="T71" fmla="*/ 4376 h 4931"/>
                <a:gd name="T72" fmla="*/ 2701 w 5944"/>
                <a:gd name="T73" fmla="*/ 4146 h 4931"/>
                <a:gd name="T74" fmla="*/ 2701 w 5944"/>
                <a:gd name="T75" fmla="*/ 3727 h 4931"/>
                <a:gd name="T76" fmla="*/ 5281 w 5944"/>
                <a:gd name="T77" fmla="*/ 3727 h 4931"/>
                <a:gd name="T78" fmla="*/ 5943 w 5944"/>
                <a:gd name="T79" fmla="*/ 1175 h 4931"/>
                <a:gd name="T80" fmla="*/ 3728 w 5944"/>
                <a:gd name="T81" fmla="*/ 1175 h 4931"/>
                <a:gd name="T82" fmla="*/ 3728 w 5944"/>
                <a:gd name="T83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44" h="4931">
                  <a:moveTo>
                    <a:pt x="3728" y="797"/>
                  </a:moveTo>
                  <a:lnTo>
                    <a:pt x="3728" y="797"/>
                  </a:lnTo>
                  <a:cubicBezTo>
                    <a:pt x="3728" y="689"/>
                    <a:pt x="3795" y="621"/>
                    <a:pt x="3836" y="554"/>
                  </a:cubicBezTo>
                  <a:cubicBezTo>
                    <a:pt x="3890" y="486"/>
                    <a:pt x="3917" y="432"/>
                    <a:pt x="3917" y="351"/>
                  </a:cubicBezTo>
                  <a:cubicBezTo>
                    <a:pt x="3917" y="256"/>
                    <a:pt x="3903" y="162"/>
                    <a:pt x="3849" y="108"/>
                  </a:cubicBezTo>
                  <a:cubicBezTo>
                    <a:pt x="3809" y="40"/>
                    <a:pt x="3728" y="0"/>
                    <a:pt x="3593" y="0"/>
                  </a:cubicBezTo>
                  <a:cubicBezTo>
                    <a:pt x="3444" y="14"/>
                    <a:pt x="3363" y="54"/>
                    <a:pt x="3323" y="108"/>
                  </a:cubicBezTo>
                  <a:cubicBezTo>
                    <a:pt x="3269" y="162"/>
                    <a:pt x="3255" y="256"/>
                    <a:pt x="3255" y="351"/>
                  </a:cubicBezTo>
                  <a:cubicBezTo>
                    <a:pt x="3255" y="432"/>
                    <a:pt x="3282" y="486"/>
                    <a:pt x="3336" y="554"/>
                  </a:cubicBezTo>
                  <a:cubicBezTo>
                    <a:pt x="3390" y="621"/>
                    <a:pt x="3458" y="689"/>
                    <a:pt x="3471" y="797"/>
                  </a:cubicBezTo>
                  <a:cubicBezTo>
                    <a:pt x="3471" y="797"/>
                    <a:pt x="3471" y="797"/>
                    <a:pt x="3471" y="810"/>
                  </a:cubicBezTo>
                  <a:cubicBezTo>
                    <a:pt x="3471" y="1175"/>
                    <a:pt x="3471" y="1175"/>
                    <a:pt x="3471" y="1175"/>
                  </a:cubicBezTo>
                  <a:cubicBezTo>
                    <a:pt x="1228" y="1175"/>
                    <a:pt x="1228" y="1175"/>
                    <a:pt x="1228" y="1175"/>
                  </a:cubicBezTo>
                  <a:cubicBezTo>
                    <a:pt x="1228" y="2310"/>
                    <a:pt x="1228" y="2310"/>
                    <a:pt x="1228" y="2310"/>
                  </a:cubicBezTo>
                  <a:cubicBezTo>
                    <a:pt x="783" y="2310"/>
                    <a:pt x="783" y="2310"/>
                    <a:pt x="783" y="2310"/>
                  </a:cubicBezTo>
                  <a:cubicBezTo>
                    <a:pt x="675" y="2310"/>
                    <a:pt x="607" y="2242"/>
                    <a:pt x="553" y="2188"/>
                  </a:cubicBezTo>
                  <a:cubicBezTo>
                    <a:pt x="485" y="2148"/>
                    <a:pt x="431" y="2107"/>
                    <a:pt x="351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1" y="2783"/>
                  </a:cubicBezTo>
                  <a:cubicBezTo>
                    <a:pt x="431" y="2783"/>
                    <a:pt x="485" y="2742"/>
                    <a:pt x="553" y="2702"/>
                  </a:cubicBezTo>
                  <a:cubicBezTo>
                    <a:pt x="621" y="2648"/>
                    <a:pt x="688" y="2567"/>
                    <a:pt x="796" y="2553"/>
                  </a:cubicBezTo>
                  <a:lnTo>
                    <a:pt x="796" y="2553"/>
                  </a:lnTo>
                  <a:cubicBezTo>
                    <a:pt x="1228" y="2553"/>
                    <a:pt x="1228" y="2553"/>
                    <a:pt x="1228" y="2553"/>
                  </a:cubicBezTo>
                  <a:cubicBezTo>
                    <a:pt x="1228" y="3727"/>
                    <a:pt x="1228" y="3727"/>
                    <a:pt x="1228" y="3727"/>
                  </a:cubicBezTo>
                  <a:cubicBezTo>
                    <a:pt x="2444" y="3727"/>
                    <a:pt x="2444" y="3727"/>
                    <a:pt x="2444" y="3727"/>
                  </a:cubicBezTo>
                  <a:cubicBezTo>
                    <a:pt x="2444" y="4133"/>
                    <a:pt x="2444" y="4133"/>
                    <a:pt x="2444" y="4133"/>
                  </a:cubicBezTo>
                  <a:lnTo>
                    <a:pt x="2444" y="4133"/>
                  </a:lnTo>
                  <a:cubicBezTo>
                    <a:pt x="2444" y="4241"/>
                    <a:pt x="2363" y="4308"/>
                    <a:pt x="2309" y="4376"/>
                  </a:cubicBezTo>
                  <a:cubicBezTo>
                    <a:pt x="2269" y="4444"/>
                    <a:pt x="2228" y="4498"/>
                    <a:pt x="2228" y="4578"/>
                  </a:cubicBezTo>
                  <a:cubicBezTo>
                    <a:pt x="2228" y="4673"/>
                    <a:pt x="2241" y="4768"/>
                    <a:pt x="2296" y="4822"/>
                  </a:cubicBezTo>
                  <a:cubicBezTo>
                    <a:pt x="2350" y="4876"/>
                    <a:pt x="2417" y="4930"/>
                    <a:pt x="2566" y="4930"/>
                  </a:cubicBezTo>
                  <a:cubicBezTo>
                    <a:pt x="2701" y="4930"/>
                    <a:pt x="2782" y="4889"/>
                    <a:pt x="2822" y="4822"/>
                  </a:cubicBezTo>
                  <a:cubicBezTo>
                    <a:pt x="2876" y="4768"/>
                    <a:pt x="2904" y="4673"/>
                    <a:pt x="2904" y="4578"/>
                  </a:cubicBezTo>
                  <a:cubicBezTo>
                    <a:pt x="2904" y="4498"/>
                    <a:pt x="2863" y="4444"/>
                    <a:pt x="2822" y="4376"/>
                  </a:cubicBezTo>
                  <a:cubicBezTo>
                    <a:pt x="2768" y="4322"/>
                    <a:pt x="2701" y="4254"/>
                    <a:pt x="2701" y="4146"/>
                  </a:cubicBezTo>
                  <a:cubicBezTo>
                    <a:pt x="2701" y="3727"/>
                    <a:pt x="2701" y="3727"/>
                    <a:pt x="2701" y="3727"/>
                  </a:cubicBezTo>
                  <a:cubicBezTo>
                    <a:pt x="5281" y="3727"/>
                    <a:pt x="5281" y="3727"/>
                    <a:pt x="5281" y="3727"/>
                  </a:cubicBezTo>
                  <a:cubicBezTo>
                    <a:pt x="5943" y="1175"/>
                    <a:pt x="5943" y="1175"/>
                    <a:pt x="5943" y="1175"/>
                  </a:cubicBezTo>
                  <a:cubicBezTo>
                    <a:pt x="3728" y="1175"/>
                    <a:pt x="3728" y="1175"/>
                    <a:pt x="3728" y="1175"/>
                  </a:cubicBezTo>
                  <a:lnTo>
                    <a:pt x="3728" y="797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19" name="Freeform 8">
              <a:extLst>
                <a:ext uri="{FF2B5EF4-FFF2-40B4-BE49-F238E27FC236}">
                  <a16:creationId xmlns:a16="http://schemas.microsoft.com/office/drawing/2014/main" id="{3381919D-4E27-2842-B664-CC8A6A8B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143" y="6892397"/>
              <a:ext cx="2375340" cy="1460500"/>
            </a:xfrm>
            <a:custGeom>
              <a:avLst/>
              <a:gdLst>
                <a:gd name="T0" fmla="*/ 2337 w 3959"/>
                <a:gd name="T1" fmla="*/ 162 h 2433"/>
                <a:gd name="T2" fmla="*/ 2337 w 3959"/>
                <a:gd name="T3" fmla="*/ 162 h 2433"/>
                <a:gd name="T4" fmla="*/ 2418 w 3959"/>
                <a:gd name="T5" fmla="*/ 270 h 2433"/>
                <a:gd name="T6" fmla="*/ 2540 w 3959"/>
                <a:gd name="T7" fmla="*/ 594 h 2433"/>
                <a:gd name="T8" fmla="*/ 2418 w 3959"/>
                <a:gd name="T9" fmla="*/ 986 h 2433"/>
                <a:gd name="T10" fmla="*/ 1972 w 3959"/>
                <a:gd name="T11" fmla="*/ 1162 h 2433"/>
                <a:gd name="T12" fmla="*/ 1540 w 3959"/>
                <a:gd name="T13" fmla="*/ 986 h 2433"/>
                <a:gd name="T14" fmla="*/ 1419 w 3959"/>
                <a:gd name="T15" fmla="*/ 594 h 2433"/>
                <a:gd name="T16" fmla="*/ 1553 w 3959"/>
                <a:gd name="T17" fmla="*/ 257 h 2433"/>
                <a:gd name="T18" fmla="*/ 1648 w 3959"/>
                <a:gd name="T19" fmla="*/ 135 h 2433"/>
                <a:gd name="T20" fmla="*/ 1648 w 3959"/>
                <a:gd name="T21" fmla="*/ 0 h 2433"/>
                <a:gd name="T22" fmla="*/ 0 w 3959"/>
                <a:gd name="T23" fmla="*/ 0 h 2433"/>
                <a:gd name="T24" fmla="*/ 513 w 3959"/>
                <a:gd name="T25" fmla="*/ 1811 h 2433"/>
                <a:gd name="T26" fmla="*/ 729 w 3959"/>
                <a:gd name="T27" fmla="*/ 2148 h 2433"/>
                <a:gd name="T28" fmla="*/ 729 w 3959"/>
                <a:gd name="T29" fmla="*/ 2148 h 2433"/>
                <a:gd name="T30" fmla="*/ 1297 w 3959"/>
                <a:gd name="T31" fmla="*/ 2432 h 2433"/>
                <a:gd name="T32" fmla="*/ 3958 w 3959"/>
                <a:gd name="T33" fmla="*/ 2432 h 2433"/>
                <a:gd name="T34" fmla="*/ 3958 w 3959"/>
                <a:gd name="T35" fmla="*/ 1554 h 2433"/>
                <a:gd name="T36" fmla="*/ 3810 w 3959"/>
                <a:gd name="T37" fmla="*/ 1554 h 2433"/>
                <a:gd name="T38" fmla="*/ 3688 w 3959"/>
                <a:gd name="T39" fmla="*/ 1635 h 2433"/>
                <a:gd name="T40" fmla="*/ 3351 w 3959"/>
                <a:gd name="T41" fmla="*/ 1770 h 2433"/>
                <a:gd name="T42" fmla="*/ 2972 w 3959"/>
                <a:gd name="T43" fmla="*/ 1648 h 2433"/>
                <a:gd name="T44" fmla="*/ 2783 w 3959"/>
                <a:gd name="T45" fmla="*/ 1216 h 2433"/>
                <a:gd name="T46" fmla="*/ 2958 w 3959"/>
                <a:gd name="T47" fmla="*/ 784 h 2433"/>
                <a:gd name="T48" fmla="*/ 3351 w 3959"/>
                <a:gd name="T49" fmla="*/ 662 h 2433"/>
                <a:gd name="T50" fmla="*/ 3675 w 3959"/>
                <a:gd name="T51" fmla="*/ 784 h 2433"/>
                <a:gd name="T52" fmla="*/ 3783 w 3959"/>
                <a:gd name="T53" fmla="*/ 851 h 2433"/>
                <a:gd name="T54" fmla="*/ 3958 w 3959"/>
                <a:gd name="T55" fmla="*/ 851 h 2433"/>
                <a:gd name="T56" fmla="*/ 3958 w 3959"/>
                <a:gd name="T57" fmla="*/ 0 h 2433"/>
                <a:gd name="T58" fmla="*/ 2337 w 3959"/>
                <a:gd name="T59" fmla="*/ 0 h 2433"/>
                <a:gd name="T60" fmla="*/ 2337 w 3959"/>
                <a:gd name="T61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9" h="2433">
                  <a:moveTo>
                    <a:pt x="2337" y="162"/>
                  </a:moveTo>
                  <a:lnTo>
                    <a:pt x="2337" y="162"/>
                  </a:lnTo>
                  <a:cubicBezTo>
                    <a:pt x="2337" y="176"/>
                    <a:pt x="2351" y="176"/>
                    <a:pt x="2418" y="270"/>
                  </a:cubicBezTo>
                  <a:cubicBezTo>
                    <a:pt x="2472" y="338"/>
                    <a:pt x="2540" y="460"/>
                    <a:pt x="2540" y="594"/>
                  </a:cubicBezTo>
                  <a:cubicBezTo>
                    <a:pt x="2540" y="730"/>
                    <a:pt x="2513" y="865"/>
                    <a:pt x="2418" y="986"/>
                  </a:cubicBezTo>
                  <a:cubicBezTo>
                    <a:pt x="2337" y="1094"/>
                    <a:pt x="2162" y="1162"/>
                    <a:pt x="1972" y="1162"/>
                  </a:cubicBezTo>
                  <a:cubicBezTo>
                    <a:pt x="1797" y="1162"/>
                    <a:pt x="1635" y="1081"/>
                    <a:pt x="1540" y="986"/>
                  </a:cubicBezTo>
                  <a:cubicBezTo>
                    <a:pt x="1445" y="865"/>
                    <a:pt x="1419" y="730"/>
                    <a:pt x="1419" y="594"/>
                  </a:cubicBezTo>
                  <a:cubicBezTo>
                    <a:pt x="1419" y="446"/>
                    <a:pt x="1499" y="338"/>
                    <a:pt x="1553" y="257"/>
                  </a:cubicBezTo>
                  <a:cubicBezTo>
                    <a:pt x="1621" y="176"/>
                    <a:pt x="1648" y="149"/>
                    <a:pt x="1648" y="135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3" y="1811"/>
                    <a:pt x="513" y="1811"/>
                    <a:pt x="513" y="1811"/>
                  </a:cubicBezTo>
                  <a:cubicBezTo>
                    <a:pt x="554" y="1932"/>
                    <a:pt x="621" y="2053"/>
                    <a:pt x="729" y="2148"/>
                  </a:cubicBezTo>
                  <a:lnTo>
                    <a:pt x="729" y="2148"/>
                  </a:lnTo>
                  <a:cubicBezTo>
                    <a:pt x="865" y="2324"/>
                    <a:pt x="1081" y="2432"/>
                    <a:pt x="1297" y="2432"/>
                  </a:cubicBezTo>
                  <a:cubicBezTo>
                    <a:pt x="3958" y="2432"/>
                    <a:pt x="3958" y="2432"/>
                    <a:pt x="3958" y="2432"/>
                  </a:cubicBezTo>
                  <a:cubicBezTo>
                    <a:pt x="3958" y="1554"/>
                    <a:pt x="3958" y="1554"/>
                    <a:pt x="3958" y="1554"/>
                  </a:cubicBezTo>
                  <a:cubicBezTo>
                    <a:pt x="3810" y="1554"/>
                    <a:pt x="3810" y="1554"/>
                    <a:pt x="3810" y="1554"/>
                  </a:cubicBezTo>
                  <a:cubicBezTo>
                    <a:pt x="3796" y="1554"/>
                    <a:pt x="3769" y="1567"/>
                    <a:pt x="3688" y="1635"/>
                  </a:cubicBezTo>
                  <a:cubicBezTo>
                    <a:pt x="3607" y="1702"/>
                    <a:pt x="3499" y="1770"/>
                    <a:pt x="3351" y="1770"/>
                  </a:cubicBezTo>
                  <a:cubicBezTo>
                    <a:pt x="3215" y="1770"/>
                    <a:pt x="3080" y="1743"/>
                    <a:pt x="2972" y="1648"/>
                  </a:cubicBezTo>
                  <a:cubicBezTo>
                    <a:pt x="2864" y="1567"/>
                    <a:pt x="2783" y="1405"/>
                    <a:pt x="2783" y="1216"/>
                  </a:cubicBezTo>
                  <a:cubicBezTo>
                    <a:pt x="2783" y="1040"/>
                    <a:pt x="2864" y="865"/>
                    <a:pt x="2958" y="784"/>
                  </a:cubicBezTo>
                  <a:cubicBezTo>
                    <a:pt x="3080" y="689"/>
                    <a:pt x="3215" y="662"/>
                    <a:pt x="3351" y="662"/>
                  </a:cubicBezTo>
                  <a:cubicBezTo>
                    <a:pt x="3485" y="662"/>
                    <a:pt x="3607" y="730"/>
                    <a:pt x="3675" y="784"/>
                  </a:cubicBezTo>
                  <a:cubicBezTo>
                    <a:pt x="3769" y="851"/>
                    <a:pt x="3769" y="851"/>
                    <a:pt x="3783" y="851"/>
                  </a:cubicBezTo>
                  <a:cubicBezTo>
                    <a:pt x="3958" y="851"/>
                    <a:pt x="3958" y="851"/>
                    <a:pt x="3958" y="851"/>
                  </a:cubicBezTo>
                  <a:cubicBezTo>
                    <a:pt x="3958" y="0"/>
                    <a:pt x="3958" y="0"/>
                    <a:pt x="3958" y="0"/>
                  </a:cubicBezTo>
                  <a:cubicBezTo>
                    <a:pt x="2337" y="0"/>
                    <a:pt x="2337" y="0"/>
                    <a:pt x="2337" y="0"/>
                  </a:cubicBezTo>
                  <a:lnTo>
                    <a:pt x="2337" y="1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0" name="Freeform 9">
              <a:extLst>
                <a:ext uri="{FF2B5EF4-FFF2-40B4-BE49-F238E27FC236}">
                  <a16:creationId xmlns:a16="http://schemas.microsoft.com/office/drawing/2014/main" id="{0F78B961-D9E3-904F-A07A-1B1DD340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397" y="9599084"/>
              <a:ext cx="706254" cy="664105"/>
            </a:xfrm>
            <a:custGeom>
              <a:avLst/>
              <a:gdLst>
                <a:gd name="T0" fmla="*/ 608 w 1176"/>
                <a:gd name="T1" fmla="*/ 351 h 1109"/>
                <a:gd name="T2" fmla="*/ 608 w 1176"/>
                <a:gd name="T3" fmla="*/ 351 h 1109"/>
                <a:gd name="T4" fmla="*/ 365 w 1176"/>
                <a:gd name="T5" fmla="*/ 419 h 1109"/>
                <a:gd name="T6" fmla="*/ 149 w 1176"/>
                <a:gd name="T7" fmla="*/ 487 h 1109"/>
                <a:gd name="T8" fmla="*/ 14 w 1176"/>
                <a:gd name="T9" fmla="*/ 703 h 1109"/>
                <a:gd name="T10" fmla="*/ 122 w 1176"/>
                <a:gd name="T11" fmla="*/ 973 h 1109"/>
                <a:gd name="T12" fmla="*/ 379 w 1176"/>
                <a:gd name="T13" fmla="*/ 1108 h 1109"/>
                <a:gd name="T14" fmla="*/ 595 w 1176"/>
                <a:gd name="T15" fmla="*/ 1000 h 1109"/>
                <a:gd name="T16" fmla="*/ 689 w 1176"/>
                <a:gd name="T17" fmla="*/ 797 h 1109"/>
                <a:gd name="T18" fmla="*/ 784 w 1176"/>
                <a:gd name="T19" fmla="*/ 527 h 1109"/>
                <a:gd name="T20" fmla="*/ 797 w 1176"/>
                <a:gd name="T21" fmla="*/ 527 h 1109"/>
                <a:gd name="T22" fmla="*/ 1175 w 1176"/>
                <a:gd name="T23" fmla="*/ 189 h 1109"/>
                <a:gd name="T24" fmla="*/ 1014 w 1176"/>
                <a:gd name="T25" fmla="*/ 0 h 1109"/>
                <a:gd name="T26" fmla="*/ 608 w 1176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65" y="419"/>
                  </a:cubicBezTo>
                  <a:cubicBezTo>
                    <a:pt x="284" y="433"/>
                    <a:pt x="216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27" y="865"/>
                    <a:pt x="122" y="973"/>
                  </a:cubicBezTo>
                  <a:cubicBezTo>
                    <a:pt x="216" y="1081"/>
                    <a:pt x="297" y="1108"/>
                    <a:pt x="379" y="1108"/>
                  </a:cubicBezTo>
                  <a:cubicBezTo>
                    <a:pt x="446" y="1095"/>
                    <a:pt x="527" y="1054"/>
                    <a:pt x="595" y="1000"/>
                  </a:cubicBezTo>
                  <a:cubicBezTo>
                    <a:pt x="662" y="946"/>
                    <a:pt x="676" y="878"/>
                    <a:pt x="689" y="797"/>
                  </a:cubicBezTo>
                  <a:cubicBezTo>
                    <a:pt x="703" y="716"/>
                    <a:pt x="703" y="608"/>
                    <a:pt x="784" y="527"/>
                  </a:cubicBezTo>
                  <a:cubicBezTo>
                    <a:pt x="784" y="527"/>
                    <a:pt x="784" y="527"/>
                    <a:pt x="797" y="527"/>
                  </a:cubicBezTo>
                  <a:cubicBezTo>
                    <a:pt x="1175" y="189"/>
                    <a:pt x="1175" y="189"/>
                    <a:pt x="1175" y="189"/>
                  </a:cubicBezTo>
                  <a:cubicBezTo>
                    <a:pt x="1014" y="0"/>
                    <a:pt x="1014" y="0"/>
                    <a:pt x="1014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1" name="Freeform 10">
              <a:extLst>
                <a:ext uri="{FF2B5EF4-FFF2-40B4-BE49-F238E27FC236}">
                  <a16:creationId xmlns:a16="http://schemas.microsoft.com/office/drawing/2014/main" id="{F34A7542-EA5C-3347-9DF1-00BFB9D4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841" y="6892397"/>
              <a:ext cx="3541849" cy="1460500"/>
            </a:xfrm>
            <a:custGeom>
              <a:avLst/>
              <a:gdLst>
                <a:gd name="T0" fmla="*/ 5795 w 5904"/>
                <a:gd name="T1" fmla="*/ 946 h 2433"/>
                <a:gd name="T2" fmla="*/ 5795 w 5904"/>
                <a:gd name="T3" fmla="*/ 946 h 2433"/>
                <a:gd name="T4" fmla="*/ 5552 w 5904"/>
                <a:gd name="T5" fmla="*/ 878 h 2433"/>
                <a:gd name="T6" fmla="*/ 5350 w 5904"/>
                <a:gd name="T7" fmla="*/ 959 h 2433"/>
                <a:gd name="T8" fmla="*/ 5107 w 5904"/>
                <a:gd name="T9" fmla="*/ 1081 h 2433"/>
                <a:gd name="T10" fmla="*/ 4675 w 5904"/>
                <a:gd name="T11" fmla="*/ 1081 h 2433"/>
                <a:gd name="T12" fmla="*/ 4675 w 5904"/>
                <a:gd name="T13" fmla="*/ 0 h 2433"/>
                <a:gd name="T14" fmla="*/ 3310 w 5904"/>
                <a:gd name="T15" fmla="*/ 0 h 2433"/>
                <a:gd name="T16" fmla="*/ 3310 w 5904"/>
                <a:gd name="T17" fmla="*/ 162 h 2433"/>
                <a:gd name="T18" fmla="*/ 3378 w 5904"/>
                <a:gd name="T19" fmla="*/ 270 h 2433"/>
                <a:gd name="T20" fmla="*/ 3499 w 5904"/>
                <a:gd name="T21" fmla="*/ 594 h 2433"/>
                <a:gd name="T22" fmla="*/ 3391 w 5904"/>
                <a:gd name="T23" fmla="*/ 986 h 2433"/>
                <a:gd name="T24" fmla="*/ 2946 w 5904"/>
                <a:gd name="T25" fmla="*/ 1162 h 2433"/>
                <a:gd name="T26" fmla="*/ 2513 w 5904"/>
                <a:gd name="T27" fmla="*/ 986 h 2433"/>
                <a:gd name="T28" fmla="*/ 2391 w 5904"/>
                <a:gd name="T29" fmla="*/ 594 h 2433"/>
                <a:gd name="T30" fmla="*/ 2527 w 5904"/>
                <a:gd name="T31" fmla="*/ 257 h 2433"/>
                <a:gd name="T32" fmla="*/ 2621 w 5904"/>
                <a:gd name="T33" fmla="*/ 135 h 2433"/>
                <a:gd name="T34" fmla="*/ 2621 w 5904"/>
                <a:gd name="T35" fmla="*/ 0 h 2433"/>
                <a:gd name="T36" fmla="*/ 1230 w 5904"/>
                <a:gd name="T37" fmla="*/ 0 h 2433"/>
                <a:gd name="T38" fmla="*/ 1230 w 5904"/>
                <a:gd name="T39" fmla="*/ 1081 h 2433"/>
                <a:gd name="T40" fmla="*/ 784 w 5904"/>
                <a:gd name="T41" fmla="*/ 1081 h 2433"/>
                <a:gd name="T42" fmla="*/ 554 w 5904"/>
                <a:gd name="T43" fmla="*/ 959 h 2433"/>
                <a:gd name="T44" fmla="*/ 352 w 5904"/>
                <a:gd name="T45" fmla="*/ 878 h 2433"/>
                <a:gd name="T46" fmla="*/ 108 w 5904"/>
                <a:gd name="T47" fmla="*/ 946 h 2433"/>
                <a:gd name="T48" fmla="*/ 0 w 5904"/>
                <a:gd name="T49" fmla="*/ 1216 h 2433"/>
                <a:gd name="T50" fmla="*/ 108 w 5904"/>
                <a:gd name="T51" fmla="*/ 1486 h 2433"/>
                <a:gd name="T52" fmla="*/ 352 w 5904"/>
                <a:gd name="T53" fmla="*/ 1554 h 2433"/>
                <a:gd name="T54" fmla="*/ 554 w 5904"/>
                <a:gd name="T55" fmla="*/ 1472 h 2433"/>
                <a:gd name="T56" fmla="*/ 797 w 5904"/>
                <a:gd name="T57" fmla="*/ 1324 h 2433"/>
                <a:gd name="T58" fmla="*/ 797 w 5904"/>
                <a:gd name="T59" fmla="*/ 1324 h 2433"/>
                <a:gd name="T60" fmla="*/ 1230 w 5904"/>
                <a:gd name="T61" fmla="*/ 1324 h 2433"/>
                <a:gd name="T62" fmla="*/ 1230 w 5904"/>
                <a:gd name="T63" fmla="*/ 2432 h 2433"/>
                <a:gd name="T64" fmla="*/ 4675 w 5904"/>
                <a:gd name="T65" fmla="*/ 2432 h 2433"/>
                <a:gd name="T66" fmla="*/ 4675 w 5904"/>
                <a:gd name="T67" fmla="*/ 1324 h 2433"/>
                <a:gd name="T68" fmla="*/ 5093 w 5904"/>
                <a:gd name="T69" fmla="*/ 1324 h 2433"/>
                <a:gd name="T70" fmla="*/ 5107 w 5904"/>
                <a:gd name="T71" fmla="*/ 1324 h 2433"/>
                <a:gd name="T72" fmla="*/ 5350 w 5904"/>
                <a:gd name="T73" fmla="*/ 1472 h 2433"/>
                <a:gd name="T74" fmla="*/ 5552 w 5904"/>
                <a:gd name="T75" fmla="*/ 1554 h 2433"/>
                <a:gd name="T76" fmla="*/ 5795 w 5904"/>
                <a:gd name="T77" fmla="*/ 1486 h 2433"/>
                <a:gd name="T78" fmla="*/ 5890 w 5904"/>
                <a:gd name="T79" fmla="*/ 1216 h 2433"/>
                <a:gd name="T80" fmla="*/ 5795 w 5904"/>
                <a:gd name="T81" fmla="*/ 946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4" h="2433">
                  <a:moveTo>
                    <a:pt x="5795" y="946"/>
                  </a:moveTo>
                  <a:lnTo>
                    <a:pt x="5795" y="946"/>
                  </a:lnTo>
                  <a:cubicBezTo>
                    <a:pt x="5741" y="905"/>
                    <a:pt x="5647" y="878"/>
                    <a:pt x="5552" y="878"/>
                  </a:cubicBezTo>
                  <a:cubicBezTo>
                    <a:pt x="5471" y="878"/>
                    <a:pt x="5417" y="919"/>
                    <a:pt x="5350" y="959"/>
                  </a:cubicBezTo>
                  <a:cubicBezTo>
                    <a:pt x="5283" y="1013"/>
                    <a:pt x="5215" y="1081"/>
                    <a:pt x="5107" y="1081"/>
                  </a:cubicBezTo>
                  <a:cubicBezTo>
                    <a:pt x="4675" y="1081"/>
                    <a:pt x="4675" y="1081"/>
                    <a:pt x="4675" y="1081"/>
                  </a:cubicBezTo>
                  <a:cubicBezTo>
                    <a:pt x="4675" y="0"/>
                    <a:pt x="4675" y="0"/>
                    <a:pt x="4675" y="0"/>
                  </a:cubicBezTo>
                  <a:cubicBezTo>
                    <a:pt x="3310" y="0"/>
                    <a:pt x="3310" y="0"/>
                    <a:pt x="3310" y="0"/>
                  </a:cubicBezTo>
                  <a:cubicBezTo>
                    <a:pt x="3310" y="162"/>
                    <a:pt x="3310" y="162"/>
                    <a:pt x="3310" y="162"/>
                  </a:cubicBezTo>
                  <a:cubicBezTo>
                    <a:pt x="3310" y="176"/>
                    <a:pt x="3324" y="176"/>
                    <a:pt x="3378" y="270"/>
                  </a:cubicBezTo>
                  <a:cubicBezTo>
                    <a:pt x="3432" y="338"/>
                    <a:pt x="3499" y="460"/>
                    <a:pt x="3499" y="594"/>
                  </a:cubicBezTo>
                  <a:cubicBezTo>
                    <a:pt x="3499" y="730"/>
                    <a:pt x="3486" y="865"/>
                    <a:pt x="3391" y="986"/>
                  </a:cubicBezTo>
                  <a:cubicBezTo>
                    <a:pt x="3297" y="1094"/>
                    <a:pt x="3134" y="1162"/>
                    <a:pt x="2946" y="1162"/>
                  </a:cubicBezTo>
                  <a:cubicBezTo>
                    <a:pt x="2756" y="1162"/>
                    <a:pt x="2594" y="1081"/>
                    <a:pt x="2513" y="986"/>
                  </a:cubicBezTo>
                  <a:cubicBezTo>
                    <a:pt x="2419" y="865"/>
                    <a:pt x="2391" y="730"/>
                    <a:pt x="2391" y="594"/>
                  </a:cubicBezTo>
                  <a:cubicBezTo>
                    <a:pt x="2391" y="446"/>
                    <a:pt x="2473" y="338"/>
                    <a:pt x="2527" y="257"/>
                  </a:cubicBezTo>
                  <a:cubicBezTo>
                    <a:pt x="2594" y="176"/>
                    <a:pt x="2607" y="149"/>
                    <a:pt x="2621" y="135"/>
                  </a:cubicBezTo>
                  <a:cubicBezTo>
                    <a:pt x="2621" y="0"/>
                    <a:pt x="2621" y="0"/>
                    <a:pt x="2621" y="0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1230" y="1081"/>
                    <a:pt x="1230" y="1081"/>
                    <a:pt x="1230" y="1081"/>
                  </a:cubicBezTo>
                  <a:cubicBezTo>
                    <a:pt x="784" y="1081"/>
                    <a:pt x="784" y="1081"/>
                    <a:pt x="784" y="1081"/>
                  </a:cubicBezTo>
                  <a:cubicBezTo>
                    <a:pt x="676" y="1081"/>
                    <a:pt x="608" y="1013"/>
                    <a:pt x="554" y="959"/>
                  </a:cubicBezTo>
                  <a:cubicBezTo>
                    <a:pt x="486" y="919"/>
                    <a:pt x="419" y="878"/>
                    <a:pt x="352" y="878"/>
                  </a:cubicBezTo>
                  <a:cubicBezTo>
                    <a:pt x="257" y="878"/>
                    <a:pt x="162" y="905"/>
                    <a:pt x="108" y="946"/>
                  </a:cubicBezTo>
                  <a:cubicBezTo>
                    <a:pt x="41" y="1000"/>
                    <a:pt x="0" y="1081"/>
                    <a:pt x="0" y="1216"/>
                  </a:cubicBezTo>
                  <a:cubicBezTo>
                    <a:pt x="0" y="1364"/>
                    <a:pt x="54" y="1432"/>
                    <a:pt x="108" y="1486"/>
                  </a:cubicBezTo>
                  <a:cubicBezTo>
                    <a:pt x="162" y="1527"/>
                    <a:pt x="244" y="1554"/>
                    <a:pt x="352" y="1554"/>
                  </a:cubicBezTo>
                  <a:cubicBezTo>
                    <a:pt x="432" y="1554"/>
                    <a:pt x="486" y="1513"/>
                    <a:pt x="554" y="1472"/>
                  </a:cubicBezTo>
                  <a:cubicBezTo>
                    <a:pt x="622" y="1418"/>
                    <a:pt x="689" y="1338"/>
                    <a:pt x="797" y="1324"/>
                  </a:cubicBezTo>
                  <a:lnTo>
                    <a:pt x="797" y="1324"/>
                  </a:lnTo>
                  <a:cubicBezTo>
                    <a:pt x="1230" y="1324"/>
                    <a:pt x="1230" y="1324"/>
                    <a:pt x="1230" y="1324"/>
                  </a:cubicBezTo>
                  <a:cubicBezTo>
                    <a:pt x="1230" y="2432"/>
                    <a:pt x="1230" y="2432"/>
                    <a:pt x="1230" y="2432"/>
                  </a:cubicBezTo>
                  <a:cubicBezTo>
                    <a:pt x="4675" y="2432"/>
                    <a:pt x="4675" y="2432"/>
                    <a:pt x="4675" y="2432"/>
                  </a:cubicBezTo>
                  <a:cubicBezTo>
                    <a:pt x="4675" y="1324"/>
                    <a:pt x="4675" y="1324"/>
                    <a:pt x="4675" y="1324"/>
                  </a:cubicBezTo>
                  <a:cubicBezTo>
                    <a:pt x="5093" y="1324"/>
                    <a:pt x="5093" y="1324"/>
                    <a:pt x="5093" y="1324"/>
                  </a:cubicBezTo>
                  <a:cubicBezTo>
                    <a:pt x="5107" y="1324"/>
                    <a:pt x="5107" y="1324"/>
                    <a:pt x="5107" y="1324"/>
                  </a:cubicBezTo>
                  <a:cubicBezTo>
                    <a:pt x="5215" y="1338"/>
                    <a:pt x="5283" y="1418"/>
                    <a:pt x="5350" y="1472"/>
                  </a:cubicBezTo>
                  <a:cubicBezTo>
                    <a:pt x="5417" y="1513"/>
                    <a:pt x="5471" y="1554"/>
                    <a:pt x="5552" y="1554"/>
                  </a:cubicBezTo>
                  <a:cubicBezTo>
                    <a:pt x="5647" y="1554"/>
                    <a:pt x="5727" y="1527"/>
                    <a:pt x="5795" y="1486"/>
                  </a:cubicBezTo>
                  <a:cubicBezTo>
                    <a:pt x="5849" y="1432"/>
                    <a:pt x="5890" y="1364"/>
                    <a:pt x="5890" y="1216"/>
                  </a:cubicBezTo>
                  <a:cubicBezTo>
                    <a:pt x="5903" y="1081"/>
                    <a:pt x="5862" y="1000"/>
                    <a:pt x="5795" y="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2" name="Freeform 11">
              <a:extLst>
                <a:ext uri="{FF2B5EF4-FFF2-40B4-BE49-F238E27FC236}">
                  <a16:creationId xmlns:a16="http://schemas.microsoft.com/office/drawing/2014/main" id="{EA837675-115A-574A-9FF6-1BE6ED594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232" y="9599084"/>
              <a:ext cx="698318" cy="664105"/>
            </a:xfrm>
            <a:custGeom>
              <a:avLst/>
              <a:gdLst>
                <a:gd name="T0" fmla="*/ 608 w 1163"/>
                <a:gd name="T1" fmla="*/ 351 h 1109"/>
                <a:gd name="T2" fmla="*/ 608 w 1163"/>
                <a:gd name="T3" fmla="*/ 351 h 1109"/>
                <a:gd name="T4" fmla="*/ 351 w 1163"/>
                <a:gd name="T5" fmla="*/ 419 h 1109"/>
                <a:gd name="T6" fmla="*/ 149 w 1163"/>
                <a:gd name="T7" fmla="*/ 487 h 1109"/>
                <a:gd name="T8" fmla="*/ 14 w 1163"/>
                <a:gd name="T9" fmla="*/ 703 h 1109"/>
                <a:gd name="T10" fmla="*/ 108 w 1163"/>
                <a:gd name="T11" fmla="*/ 973 h 1109"/>
                <a:gd name="T12" fmla="*/ 365 w 1163"/>
                <a:gd name="T13" fmla="*/ 1108 h 1109"/>
                <a:gd name="T14" fmla="*/ 595 w 1163"/>
                <a:gd name="T15" fmla="*/ 1000 h 1109"/>
                <a:gd name="T16" fmla="*/ 690 w 1163"/>
                <a:gd name="T17" fmla="*/ 797 h 1109"/>
                <a:gd name="T18" fmla="*/ 784 w 1163"/>
                <a:gd name="T19" fmla="*/ 527 h 1109"/>
                <a:gd name="T20" fmla="*/ 784 w 1163"/>
                <a:gd name="T21" fmla="*/ 527 h 1109"/>
                <a:gd name="T22" fmla="*/ 1162 w 1163"/>
                <a:gd name="T23" fmla="*/ 189 h 1109"/>
                <a:gd name="T24" fmla="*/ 1000 w 1163"/>
                <a:gd name="T25" fmla="*/ 0 h 1109"/>
                <a:gd name="T26" fmla="*/ 608 w 1163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3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51" y="419"/>
                  </a:cubicBezTo>
                  <a:cubicBezTo>
                    <a:pt x="271" y="433"/>
                    <a:pt x="203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14" y="865"/>
                    <a:pt x="108" y="973"/>
                  </a:cubicBezTo>
                  <a:cubicBezTo>
                    <a:pt x="203" y="1081"/>
                    <a:pt x="284" y="1108"/>
                    <a:pt x="365" y="1108"/>
                  </a:cubicBezTo>
                  <a:cubicBezTo>
                    <a:pt x="446" y="1095"/>
                    <a:pt x="514" y="1054"/>
                    <a:pt x="595" y="1000"/>
                  </a:cubicBezTo>
                  <a:cubicBezTo>
                    <a:pt x="649" y="946"/>
                    <a:pt x="676" y="878"/>
                    <a:pt x="690" y="797"/>
                  </a:cubicBezTo>
                  <a:cubicBezTo>
                    <a:pt x="703" y="716"/>
                    <a:pt x="703" y="608"/>
                    <a:pt x="784" y="527"/>
                  </a:cubicBezTo>
                  <a:lnTo>
                    <a:pt x="784" y="527"/>
                  </a:lnTo>
                  <a:cubicBezTo>
                    <a:pt x="1162" y="189"/>
                    <a:pt x="1162" y="189"/>
                    <a:pt x="1162" y="189"/>
                  </a:cubicBezTo>
                  <a:cubicBezTo>
                    <a:pt x="1000" y="0"/>
                    <a:pt x="1000" y="0"/>
                    <a:pt x="1000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3" name="Freeform 12">
              <a:extLst>
                <a:ext uri="{FF2B5EF4-FFF2-40B4-BE49-F238E27FC236}">
                  <a16:creationId xmlns:a16="http://schemas.microsoft.com/office/drawing/2014/main" id="{560C68D3-6A81-9847-8FFE-C19AB810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758" y="6892397"/>
              <a:ext cx="3184754" cy="1460500"/>
            </a:xfrm>
            <a:custGeom>
              <a:avLst/>
              <a:gdLst>
                <a:gd name="T0" fmla="*/ 3026 w 5310"/>
                <a:gd name="T1" fmla="*/ 162 h 2433"/>
                <a:gd name="T2" fmla="*/ 3026 w 5310"/>
                <a:gd name="T3" fmla="*/ 162 h 2433"/>
                <a:gd name="T4" fmla="*/ 3093 w 5310"/>
                <a:gd name="T5" fmla="*/ 270 h 2433"/>
                <a:gd name="T6" fmla="*/ 3215 w 5310"/>
                <a:gd name="T7" fmla="*/ 594 h 2433"/>
                <a:gd name="T8" fmla="*/ 3093 w 5310"/>
                <a:gd name="T9" fmla="*/ 986 h 2433"/>
                <a:gd name="T10" fmla="*/ 2661 w 5310"/>
                <a:gd name="T11" fmla="*/ 1162 h 2433"/>
                <a:gd name="T12" fmla="*/ 2215 w 5310"/>
                <a:gd name="T13" fmla="*/ 986 h 2433"/>
                <a:gd name="T14" fmla="*/ 2107 w 5310"/>
                <a:gd name="T15" fmla="*/ 594 h 2433"/>
                <a:gd name="T16" fmla="*/ 2242 w 5310"/>
                <a:gd name="T17" fmla="*/ 257 h 2433"/>
                <a:gd name="T18" fmla="*/ 2323 w 5310"/>
                <a:gd name="T19" fmla="*/ 135 h 2433"/>
                <a:gd name="T20" fmla="*/ 2323 w 5310"/>
                <a:gd name="T21" fmla="*/ 0 h 2433"/>
                <a:gd name="T22" fmla="*/ 0 w 5310"/>
                <a:gd name="T23" fmla="*/ 0 h 2433"/>
                <a:gd name="T24" fmla="*/ 0 w 5310"/>
                <a:gd name="T25" fmla="*/ 851 h 2433"/>
                <a:gd name="T26" fmla="*/ 176 w 5310"/>
                <a:gd name="T27" fmla="*/ 851 h 2433"/>
                <a:gd name="T28" fmla="*/ 298 w 5310"/>
                <a:gd name="T29" fmla="*/ 784 h 2433"/>
                <a:gd name="T30" fmla="*/ 621 w 5310"/>
                <a:gd name="T31" fmla="*/ 662 h 2433"/>
                <a:gd name="T32" fmla="*/ 999 w 5310"/>
                <a:gd name="T33" fmla="*/ 784 h 2433"/>
                <a:gd name="T34" fmla="*/ 1188 w 5310"/>
                <a:gd name="T35" fmla="*/ 1216 h 2433"/>
                <a:gd name="T36" fmla="*/ 999 w 5310"/>
                <a:gd name="T37" fmla="*/ 1648 h 2433"/>
                <a:gd name="T38" fmla="*/ 621 w 5310"/>
                <a:gd name="T39" fmla="*/ 1770 h 2433"/>
                <a:gd name="T40" fmla="*/ 284 w 5310"/>
                <a:gd name="T41" fmla="*/ 1635 h 2433"/>
                <a:gd name="T42" fmla="*/ 149 w 5310"/>
                <a:gd name="T43" fmla="*/ 1554 h 2433"/>
                <a:gd name="T44" fmla="*/ 0 w 5310"/>
                <a:gd name="T45" fmla="*/ 1554 h 2433"/>
                <a:gd name="T46" fmla="*/ 0 w 5310"/>
                <a:gd name="T47" fmla="*/ 2432 h 2433"/>
                <a:gd name="T48" fmla="*/ 4160 w 5310"/>
                <a:gd name="T49" fmla="*/ 2432 h 2433"/>
                <a:gd name="T50" fmla="*/ 4809 w 5310"/>
                <a:gd name="T51" fmla="*/ 1973 h 2433"/>
                <a:gd name="T52" fmla="*/ 5309 w 5310"/>
                <a:gd name="T53" fmla="*/ 0 h 2433"/>
                <a:gd name="T54" fmla="*/ 3026 w 5310"/>
                <a:gd name="T55" fmla="*/ 0 h 2433"/>
                <a:gd name="T56" fmla="*/ 3026 w 5310"/>
                <a:gd name="T57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10" h="2433">
                  <a:moveTo>
                    <a:pt x="3026" y="162"/>
                  </a:moveTo>
                  <a:lnTo>
                    <a:pt x="3026" y="162"/>
                  </a:lnTo>
                  <a:cubicBezTo>
                    <a:pt x="3026" y="176"/>
                    <a:pt x="3026" y="176"/>
                    <a:pt x="3093" y="270"/>
                  </a:cubicBezTo>
                  <a:cubicBezTo>
                    <a:pt x="3147" y="338"/>
                    <a:pt x="3215" y="460"/>
                    <a:pt x="3215" y="594"/>
                  </a:cubicBezTo>
                  <a:cubicBezTo>
                    <a:pt x="3215" y="730"/>
                    <a:pt x="3188" y="865"/>
                    <a:pt x="3093" y="986"/>
                  </a:cubicBezTo>
                  <a:cubicBezTo>
                    <a:pt x="3012" y="1094"/>
                    <a:pt x="2837" y="1162"/>
                    <a:pt x="2661" y="1162"/>
                  </a:cubicBezTo>
                  <a:cubicBezTo>
                    <a:pt x="2472" y="1162"/>
                    <a:pt x="2310" y="1081"/>
                    <a:pt x="2215" y="986"/>
                  </a:cubicBezTo>
                  <a:cubicBezTo>
                    <a:pt x="2121" y="865"/>
                    <a:pt x="2107" y="730"/>
                    <a:pt x="2107" y="594"/>
                  </a:cubicBezTo>
                  <a:cubicBezTo>
                    <a:pt x="2107" y="446"/>
                    <a:pt x="2175" y="338"/>
                    <a:pt x="2242" y="257"/>
                  </a:cubicBezTo>
                  <a:cubicBezTo>
                    <a:pt x="2310" y="176"/>
                    <a:pt x="2323" y="149"/>
                    <a:pt x="2323" y="135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176" y="851"/>
                    <a:pt x="176" y="851"/>
                    <a:pt x="176" y="851"/>
                  </a:cubicBezTo>
                  <a:cubicBezTo>
                    <a:pt x="203" y="851"/>
                    <a:pt x="203" y="851"/>
                    <a:pt x="298" y="784"/>
                  </a:cubicBezTo>
                  <a:cubicBezTo>
                    <a:pt x="365" y="730"/>
                    <a:pt x="472" y="662"/>
                    <a:pt x="621" y="662"/>
                  </a:cubicBezTo>
                  <a:cubicBezTo>
                    <a:pt x="742" y="662"/>
                    <a:pt x="891" y="689"/>
                    <a:pt x="999" y="784"/>
                  </a:cubicBezTo>
                  <a:cubicBezTo>
                    <a:pt x="1107" y="865"/>
                    <a:pt x="1188" y="1040"/>
                    <a:pt x="1188" y="1216"/>
                  </a:cubicBezTo>
                  <a:cubicBezTo>
                    <a:pt x="1188" y="1405"/>
                    <a:pt x="1107" y="1567"/>
                    <a:pt x="999" y="1648"/>
                  </a:cubicBezTo>
                  <a:cubicBezTo>
                    <a:pt x="891" y="1743"/>
                    <a:pt x="756" y="1770"/>
                    <a:pt x="621" y="1770"/>
                  </a:cubicBezTo>
                  <a:cubicBezTo>
                    <a:pt x="472" y="1770"/>
                    <a:pt x="352" y="1702"/>
                    <a:pt x="284" y="1635"/>
                  </a:cubicBezTo>
                  <a:cubicBezTo>
                    <a:pt x="190" y="1567"/>
                    <a:pt x="176" y="1554"/>
                    <a:pt x="149" y="155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0" y="2432"/>
                    <a:pt x="0" y="2432"/>
                    <a:pt x="0" y="2432"/>
                  </a:cubicBezTo>
                  <a:cubicBezTo>
                    <a:pt x="4160" y="2432"/>
                    <a:pt x="4160" y="2432"/>
                    <a:pt x="4160" y="2432"/>
                  </a:cubicBezTo>
                  <a:cubicBezTo>
                    <a:pt x="4444" y="2432"/>
                    <a:pt x="4715" y="2229"/>
                    <a:pt x="4809" y="1973"/>
                  </a:cubicBezTo>
                  <a:cubicBezTo>
                    <a:pt x="5309" y="0"/>
                    <a:pt x="5309" y="0"/>
                    <a:pt x="5309" y="0"/>
                  </a:cubicBezTo>
                  <a:cubicBezTo>
                    <a:pt x="3026" y="0"/>
                    <a:pt x="3026" y="0"/>
                    <a:pt x="3026" y="0"/>
                  </a:cubicBezTo>
                  <a:lnTo>
                    <a:pt x="3026" y="1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4" name="Freeform 13">
              <a:extLst>
                <a:ext uri="{FF2B5EF4-FFF2-40B4-BE49-F238E27FC236}">
                  <a16:creationId xmlns:a16="http://schemas.microsoft.com/office/drawing/2014/main" id="{6AD925CC-D5C6-724B-B966-7253A9DF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112" y="8585731"/>
              <a:ext cx="2690113" cy="2693458"/>
            </a:xfrm>
            <a:custGeom>
              <a:avLst/>
              <a:gdLst>
                <a:gd name="T0" fmla="*/ 2243 w 4486"/>
                <a:gd name="T1" fmla="*/ 0 h 4487"/>
                <a:gd name="T2" fmla="*/ 2243 w 4486"/>
                <a:gd name="T3" fmla="*/ 0 h 4487"/>
                <a:gd name="T4" fmla="*/ 0 w 4486"/>
                <a:gd name="T5" fmla="*/ 2243 h 4487"/>
                <a:gd name="T6" fmla="*/ 2243 w 4486"/>
                <a:gd name="T7" fmla="*/ 4486 h 4487"/>
                <a:gd name="T8" fmla="*/ 4485 w 4486"/>
                <a:gd name="T9" fmla="*/ 2243 h 4487"/>
                <a:gd name="T10" fmla="*/ 2243 w 4486"/>
                <a:gd name="T11" fmla="*/ 0 h 4487"/>
                <a:gd name="T12" fmla="*/ 2972 w 4486"/>
                <a:gd name="T13" fmla="*/ 2040 h 4487"/>
                <a:gd name="T14" fmla="*/ 2972 w 4486"/>
                <a:gd name="T15" fmla="*/ 2040 h 4487"/>
                <a:gd name="T16" fmla="*/ 2972 w 4486"/>
                <a:gd name="T17" fmla="*/ 2040 h 4487"/>
                <a:gd name="T18" fmla="*/ 2594 w 4486"/>
                <a:gd name="T19" fmla="*/ 2378 h 4487"/>
                <a:gd name="T20" fmla="*/ 2554 w 4486"/>
                <a:gd name="T21" fmla="*/ 2527 h 4487"/>
                <a:gd name="T22" fmla="*/ 2391 w 4486"/>
                <a:gd name="T23" fmla="*/ 2851 h 4487"/>
                <a:gd name="T24" fmla="*/ 2027 w 4486"/>
                <a:gd name="T25" fmla="*/ 3013 h 4487"/>
                <a:gd name="T26" fmla="*/ 1608 w 4486"/>
                <a:gd name="T27" fmla="*/ 2810 h 4487"/>
                <a:gd name="T28" fmla="*/ 1445 w 4486"/>
                <a:gd name="T29" fmla="*/ 2351 h 4487"/>
                <a:gd name="T30" fmla="*/ 1662 w 4486"/>
                <a:gd name="T31" fmla="*/ 2014 h 4487"/>
                <a:gd name="T32" fmla="*/ 1986 w 4486"/>
                <a:gd name="T33" fmla="*/ 1892 h 4487"/>
                <a:gd name="T34" fmla="*/ 2121 w 4486"/>
                <a:gd name="T35" fmla="*/ 1865 h 4487"/>
                <a:gd name="T36" fmla="*/ 2513 w 4486"/>
                <a:gd name="T37" fmla="*/ 1527 h 4487"/>
                <a:gd name="T38" fmla="*/ 2648 w 4486"/>
                <a:gd name="T39" fmla="*/ 1473 h 4487"/>
                <a:gd name="T40" fmla="*/ 2823 w 4486"/>
                <a:gd name="T41" fmla="*/ 1541 h 4487"/>
                <a:gd name="T42" fmla="*/ 2986 w 4486"/>
                <a:gd name="T43" fmla="*/ 1730 h 4487"/>
                <a:gd name="T44" fmla="*/ 2972 w 4486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86" h="4487">
                  <a:moveTo>
                    <a:pt x="2243" y="0"/>
                  </a:moveTo>
                  <a:lnTo>
                    <a:pt x="2243" y="0"/>
                  </a:lnTo>
                  <a:cubicBezTo>
                    <a:pt x="1000" y="0"/>
                    <a:pt x="0" y="1000"/>
                    <a:pt x="0" y="2243"/>
                  </a:cubicBezTo>
                  <a:cubicBezTo>
                    <a:pt x="0" y="3486"/>
                    <a:pt x="1000" y="4486"/>
                    <a:pt x="2243" y="4486"/>
                  </a:cubicBezTo>
                  <a:cubicBezTo>
                    <a:pt x="3486" y="4486"/>
                    <a:pt x="4485" y="3486"/>
                    <a:pt x="4485" y="2243"/>
                  </a:cubicBezTo>
                  <a:cubicBezTo>
                    <a:pt x="4485" y="1000"/>
                    <a:pt x="3486" y="0"/>
                    <a:pt x="2243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4" y="2378"/>
                    <a:pt x="2594" y="2378"/>
                    <a:pt x="2594" y="2378"/>
                  </a:cubicBezTo>
                  <a:cubicBezTo>
                    <a:pt x="2580" y="2392"/>
                    <a:pt x="2580" y="2419"/>
                    <a:pt x="2554" y="2527"/>
                  </a:cubicBezTo>
                  <a:cubicBezTo>
                    <a:pt x="2540" y="2621"/>
                    <a:pt x="2499" y="2756"/>
                    <a:pt x="2391" y="2851"/>
                  </a:cubicBezTo>
                  <a:cubicBezTo>
                    <a:pt x="2297" y="2932"/>
                    <a:pt x="2175" y="3000"/>
                    <a:pt x="2027" y="3013"/>
                  </a:cubicBezTo>
                  <a:cubicBezTo>
                    <a:pt x="1891" y="3013"/>
                    <a:pt x="1729" y="2946"/>
                    <a:pt x="1608" y="2810"/>
                  </a:cubicBezTo>
                  <a:cubicBezTo>
                    <a:pt x="1473" y="2676"/>
                    <a:pt x="1419" y="2486"/>
                    <a:pt x="1445" y="2351"/>
                  </a:cubicBezTo>
                  <a:cubicBezTo>
                    <a:pt x="1473" y="2203"/>
                    <a:pt x="1554" y="2095"/>
                    <a:pt x="1662" y="2014"/>
                  </a:cubicBezTo>
                  <a:cubicBezTo>
                    <a:pt x="1756" y="1919"/>
                    <a:pt x="1891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40" y="1487"/>
                    <a:pt x="2594" y="1473"/>
                    <a:pt x="2648" y="1473"/>
                  </a:cubicBezTo>
                  <a:cubicBezTo>
                    <a:pt x="2716" y="1459"/>
                    <a:pt x="2770" y="1487"/>
                    <a:pt x="2823" y="1541"/>
                  </a:cubicBezTo>
                  <a:cubicBezTo>
                    <a:pt x="2986" y="1730"/>
                    <a:pt x="2986" y="1730"/>
                    <a:pt x="2986" y="1730"/>
                  </a:cubicBezTo>
                  <a:cubicBezTo>
                    <a:pt x="3067" y="1824"/>
                    <a:pt x="3053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  <p:sp>
          <p:nvSpPr>
            <p:cNvPr id="325" name="Freeform 14">
              <a:extLst>
                <a:ext uri="{FF2B5EF4-FFF2-40B4-BE49-F238E27FC236}">
                  <a16:creationId xmlns:a16="http://schemas.microsoft.com/office/drawing/2014/main" id="{C279857F-66F5-6E4D-AD85-7687FDB3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12" y="8585731"/>
              <a:ext cx="2698047" cy="2693458"/>
            </a:xfrm>
            <a:custGeom>
              <a:avLst/>
              <a:gdLst>
                <a:gd name="T0" fmla="*/ 2242 w 4499"/>
                <a:gd name="T1" fmla="*/ 0 h 4487"/>
                <a:gd name="T2" fmla="*/ 2242 w 4499"/>
                <a:gd name="T3" fmla="*/ 0 h 4487"/>
                <a:gd name="T4" fmla="*/ 0 w 4499"/>
                <a:gd name="T5" fmla="*/ 2243 h 4487"/>
                <a:gd name="T6" fmla="*/ 2242 w 4499"/>
                <a:gd name="T7" fmla="*/ 4486 h 4487"/>
                <a:gd name="T8" fmla="*/ 4498 w 4499"/>
                <a:gd name="T9" fmla="*/ 2243 h 4487"/>
                <a:gd name="T10" fmla="*/ 2242 w 4499"/>
                <a:gd name="T11" fmla="*/ 0 h 4487"/>
                <a:gd name="T12" fmla="*/ 2972 w 4499"/>
                <a:gd name="T13" fmla="*/ 2040 h 4487"/>
                <a:gd name="T14" fmla="*/ 2972 w 4499"/>
                <a:gd name="T15" fmla="*/ 2040 h 4487"/>
                <a:gd name="T16" fmla="*/ 2972 w 4499"/>
                <a:gd name="T17" fmla="*/ 2040 h 4487"/>
                <a:gd name="T18" fmla="*/ 2593 w 4499"/>
                <a:gd name="T19" fmla="*/ 2378 h 4487"/>
                <a:gd name="T20" fmla="*/ 2566 w 4499"/>
                <a:gd name="T21" fmla="*/ 2527 h 4487"/>
                <a:gd name="T22" fmla="*/ 2391 w 4499"/>
                <a:gd name="T23" fmla="*/ 2851 h 4487"/>
                <a:gd name="T24" fmla="*/ 2026 w 4499"/>
                <a:gd name="T25" fmla="*/ 3013 h 4487"/>
                <a:gd name="T26" fmla="*/ 1607 w 4499"/>
                <a:gd name="T27" fmla="*/ 2810 h 4487"/>
                <a:gd name="T28" fmla="*/ 1459 w 4499"/>
                <a:gd name="T29" fmla="*/ 2351 h 4487"/>
                <a:gd name="T30" fmla="*/ 1661 w 4499"/>
                <a:gd name="T31" fmla="*/ 2014 h 4487"/>
                <a:gd name="T32" fmla="*/ 1986 w 4499"/>
                <a:gd name="T33" fmla="*/ 1892 h 4487"/>
                <a:gd name="T34" fmla="*/ 2121 w 4499"/>
                <a:gd name="T35" fmla="*/ 1865 h 4487"/>
                <a:gd name="T36" fmla="*/ 2513 w 4499"/>
                <a:gd name="T37" fmla="*/ 1527 h 4487"/>
                <a:gd name="T38" fmla="*/ 2648 w 4499"/>
                <a:gd name="T39" fmla="*/ 1473 h 4487"/>
                <a:gd name="T40" fmla="*/ 2823 w 4499"/>
                <a:gd name="T41" fmla="*/ 1541 h 4487"/>
                <a:gd name="T42" fmla="*/ 2999 w 4499"/>
                <a:gd name="T43" fmla="*/ 1730 h 4487"/>
                <a:gd name="T44" fmla="*/ 2972 w 4499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9" h="4487">
                  <a:moveTo>
                    <a:pt x="2242" y="0"/>
                  </a:moveTo>
                  <a:lnTo>
                    <a:pt x="2242" y="0"/>
                  </a:lnTo>
                  <a:cubicBezTo>
                    <a:pt x="1013" y="0"/>
                    <a:pt x="0" y="1000"/>
                    <a:pt x="0" y="2243"/>
                  </a:cubicBezTo>
                  <a:cubicBezTo>
                    <a:pt x="0" y="3486"/>
                    <a:pt x="1013" y="4486"/>
                    <a:pt x="2242" y="4486"/>
                  </a:cubicBezTo>
                  <a:cubicBezTo>
                    <a:pt x="3485" y="4486"/>
                    <a:pt x="4498" y="3486"/>
                    <a:pt x="4498" y="2243"/>
                  </a:cubicBezTo>
                  <a:cubicBezTo>
                    <a:pt x="4498" y="1000"/>
                    <a:pt x="3485" y="0"/>
                    <a:pt x="2242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3" y="2378"/>
                    <a:pt x="2593" y="2378"/>
                    <a:pt x="2593" y="2378"/>
                  </a:cubicBezTo>
                  <a:cubicBezTo>
                    <a:pt x="2580" y="2392"/>
                    <a:pt x="2580" y="2419"/>
                    <a:pt x="2566" y="2527"/>
                  </a:cubicBezTo>
                  <a:cubicBezTo>
                    <a:pt x="2539" y="2621"/>
                    <a:pt x="2513" y="2756"/>
                    <a:pt x="2391" y="2851"/>
                  </a:cubicBezTo>
                  <a:cubicBezTo>
                    <a:pt x="2296" y="2932"/>
                    <a:pt x="2175" y="3000"/>
                    <a:pt x="2026" y="3013"/>
                  </a:cubicBezTo>
                  <a:cubicBezTo>
                    <a:pt x="1891" y="3013"/>
                    <a:pt x="1729" y="2946"/>
                    <a:pt x="1607" y="2810"/>
                  </a:cubicBezTo>
                  <a:cubicBezTo>
                    <a:pt x="1486" y="2676"/>
                    <a:pt x="1431" y="2486"/>
                    <a:pt x="1459" y="2351"/>
                  </a:cubicBezTo>
                  <a:cubicBezTo>
                    <a:pt x="1486" y="2203"/>
                    <a:pt x="1567" y="2095"/>
                    <a:pt x="1661" y="2014"/>
                  </a:cubicBezTo>
                  <a:cubicBezTo>
                    <a:pt x="1769" y="1919"/>
                    <a:pt x="1904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53" y="1487"/>
                    <a:pt x="2593" y="1473"/>
                    <a:pt x="2648" y="1473"/>
                  </a:cubicBezTo>
                  <a:cubicBezTo>
                    <a:pt x="2715" y="1459"/>
                    <a:pt x="2783" y="1487"/>
                    <a:pt x="2823" y="1541"/>
                  </a:cubicBezTo>
                  <a:cubicBezTo>
                    <a:pt x="2999" y="1730"/>
                    <a:pt x="2999" y="1730"/>
                    <a:pt x="2999" y="1730"/>
                  </a:cubicBezTo>
                  <a:cubicBezTo>
                    <a:pt x="3080" y="1824"/>
                    <a:pt x="3066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14304" tIns="57152" rIns="114304" bIns="57152" anchor="ctr"/>
            <a:lstStyle/>
            <a:p>
              <a:endParaRPr lang="en-US" sz="2701" dirty="0">
                <a:latin typeface="Lato Ligh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84AD4EF-2769-864A-B237-3B5E03E58EF7}"/>
              </a:ext>
            </a:extLst>
          </p:cNvPr>
          <p:cNvSpPr/>
          <p:nvPr/>
        </p:nvSpPr>
        <p:spPr>
          <a:xfrm>
            <a:off x="0" y="10318164"/>
            <a:ext cx="24377650" cy="33978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0" name="Picture 369" descr="A picture containing drawing, wheel&#10;&#10;Description automatically generated">
            <a:extLst>
              <a:ext uri="{FF2B5EF4-FFF2-40B4-BE49-F238E27FC236}">
                <a16:creationId xmlns:a16="http://schemas.microsoft.com/office/drawing/2014/main" id="{A0C6A0E9-44F5-CD49-94FC-0FD925BC20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898" y="11325367"/>
            <a:ext cx="4904697" cy="1483040"/>
          </a:xfrm>
          <a:prstGeom prst="rect">
            <a:avLst/>
          </a:prstGeom>
        </p:spPr>
      </p:pic>
      <p:sp>
        <p:nvSpPr>
          <p:cNvPr id="380" name="Freeform 772">
            <a:extLst>
              <a:ext uri="{FF2B5EF4-FFF2-40B4-BE49-F238E27FC236}">
                <a16:creationId xmlns:a16="http://schemas.microsoft.com/office/drawing/2014/main" id="{4B75891F-DADF-B940-9B44-F0F5533DA490}"/>
              </a:ext>
            </a:extLst>
          </p:cNvPr>
          <p:cNvSpPr>
            <a:spLocks noChangeArrowheads="1"/>
          </p:cNvSpPr>
          <p:nvPr/>
        </p:nvSpPr>
        <p:spPr bwMode="auto">
          <a:xfrm rot="20314988">
            <a:off x="13969906" y="692056"/>
            <a:ext cx="4077213" cy="3200399"/>
          </a:xfrm>
          <a:custGeom>
            <a:avLst/>
            <a:gdLst>
              <a:gd name="T0" fmla="*/ 1293 w 3195"/>
              <a:gd name="T1" fmla="*/ 0 h 2497"/>
              <a:gd name="T2" fmla="*/ 1293 w 3195"/>
              <a:gd name="T3" fmla="*/ 0 h 2497"/>
              <a:gd name="T4" fmla="*/ 262 w 3195"/>
              <a:gd name="T5" fmla="*/ 711 h 2497"/>
              <a:gd name="T6" fmla="*/ 474 w 3195"/>
              <a:gd name="T7" fmla="*/ 1856 h 2497"/>
              <a:gd name="T8" fmla="*/ 77 w 3195"/>
              <a:gd name="T9" fmla="*/ 2067 h 2497"/>
              <a:gd name="T10" fmla="*/ 1350 w 3195"/>
              <a:gd name="T11" fmla="*/ 2496 h 2497"/>
              <a:gd name="T12" fmla="*/ 2221 w 3195"/>
              <a:gd name="T13" fmla="*/ 2195 h 2497"/>
              <a:gd name="T14" fmla="*/ 1984 w 3195"/>
              <a:gd name="T15" fmla="*/ 147 h 2497"/>
              <a:gd name="T16" fmla="*/ 1293 w 3195"/>
              <a:gd name="T17" fmla="*/ 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95" h="2497">
                <a:moveTo>
                  <a:pt x="1293" y="0"/>
                </a:moveTo>
                <a:lnTo>
                  <a:pt x="1293" y="0"/>
                </a:lnTo>
                <a:cubicBezTo>
                  <a:pt x="832" y="0"/>
                  <a:pt x="442" y="231"/>
                  <a:pt x="262" y="711"/>
                </a:cubicBezTo>
                <a:cubicBezTo>
                  <a:pt x="0" y="1415"/>
                  <a:pt x="474" y="1856"/>
                  <a:pt x="474" y="1856"/>
                </a:cubicBezTo>
                <a:cubicBezTo>
                  <a:pt x="422" y="2061"/>
                  <a:pt x="77" y="2067"/>
                  <a:pt x="77" y="2067"/>
                </a:cubicBezTo>
                <a:cubicBezTo>
                  <a:pt x="77" y="2067"/>
                  <a:pt x="672" y="2496"/>
                  <a:pt x="1350" y="2496"/>
                </a:cubicBezTo>
                <a:cubicBezTo>
                  <a:pt x="1638" y="2496"/>
                  <a:pt x="1939" y="2419"/>
                  <a:pt x="2221" y="2195"/>
                </a:cubicBezTo>
                <a:cubicBezTo>
                  <a:pt x="3194" y="1018"/>
                  <a:pt x="2720" y="455"/>
                  <a:pt x="1984" y="147"/>
                </a:cubicBezTo>
                <a:cubicBezTo>
                  <a:pt x="1747" y="51"/>
                  <a:pt x="1510" y="0"/>
                  <a:pt x="1293" y="0"/>
                </a:cubicBezTo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7528424-D5BC-B848-A4EC-0B6D7A5A22E2}"/>
              </a:ext>
            </a:extLst>
          </p:cNvPr>
          <p:cNvSpPr txBox="1">
            <a:spLocks noChangeAspect="1"/>
          </p:cNvSpPr>
          <p:nvPr/>
        </p:nvSpPr>
        <p:spPr>
          <a:xfrm>
            <a:off x="14691684" y="2565501"/>
            <a:ext cx="278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Not Bad ?!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2" name="Freeform 52">
            <a:extLst>
              <a:ext uri="{FF2B5EF4-FFF2-40B4-BE49-F238E27FC236}">
                <a16:creationId xmlns:a16="http://schemas.microsoft.com/office/drawing/2014/main" id="{95B82711-ABA9-3248-8E3E-508E66BD3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89675" y="1963099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383" name="Freeform 52">
            <a:extLst>
              <a:ext uri="{FF2B5EF4-FFF2-40B4-BE49-F238E27FC236}">
                <a16:creationId xmlns:a16="http://schemas.microsoft.com/office/drawing/2014/main" id="{B4F19570-2431-2543-A626-810310B4D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95090" y="1834639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384" name="Freeform 52">
            <a:extLst>
              <a:ext uri="{FF2B5EF4-FFF2-40B4-BE49-F238E27FC236}">
                <a16:creationId xmlns:a16="http://schemas.microsoft.com/office/drawing/2014/main" id="{E7738A59-049A-9040-9EC6-33A6BBEBF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41907" y="1360697"/>
            <a:ext cx="584764" cy="548640"/>
          </a:xfrm>
          <a:custGeom>
            <a:avLst/>
            <a:gdLst>
              <a:gd name="T0" fmla="*/ 182 w 362"/>
              <a:gd name="T1" fmla="*/ 0 h 340"/>
              <a:gd name="T2" fmla="*/ 224 w 362"/>
              <a:gd name="T3" fmla="*/ 129 h 340"/>
              <a:gd name="T4" fmla="*/ 361 w 362"/>
              <a:gd name="T5" fmla="*/ 129 h 340"/>
              <a:gd name="T6" fmla="*/ 249 w 362"/>
              <a:gd name="T7" fmla="*/ 210 h 340"/>
              <a:gd name="T8" fmla="*/ 291 w 362"/>
              <a:gd name="T9" fmla="*/ 339 h 340"/>
              <a:gd name="T10" fmla="*/ 182 w 362"/>
              <a:gd name="T11" fmla="*/ 259 h 340"/>
              <a:gd name="T12" fmla="*/ 70 w 362"/>
              <a:gd name="T13" fmla="*/ 339 h 340"/>
              <a:gd name="T14" fmla="*/ 112 w 362"/>
              <a:gd name="T15" fmla="*/ 210 h 340"/>
              <a:gd name="T16" fmla="*/ 0 w 362"/>
              <a:gd name="T17" fmla="*/ 129 h 340"/>
              <a:gd name="T18" fmla="*/ 140 w 362"/>
              <a:gd name="T19" fmla="*/ 129 h 340"/>
              <a:gd name="T20" fmla="*/ 182 w 362"/>
              <a:gd name="T2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340">
                <a:moveTo>
                  <a:pt x="182" y="0"/>
                </a:moveTo>
                <a:lnTo>
                  <a:pt x="224" y="129"/>
                </a:lnTo>
                <a:lnTo>
                  <a:pt x="361" y="129"/>
                </a:lnTo>
                <a:lnTo>
                  <a:pt x="249" y="210"/>
                </a:lnTo>
                <a:lnTo>
                  <a:pt x="291" y="339"/>
                </a:lnTo>
                <a:lnTo>
                  <a:pt x="182" y="259"/>
                </a:lnTo>
                <a:lnTo>
                  <a:pt x="70" y="339"/>
                </a:lnTo>
                <a:lnTo>
                  <a:pt x="112" y="210"/>
                </a:lnTo>
                <a:lnTo>
                  <a:pt x="0" y="129"/>
                </a:lnTo>
                <a:lnTo>
                  <a:pt x="140" y="129"/>
                </a:lnTo>
                <a:lnTo>
                  <a:pt x="18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effectLst>
                <a:outerShdw blurRad="50800" dist="50800" dir="5400000" algn="ctr" rotWithShape="0">
                  <a:schemeClr val="tx1">
                    <a:lumMod val="75000"/>
                  </a:schemeClr>
                </a:outerShdw>
              </a:effectLst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6D3810E-9B0D-6149-BB19-500F9783C47C}"/>
              </a:ext>
            </a:extLst>
          </p:cNvPr>
          <p:cNvSpPr txBox="1"/>
          <p:nvPr/>
        </p:nvSpPr>
        <p:spPr>
          <a:xfrm>
            <a:off x="306550" y="11703684"/>
            <a:ext cx="2362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Helvetica" pitchFamily="2" charset="0"/>
              </a:rPr>
              <a:t>Recommendation </a:t>
            </a:r>
            <a:r>
              <a:rPr lang="en-US" sz="8000" dirty="0">
                <a:solidFill>
                  <a:schemeClr val="accent3"/>
                </a:solidFill>
                <a:latin typeface="Helvetica" pitchFamily="2" charset="0"/>
              </a:rPr>
              <a:t>System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50BBA54-2614-C842-9FB1-D52B10BC2E27}"/>
              </a:ext>
            </a:extLst>
          </p:cNvPr>
          <p:cNvSpPr txBox="1"/>
          <p:nvPr/>
        </p:nvSpPr>
        <p:spPr>
          <a:xfrm>
            <a:off x="1152856" y="9726074"/>
            <a:ext cx="2374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‘To be earth most customer centric company and build a place where people can discover anything’ -Amazon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85000F5-76D0-F046-85F2-EC144599BA69}"/>
              </a:ext>
            </a:extLst>
          </p:cNvPr>
          <p:cNvSpPr txBox="1"/>
          <p:nvPr/>
        </p:nvSpPr>
        <p:spPr>
          <a:xfrm>
            <a:off x="446486" y="12874597"/>
            <a:ext cx="13741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Based on Amazon Reviews | Analyzed &amp; Designed by Team </a:t>
            </a:r>
            <a:r>
              <a:rPr lang="en-US" sz="3000" dirty="0">
                <a:solidFill>
                  <a:srgbClr val="009193"/>
                </a:solidFill>
                <a:latin typeface="Helvetica" pitchFamily="2" charset="0"/>
              </a:rPr>
              <a:t>BRIE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7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018" y="2453199"/>
            <a:ext cx="23624614" cy="81277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615" y="4875238"/>
            <a:ext cx="10868629" cy="1421705"/>
            <a:chOff x="2362200" y="2780546"/>
            <a:chExt cx="4076798" cy="533140"/>
          </a:xfrm>
        </p:grpSpPr>
        <p:sp>
          <p:nvSpPr>
            <p:cNvPr id="14" name="Title 13"/>
            <p:cNvSpPr txBox="1">
              <a:spLocks/>
            </p:cNvSpPr>
            <p:nvPr/>
          </p:nvSpPr>
          <p:spPr>
            <a:xfrm>
              <a:off x="2599826" y="2782771"/>
              <a:ext cx="3839172" cy="530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3.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Stop Words, White Space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300" dirty="0">
                <a:solidFill>
                  <a:srgbClr val="FFC000"/>
                </a:solidFill>
                <a:latin typeface="Helvetica" pitchFamily="2" charset="0"/>
                <a:cs typeface="Lato Regular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62200" y="2780546"/>
              <a:ext cx="237626" cy="237626"/>
              <a:chOff x="2609260" y="2989019"/>
              <a:chExt cx="475253" cy="47525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21615" y="3746221"/>
            <a:ext cx="10849814" cy="754053"/>
            <a:chOff x="2362200" y="1833610"/>
            <a:chExt cx="4069740" cy="282770"/>
          </a:xfrm>
        </p:grpSpPr>
        <p:sp>
          <p:nvSpPr>
            <p:cNvPr id="12" name="Title 13"/>
            <p:cNvSpPr txBox="1">
              <a:spLocks/>
            </p:cNvSpPr>
            <p:nvPr/>
          </p:nvSpPr>
          <p:spPr>
            <a:xfrm>
              <a:off x="2592768" y="1833610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2. Data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Filtering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21615" y="2653641"/>
            <a:ext cx="10832920" cy="754053"/>
            <a:chOff x="2362200" y="1057275"/>
            <a:chExt cx="4063403" cy="282770"/>
          </a:xfrm>
        </p:grpSpPr>
        <p:sp>
          <p:nvSpPr>
            <p:cNvPr id="10" name="Title 13"/>
            <p:cNvSpPr txBox="1">
              <a:spLocks/>
            </p:cNvSpPr>
            <p:nvPr/>
          </p:nvSpPr>
          <p:spPr>
            <a:xfrm>
              <a:off x="2586431" y="105727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1.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Duplicates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1376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 &gt;  Data Preparation: text analysis, tokenization &amp; word count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F62E0-7BF5-874C-B053-1D4E291DEC07}"/>
              </a:ext>
            </a:extLst>
          </p:cNvPr>
          <p:cNvGrpSpPr/>
          <p:nvPr/>
        </p:nvGrpSpPr>
        <p:grpSpPr>
          <a:xfrm>
            <a:off x="721615" y="8372570"/>
            <a:ext cx="10832919" cy="754054"/>
            <a:chOff x="2362200" y="2947107"/>
            <a:chExt cx="4063403" cy="282770"/>
          </a:xfrm>
        </p:grpSpPr>
        <p:sp>
          <p:nvSpPr>
            <p:cNvPr id="58" name="Title 13">
              <a:extLst>
                <a:ext uri="{FF2B5EF4-FFF2-40B4-BE49-F238E27FC236}">
                  <a16:creationId xmlns:a16="http://schemas.microsoft.com/office/drawing/2014/main" id="{AAA3F2C6-84D8-A142-ACF7-987F228ED5C1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6. Word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Count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ACF0E55-548E-4248-AF02-B4BCE01C6CD7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1F21C6A-4593-C744-9CDA-584ED51C2B5C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1C2FFED-BDF1-D442-BD37-C02F26E6C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055463-C218-8F4B-A676-EAEA54E1C5A0}"/>
              </a:ext>
            </a:extLst>
          </p:cNvPr>
          <p:cNvGrpSpPr/>
          <p:nvPr/>
        </p:nvGrpSpPr>
        <p:grpSpPr>
          <a:xfrm>
            <a:off x="721615" y="7186097"/>
            <a:ext cx="10849814" cy="754053"/>
            <a:chOff x="2362200" y="1822535"/>
            <a:chExt cx="4069740" cy="282770"/>
          </a:xfrm>
        </p:grpSpPr>
        <p:sp>
          <p:nvSpPr>
            <p:cNvPr id="65" name="Title 13">
              <a:extLst>
                <a:ext uri="{FF2B5EF4-FFF2-40B4-BE49-F238E27FC236}">
                  <a16:creationId xmlns:a16="http://schemas.microsoft.com/office/drawing/2014/main" id="{20F210BE-9443-0E47-A66B-85B2E905C44A}"/>
                </a:ext>
              </a:extLst>
            </p:cNvPr>
            <p:cNvSpPr txBox="1">
              <a:spLocks/>
            </p:cNvSpPr>
            <p:nvPr/>
          </p:nvSpPr>
          <p:spPr>
            <a:xfrm>
              <a:off x="2592768" y="182253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5. Normalize: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Lower Case, Stemming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FEA132-34EF-6E43-BF09-6384D3BDEEF6}"/>
                </a:ext>
              </a:extLst>
            </p:cNvPr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0241132-6C27-9548-B654-807B359263AF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6854C0-042F-C144-8FA5-44C8CB20E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34E9B6-6A59-0144-BFC7-578520459F11}"/>
              </a:ext>
            </a:extLst>
          </p:cNvPr>
          <p:cNvGrpSpPr/>
          <p:nvPr/>
        </p:nvGrpSpPr>
        <p:grpSpPr>
          <a:xfrm>
            <a:off x="721615" y="6023903"/>
            <a:ext cx="10832920" cy="827741"/>
            <a:chOff x="2362200" y="1098214"/>
            <a:chExt cx="4063403" cy="310403"/>
          </a:xfrm>
        </p:grpSpPr>
        <p:sp>
          <p:nvSpPr>
            <p:cNvPr id="71" name="Title 13">
              <a:extLst>
                <a:ext uri="{FF2B5EF4-FFF2-40B4-BE49-F238E27FC236}">
                  <a16:creationId xmlns:a16="http://schemas.microsoft.com/office/drawing/2014/main" id="{4A8F5206-5A46-A14F-8CA1-DDD60E1C2142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112584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4.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Punctuations, Numbers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BBA318-6E3B-514E-BCE4-25307E94B2D5}"/>
                </a:ext>
              </a:extLst>
            </p:cNvPr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CB01BC-80C8-4C4B-80A0-08371968BBA9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74382D5-3D11-964D-97A5-65E3130B2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81ED3A-05AD-194E-A32F-C38D0F0DA570}"/>
              </a:ext>
            </a:extLst>
          </p:cNvPr>
          <p:cNvGrpSpPr/>
          <p:nvPr/>
        </p:nvGrpSpPr>
        <p:grpSpPr>
          <a:xfrm>
            <a:off x="717259" y="9543876"/>
            <a:ext cx="10832919" cy="754054"/>
            <a:chOff x="2362200" y="2947107"/>
            <a:chExt cx="4063403" cy="282770"/>
          </a:xfrm>
        </p:grpSpPr>
        <p:sp>
          <p:nvSpPr>
            <p:cNvPr id="49" name="Title 13">
              <a:extLst>
                <a:ext uri="{FF2B5EF4-FFF2-40B4-BE49-F238E27FC236}">
                  <a16:creationId xmlns:a16="http://schemas.microsoft.com/office/drawing/2014/main" id="{B4484305-0A64-3643-AE41-AD09D7D59FC4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7. Processed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Dataset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61BA537-AF2F-9B4B-969A-A4FE65B876FF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63ED46D-4FBF-2B4D-8ECE-AE47DBD1C35E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D39728B-1651-B740-BDDB-D73B00AD5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7CBDA59F-596D-814B-8D60-94E03702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8068"/>
              </p:ext>
            </p:extLst>
          </p:nvPr>
        </p:nvGraphicFramePr>
        <p:xfrm>
          <a:off x="12910471" y="2838045"/>
          <a:ext cx="7108354" cy="25724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586">
                  <a:extLst>
                    <a:ext uri="{9D8B030D-6E8A-4147-A177-3AD203B41FA5}">
                      <a16:colId xmlns:a16="http://schemas.microsoft.com/office/drawing/2014/main" val="737144297"/>
                    </a:ext>
                  </a:extLst>
                </a:gridCol>
                <a:gridCol w="4660768">
                  <a:extLst>
                    <a:ext uri="{9D8B030D-6E8A-4147-A177-3AD203B41FA5}">
                      <a16:colId xmlns:a16="http://schemas.microsoft.com/office/drawing/2014/main" val="3030824307"/>
                    </a:ext>
                  </a:extLst>
                </a:gridCol>
              </a:tblGrid>
              <a:tr h="5201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itchFamily="2" charset="0"/>
                        </a:rPr>
                        <a:t>Asin</a:t>
                      </a:r>
                      <a:r>
                        <a:rPr lang="en-US" dirty="0">
                          <a:latin typeface="Helvetica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311"/>
                  </a:ext>
                </a:extLst>
              </a:tr>
              <a:tr h="520173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Nice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7167"/>
                  </a:ext>
                </a:extLst>
              </a:tr>
              <a:tr h="520173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F101E4EF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Awesome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0595"/>
                  </a:ext>
                </a:extLst>
              </a:tr>
              <a:tr h="652185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Best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6925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0E6BE83-D6EC-B64B-91A5-31F4A6BD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45829"/>
              </p:ext>
            </p:extLst>
          </p:nvPr>
        </p:nvGraphicFramePr>
        <p:xfrm>
          <a:off x="12464576" y="7035572"/>
          <a:ext cx="8593918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586">
                  <a:extLst>
                    <a:ext uri="{9D8B030D-6E8A-4147-A177-3AD203B41FA5}">
                      <a16:colId xmlns:a16="http://schemas.microsoft.com/office/drawing/2014/main" val="737144297"/>
                    </a:ext>
                  </a:extLst>
                </a:gridCol>
                <a:gridCol w="6146332">
                  <a:extLst>
                    <a:ext uri="{9D8B030D-6E8A-4147-A177-3AD203B41FA5}">
                      <a16:colId xmlns:a16="http://schemas.microsoft.com/office/drawing/2014/main" val="3030824307"/>
                    </a:ext>
                  </a:extLst>
                </a:gridCol>
              </a:tblGrid>
              <a:tr h="60896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itchFamily="2" charset="0"/>
                        </a:rPr>
                        <a:t>Asin</a:t>
                      </a:r>
                      <a:r>
                        <a:rPr lang="en-US" dirty="0">
                          <a:latin typeface="Helvetica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311"/>
                  </a:ext>
                </a:extLst>
              </a:tr>
              <a:tr h="59972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Nice Product Best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7167"/>
                  </a:ext>
                </a:extLst>
              </a:tr>
              <a:tr h="599727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F101E4EF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Awesome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0595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E74616-8B59-8043-9E54-308AC89E87FF}"/>
              </a:ext>
            </a:extLst>
          </p:cNvPr>
          <p:cNvCxnSpPr>
            <a:cxnSpLocks/>
          </p:cNvCxnSpPr>
          <p:nvPr/>
        </p:nvCxnSpPr>
        <p:spPr>
          <a:xfrm>
            <a:off x="16426537" y="5630020"/>
            <a:ext cx="0" cy="1197811"/>
          </a:xfrm>
          <a:prstGeom prst="straightConnector1">
            <a:avLst/>
          </a:prstGeom>
          <a:ln w="123825">
            <a:solidFill>
              <a:schemeClr val="tx2">
                <a:lumMod val="40000"/>
                <a:lumOff val="60000"/>
              </a:schemeClr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EBBDE54-9B56-1A44-ADE2-57171F4BB836}"/>
              </a:ext>
            </a:extLst>
          </p:cNvPr>
          <p:cNvSpPr txBox="1"/>
          <p:nvPr/>
        </p:nvSpPr>
        <p:spPr>
          <a:xfrm>
            <a:off x="793476" y="10920557"/>
            <a:ext cx="6551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Processed 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Dataset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AF810B-7C04-DB41-8313-0087D81D6C58}"/>
              </a:ext>
            </a:extLst>
          </p:cNvPr>
          <p:cNvCxnSpPr>
            <a:cxnSpLocks/>
          </p:cNvCxnSpPr>
          <p:nvPr/>
        </p:nvCxnSpPr>
        <p:spPr>
          <a:xfrm>
            <a:off x="16415652" y="9178762"/>
            <a:ext cx="0" cy="1197811"/>
          </a:xfrm>
          <a:prstGeom prst="straightConnector1">
            <a:avLst/>
          </a:prstGeom>
          <a:ln w="123825">
            <a:solidFill>
              <a:schemeClr val="tx2">
                <a:lumMod val="40000"/>
                <a:lumOff val="60000"/>
              </a:schemeClr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EBC3DC-42A5-9C40-9E0D-CC961C0E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45515"/>
              </p:ext>
            </p:extLst>
          </p:nvPr>
        </p:nvGraphicFramePr>
        <p:xfrm>
          <a:off x="5914039" y="10752079"/>
          <a:ext cx="15051852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8642">
                  <a:extLst>
                    <a:ext uri="{9D8B030D-6E8A-4147-A177-3AD203B41FA5}">
                      <a16:colId xmlns:a16="http://schemas.microsoft.com/office/drawing/2014/main" val="331622875"/>
                    </a:ext>
                  </a:extLst>
                </a:gridCol>
                <a:gridCol w="2508642">
                  <a:extLst>
                    <a:ext uri="{9D8B030D-6E8A-4147-A177-3AD203B41FA5}">
                      <a16:colId xmlns:a16="http://schemas.microsoft.com/office/drawing/2014/main" val="1455673881"/>
                    </a:ext>
                  </a:extLst>
                </a:gridCol>
                <a:gridCol w="1804965">
                  <a:extLst>
                    <a:ext uri="{9D8B030D-6E8A-4147-A177-3AD203B41FA5}">
                      <a16:colId xmlns:a16="http://schemas.microsoft.com/office/drawing/2014/main" val="1217832073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636853465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3568872954"/>
                    </a:ext>
                  </a:extLst>
                </a:gridCol>
                <a:gridCol w="3690260">
                  <a:extLst>
                    <a:ext uri="{9D8B030D-6E8A-4147-A177-3AD203B41FA5}">
                      <a16:colId xmlns:a16="http://schemas.microsoft.com/office/drawing/2014/main" val="330102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5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F101E4EF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361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093BBD-E84B-B844-84D2-750183EB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57166"/>
              </p:ext>
            </p:extLst>
          </p:nvPr>
        </p:nvGraphicFramePr>
        <p:xfrm>
          <a:off x="23167345" y="10682705"/>
          <a:ext cx="633505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3505">
                  <a:extLst>
                    <a:ext uri="{9D8B030D-6E8A-4147-A177-3AD203B41FA5}">
                      <a16:colId xmlns:a16="http://schemas.microsoft.com/office/drawing/2014/main" val="5047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9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5373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35D283-EE4C-8E47-96C5-1AF1BFA4BF42}"/>
              </a:ext>
            </a:extLst>
          </p:cNvPr>
          <p:cNvCxnSpPr/>
          <p:nvPr/>
        </p:nvCxnSpPr>
        <p:spPr>
          <a:xfrm>
            <a:off x="21058494" y="10797802"/>
            <a:ext cx="2108851" cy="0"/>
          </a:xfrm>
          <a:prstGeom prst="line">
            <a:avLst/>
          </a:prstGeom>
          <a:ln w="6032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8A7F4AE-0E96-524D-BB93-94311D54DDA7}"/>
              </a:ext>
            </a:extLst>
          </p:cNvPr>
          <p:cNvCxnSpPr/>
          <p:nvPr/>
        </p:nvCxnSpPr>
        <p:spPr>
          <a:xfrm>
            <a:off x="21047609" y="11342086"/>
            <a:ext cx="2108851" cy="0"/>
          </a:xfrm>
          <a:prstGeom prst="line">
            <a:avLst/>
          </a:prstGeom>
          <a:ln w="6032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3F373F-3E2E-F344-B456-43F9DA62444D}"/>
              </a:ext>
            </a:extLst>
          </p:cNvPr>
          <p:cNvCxnSpPr/>
          <p:nvPr/>
        </p:nvCxnSpPr>
        <p:spPr>
          <a:xfrm>
            <a:off x="21047609" y="11897258"/>
            <a:ext cx="2108851" cy="0"/>
          </a:xfrm>
          <a:prstGeom prst="line">
            <a:avLst/>
          </a:prstGeom>
          <a:ln w="60325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CC9027-41A2-2948-B415-50D3FCB0A915}"/>
              </a:ext>
            </a:extLst>
          </p:cNvPr>
          <p:cNvCxnSpPr/>
          <p:nvPr/>
        </p:nvCxnSpPr>
        <p:spPr>
          <a:xfrm>
            <a:off x="21047609" y="12517745"/>
            <a:ext cx="2108851" cy="0"/>
          </a:xfrm>
          <a:prstGeom prst="line">
            <a:avLst/>
          </a:prstGeom>
          <a:ln w="60325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E5B9F6F-B8D3-C548-89B4-3F77E09375C3}"/>
              </a:ext>
            </a:extLst>
          </p:cNvPr>
          <p:cNvSpPr/>
          <p:nvPr/>
        </p:nvSpPr>
        <p:spPr>
          <a:xfrm rot="16200000">
            <a:off x="15854507" y="4958160"/>
            <a:ext cx="351907" cy="15471086"/>
          </a:xfrm>
          <a:prstGeom prst="leftBracket">
            <a:avLst/>
          </a:prstGeom>
          <a:ln w="4953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3">
            <a:extLst>
              <a:ext uri="{FF2B5EF4-FFF2-40B4-BE49-F238E27FC236}">
                <a16:creationId xmlns:a16="http://schemas.microsoft.com/office/drawing/2014/main" id="{C85D5654-C0B6-7647-9468-5346F071F876}"/>
              </a:ext>
            </a:extLst>
          </p:cNvPr>
          <p:cNvSpPr txBox="1">
            <a:spLocks/>
          </p:cNvSpPr>
          <p:nvPr/>
        </p:nvSpPr>
        <p:spPr>
          <a:xfrm>
            <a:off x="12354656" y="12912935"/>
            <a:ext cx="10235125" cy="75405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300" b="1" dirty="0">
                <a:solidFill>
                  <a:schemeClr val="tx1"/>
                </a:solidFill>
                <a:latin typeface="Helvetica" pitchFamily="2" charset="0"/>
                <a:cs typeface="Lato Regular"/>
              </a:rPr>
              <a:t>Top 300</a:t>
            </a:r>
            <a:r>
              <a:rPr lang="en-US" sz="4300" dirty="0">
                <a:solidFill>
                  <a:schemeClr val="tx1"/>
                </a:solidFill>
                <a:latin typeface="Helvetica" pitchFamily="2" charset="0"/>
                <a:cs typeface="Lato Regular"/>
              </a:rPr>
              <a:t> High Frequency Words</a:t>
            </a:r>
            <a:endParaRPr lang="en-US" sz="4300" dirty="0">
              <a:solidFill>
                <a:srgbClr val="FBB62B"/>
              </a:solidFill>
              <a:latin typeface="Helvetica" pitchFamily="2" charset="0"/>
              <a:cs typeface="Lato Regular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602DD4-80EB-594F-AEAD-42D2AFBBB504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3.2 Data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Preprocessing</a:t>
            </a:r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06FCB8-2A9D-1841-9837-59063AD31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1D5D31-5914-1E41-8E54-EED67011BFFC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194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Modeling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&gt;  Sentiment Analysis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99928-80DB-0240-B915-A96FC93A3061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4.1 Sentiment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Analysis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59E097-6120-B74D-8D25-85FA6FDF3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1"/>
          <a:stretch/>
        </p:blipFill>
        <p:spPr>
          <a:xfrm>
            <a:off x="15166525" y="767731"/>
            <a:ext cx="8364069" cy="12872927"/>
          </a:xfrm>
          <a:prstGeom prst="rect">
            <a:avLst/>
          </a:prstGeom>
        </p:spPr>
      </p:pic>
      <p:pic>
        <p:nvPicPr>
          <p:cNvPr id="7" name="Picture 6" descr="A picture containing flower&#10;&#10;Description automatically generated">
            <a:extLst>
              <a:ext uri="{FF2B5EF4-FFF2-40B4-BE49-F238E27FC236}">
                <a16:creationId xmlns:a16="http://schemas.microsoft.com/office/drawing/2014/main" id="{5A07C21F-4760-B445-801E-0A4214673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3099" r="27950" b="20914"/>
          <a:stretch/>
        </p:blipFill>
        <p:spPr>
          <a:xfrm>
            <a:off x="1699989" y="2235917"/>
            <a:ext cx="8834609" cy="11065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C2DF89-2D79-6D49-A85C-D19FE77821A2}"/>
              </a:ext>
            </a:extLst>
          </p:cNvPr>
          <p:cNvSpPr txBox="1"/>
          <p:nvPr/>
        </p:nvSpPr>
        <p:spPr>
          <a:xfrm>
            <a:off x="16046238" y="767731"/>
            <a:ext cx="8364069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Text Analysis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48A310-8BCD-B546-B250-26683986A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EB1D07-48C2-4A41-81FD-8E2C080B1C11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7464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1004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Modeling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&gt;  Sentiment Analysis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99928-80DB-0240-B915-A96FC93A3061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4.1 Sentiment 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35282C-2FDC-074B-BE77-BF9F166BF9F5}"/>
              </a:ext>
            </a:extLst>
          </p:cNvPr>
          <p:cNvSpPr txBox="1"/>
          <p:nvPr/>
        </p:nvSpPr>
        <p:spPr>
          <a:xfrm>
            <a:off x="16046238" y="767731"/>
            <a:ext cx="8364069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Helpfulness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716149C-46CB-ED44-85C3-8CD9AB4DF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2387" r="3062" b="4505"/>
          <a:stretch/>
        </p:blipFill>
        <p:spPr>
          <a:xfrm>
            <a:off x="12020347" y="2517709"/>
            <a:ext cx="11141179" cy="10283018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94C579-CFC0-CE48-9BCE-A5FA7F9B4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22019" r="20770" b="15468"/>
          <a:stretch/>
        </p:blipFill>
        <p:spPr>
          <a:xfrm>
            <a:off x="1841518" y="3756689"/>
            <a:ext cx="8788152" cy="78050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90E838D-5519-2246-BBE5-1468236A8F4A}"/>
              </a:ext>
            </a:extLst>
          </p:cNvPr>
          <p:cNvSpPr txBox="1"/>
          <p:nvPr/>
        </p:nvSpPr>
        <p:spPr>
          <a:xfrm>
            <a:off x="1841518" y="2517709"/>
            <a:ext cx="836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Helvetica" pitchFamily="2" charset="0"/>
              </a:rPr>
              <a:t>Help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325CC-EE25-AE4F-BA80-14A627CE173B}"/>
              </a:ext>
            </a:extLst>
          </p:cNvPr>
          <p:cNvSpPr txBox="1"/>
          <p:nvPr/>
        </p:nvSpPr>
        <p:spPr>
          <a:xfrm>
            <a:off x="1629477" y="11877397"/>
            <a:ext cx="836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8246"/>
                </a:solidFill>
                <a:latin typeface="Helvetica" pitchFamily="2" charset="0"/>
              </a:rPr>
              <a:t>No Help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D2380B-6073-BE4C-B0C6-4C4E4C7B9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6EC02-96D2-EA43-B5BB-91880B2B2C4E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50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3">
            <a:extLst>
              <a:ext uri="{FF2B5EF4-FFF2-40B4-BE49-F238E27FC236}">
                <a16:creationId xmlns:a16="http://schemas.microsoft.com/office/drawing/2014/main" id="{7CE821C9-870A-E349-BE9D-BE91545A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1" y="10782729"/>
            <a:ext cx="926339" cy="346688"/>
          </a:xfrm>
          <a:custGeom>
            <a:avLst/>
            <a:gdLst>
              <a:gd name="T0" fmla="*/ 724 w 725"/>
              <a:gd name="T1" fmla="*/ 262 h 273"/>
              <a:gd name="T2" fmla="*/ 0 w 725"/>
              <a:gd name="T3" fmla="*/ 0 h 273"/>
              <a:gd name="T4" fmla="*/ 0 w 725"/>
              <a:gd name="T5" fmla="*/ 11 h 273"/>
              <a:gd name="T6" fmla="*/ 724 w 725"/>
              <a:gd name="T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273">
                <a:moveTo>
                  <a:pt x="724" y="262"/>
                </a:moveTo>
                <a:lnTo>
                  <a:pt x="0" y="0"/>
                </a:lnTo>
                <a:lnTo>
                  <a:pt x="0" y="11"/>
                </a:lnTo>
                <a:lnTo>
                  <a:pt x="724" y="27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497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EB2AA4-639F-B24F-8F4F-CF66CFCF846D}"/>
              </a:ext>
            </a:extLst>
          </p:cNvPr>
          <p:cNvGrpSpPr/>
          <p:nvPr/>
        </p:nvGrpSpPr>
        <p:grpSpPr>
          <a:xfrm flipH="1">
            <a:off x="4211053" y="6697234"/>
            <a:ext cx="4684039" cy="1826352"/>
            <a:chOff x="2758130" y="-1416224"/>
            <a:chExt cx="5484214" cy="2138614"/>
          </a:xfrm>
          <a:solidFill>
            <a:schemeClr val="accent5"/>
          </a:solidFill>
        </p:grpSpPr>
        <p:sp>
          <p:nvSpPr>
            <p:cNvPr id="28" name="Freeform 6700">
              <a:extLst>
                <a:ext uri="{FF2B5EF4-FFF2-40B4-BE49-F238E27FC236}">
                  <a16:creationId xmlns:a16="http://schemas.microsoft.com/office/drawing/2014/main" id="{9B030A34-C0FD-4948-B544-46796E2101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8130" y="-1416224"/>
              <a:ext cx="2021155" cy="2021285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Freeform 6703">
              <a:extLst>
                <a:ext uri="{FF2B5EF4-FFF2-40B4-BE49-F238E27FC236}">
                  <a16:creationId xmlns:a16="http://schemas.microsoft.com/office/drawing/2014/main" id="{95D25DE3-F6D1-8B46-9EFE-B36808E6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650" y="-86942"/>
              <a:ext cx="3706694" cy="809332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D80DC0-A55B-AD42-A440-8CB807CBE49C}"/>
              </a:ext>
            </a:extLst>
          </p:cNvPr>
          <p:cNvGrpSpPr/>
          <p:nvPr/>
        </p:nvGrpSpPr>
        <p:grpSpPr>
          <a:xfrm flipH="1">
            <a:off x="3970784" y="1750611"/>
            <a:ext cx="8004422" cy="2105906"/>
            <a:chOff x="-1664360" y="2418906"/>
            <a:chExt cx="9371818" cy="2465964"/>
          </a:xfrm>
          <a:solidFill>
            <a:schemeClr val="accent1"/>
          </a:solidFill>
        </p:grpSpPr>
        <p:sp>
          <p:nvSpPr>
            <p:cNvPr id="31" name="Freeform 6700">
              <a:extLst>
                <a:ext uri="{FF2B5EF4-FFF2-40B4-BE49-F238E27FC236}">
                  <a16:creationId xmlns:a16="http://schemas.microsoft.com/office/drawing/2014/main" id="{5F57B159-9A3F-E04C-90CC-190151A1F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664360" y="2418906"/>
              <a:ext cx="2465807" cy="2465964"/>
            </a:xfrm>
            <a:custGeom>
              <a:avLst/>
              <a:gdLst>
                <a:gd name="T0" fmla="*/ 1083 w 1084"/>
                <a:gd name="T1" fmla="*/ 540 h 1085"/>
                <a:gd name="T2" fmla="*/ 1083 w 1084"/>
                <a:gd name="T3" fmla="*/ 540 h 1085"/>
                <a:gd name="T4" fmla="*/ 544 w 1084"/>
                <a:gd name="T5" fmla="*/ 1084 h 1085"/>
                <a:gd name="T6" fmla="*/ 0 w 1084"/>
                <a:gd name="T7" fmla="*/ 540 h 1085"/>
                <a:gd name="T8" fmla="*/ 544 w 1084"/>
                <a:gd name="T9" fmla="*/ 0 h 1085"/>
                <a:gd name="T10" fmla="*/ 1083 w 1084"/>
                <a:gd name="T11" fmla="*/ 54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085">
                  <a:moveTo>
                    <a:pt x="1083" y="540"/>
                  </a:moveTo>
                  <a:lnTo>
                    <a:pt x="1083" y="540"/>
                  </a:lnTo>
                  <a:cubicBezTo>
                    <a:pt x="1083" y="838"/>
                    <a:pt x="843" y="1084"/>
                    <a:pt x="544" y="1084"/>
                  </a:cubicBezTo>
                  <a:cubicBezTo>
                    <a:pt x="241" y="1084"/>
                    <a:pt x="0" y="838"/>
                    <a:pt x="0" y="540"/>
                  </a:cubicBezTo>
                  <a:cubicBezTo>
                    <a:pt x="0" y="241"/>
                    <a:pt x="241" y="0"/>
                    <a:pt x="544" y="0"/>
                  </a:cubicBezTo>
                  <a:cubicBezTo>
                    <a:pt x="843" y="0"/>
                    <a:pt x="1083" y="241"/>
                    <a:pt x="1083" y="5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2" name="Freeform 6703">
              <a:extLst>
                <a:ext uri="{FF2B5EF4-FFF2-40B4-BE49-F238E27FC236}">
                  <a16:creationId xmlns:a16="http://schemas.microsoft.com/office/drawing/2014/main" id="{B67E728D-4D80-4045-BC69-9DC1D57FBC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603402" y="3651888"/>
              <a:ext cx="8310860" cy="941695"/>
            </a:xfrm>
            <a:custGeom>
              <a:avLst/>
              <a:gdLst>
                <a:gd name="T0" fmla="*/ 3057 w 3058"/>
                <a:gd name="T1" fmla="*/ 538 h 539"/>
                <a:gd name="T2" fmla="*/ 895 w 3058"/>
                <a:gd name="T3" fmla="*/ 538 h 539"/>
                <a:gd name="T4" fmla="*/ 0 w 3058"/>
                <a:gd name="T5" fmla="*/ 38 h 539"/>
                <a:gd name="T6" fmla="*/ 24 w 3058"/>
                <a:gd name="T7" fmla="*/ 0 h 539"/>
                <a:gd name="T8" fmla="*/ 910 w 3058"/>
                <a:gd name="T9" fmla="*/ 495 h 539"/>
                <a:gd name="T10" fmla="*/ 3057 w 3058"/>
                <a:gd name="T11" fmla="*/ 495 h 539"/>
                <a:gd name="T12" fmla="*/ 3057 w 3058"/>
                <a:gd name="T13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8" h="539">
                  <a:moveTo>
                    <a:pt x="3057" y="538"/>
                  </a:moveTo>
                  <a:lnTo>
                    <a:pt x="895" y="538"/>
                  </a:lnTo>
                  <a:lnTo>
                    <a:pt x="0" y="38"/>
                  </a:lnTo>
                  <a:lnTo>
                    <a:pt x="24" y="0"/>
                  </a:lnTo>
                  <a:lnTo>
                    <a:pt x="910" y="495"/>
                  </a:lnTo>
                  <a:lnTo>
                    <a:pt x="3057" y="495"/>
                  </a:lnTo>
                  <a:lnTo>
                    <a:pt x="3057" y="5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6D0EC3A-5111-1C4D-9E04-C754882CDA22}"/>
              </a:ext>
            </a:extLst>
          </p:cNvPr>
          <p:cNvSpPr txBox="1"/>
          <p:nvPr/>
        </p:nvSpPr>
        <p:spPr>
          <a:xfrm>
            <a:off x="10158285" y="2516904"/>
            <a:ext cx="1553781" cy="677024"/>
          </a:xfrm>
          <a:prstGeom prst="rect">
            <a:avLst/>
          </a:prstGeom>
          <a:noFill/>
        </p:spPr>
        <p:txBody>
          <a:bodyPr wrap="none" lIns="182796" tIns="91398" rIns="182796" bIns="91398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Helvetica" pitchFamily="2" charset="0"/>
              </a:rPr>
              <a:t>FOOD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4CE054-FDC2-9142-B1E0-3844070A19A7}"/>
              </a:ext>
            </a:extLst>
          </p:cNvPr>
          <p:cNvSpPr txBox="1"/>
          <p:nvPr/>
        </p:nvSpPr>
        <p:spPr>
          <a:xfrm>
            <a:off x="7204258" y="7221799"/>
            <a:ext cx="1646756" cy="677024"/>
          </a:xfrm>
          <a:prstGeom prst="rect">
            <a:avLst/>
          </a:prstGeom>
          <a:noFill/>
        </p:spPr>
        <p:txBody>
          <a:bodyPr wrap="none" lIns="182796" tIns="91398" rIns="182796" bIns="91398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Helvetica" pitchFamily="2" charset="0"/>
              </a:rPr>
              <a:t>DRINK</a:t>
            </a:r>
          </a:p>
        </p:txBody>
      </p:sp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id="{62D95262-A61C-3B4C-A512-F5904B4F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6751502"/>
            <a:ext cx="10599695" cy="6964498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DAB1FE-357B-1049-81A7-CCEF4AD19BCD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Modeling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&gt;  Sentiment Analysis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AD2B1A-C9C2-694B-8926-D19EFB71908B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4.1 Sentiment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Analysis</a:t>
            </a:r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96B2EB44-5A67-E14D-BCA0-0D70D9B8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74" y="10575735"/>
            <a:ext cx="2892671" cy="670643"/>
          </a:xfrm>
          <a:custGeom>
            <a:avLst/>
            <a:gdLst>
              <a:gd name="T0" fmla="*/ 1128 w 2248"/>
              <a:gd name="T1" fmla="*/ 0 h 526"/>
              <a:gd name="T2" fmla="*/ 1128 w 2248"/>
              <a:gd name="T3" fmla="*/ 0 h 526"/>
              <a:gd name="T4" fmla="*/ 0 w 2248"/>
              <a:gd name="T5" fmla="*/ 263 h 526"/>
              <a:gd name="T6" fmla="*/ 1128 w 2248"/>
              <a:gd name="T7" fmla="*/ 525 h 526"/>
              <a:gd name="T8" fmla="*/ 2247 w 2248"/>
              <a:gd name="T9" fmla="*/ 263 h 526"/>
              <a:gd name="T10" fmla="*/ 1733 w 2248"/>
              <a:gd name="T11" fmla="*/ 40 h 526"/>
              <a:gd name="T12" fmla="*/ 1733 w 2248"/>
              <a:gd name="T13" fmla="*/ 60 h 526"/>
              <a:gd name="T14" fmla="*/ 1733 w 2248"/>
              <a:gd name="T15" fmla="*/ 60 h 526"/>
              <a:gd name="T16" fmla="*/ 1472 w 2248"/>
              <a:gd name="T17" fmla="*/ 292 h 526"/>
              <a:gd name="T18" fmla="*/ 1220 w 2248"/>
              <a:gd name="T19" fmla="*/ 60 h 526"/>
              <a:gd name="T20" fmla="*/ 1220 w 2248"/>
              <a:gd name="T21" fmla="*/ 0 h 526"/>
              <a:gd name="T22" fmla="*/ 1128 w 2248"/>
              <a:gd name="T23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8" h="526">
                <a:moveTo>
                  <a:pt x="1128" y="0"/>
                </a:moveTo>
                <a:lnTo>
                  <a:pt x="1128" y="0"/>
                </a:lnTo>
                <a:cubicBezTo>
                  <a:pt x="503" y="0"/>
                  <a:pt x="0" y="121"/>
                  <a:pt x="0" y="263"/>
                </a:cubicBezTo>
                <a:cubicBezTo>
                  <a:pt x="0" y="404"/>
                  <a:pt x="503" y="525"/>
                  <a:pt x="1128" y="525"/>
                </a:cubicBezTo>
                <a:cubicBezTo>
                  <a:pt x="1744" y="525"/>
                  <a:pt x="2247" y="404"/>
                  <a:pt x="2247" y="263"/>
                </a:cubicBezTo>
                <a:cubicBezTo>
                  <a:pt x="2247" y="172"/>
                  <a:pt x="2035" y="91"/>
                  <a:pt x="1733" y="40"/>
                </a:cubicBezTo>
                <a:cubicBezTo>
                  <a:pt x="1733" y="60"/>
                  <a:pt x="1733" y="60"/>
                  <a:pt x="1733" y="60"/>
                </a:cubicBezTo>
                <a:lnTo>
                  <a:pt x="1733" y="60"/>
                </a:lnTo>
                <a:cubicBezTo>
                  <a:pt x="1733" y="192"/>
                  <a:pt x="1613" y="292"/>
                  <a:pt x="1472" y="292"/>
                </a:cubicBezTo>
                <a:cubicBezTo>
                  <a:pt x="1329" y="292"/>
                  <a:pt x="1220" y="192"/>
                  <a:pt x="1220" y="6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89" y="0"/>
                  <a:pt x="1159" y="0"/>
                  <a:pt x="112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7CCE7A83-410B-4848-8572-AE3AA9B7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16" y="3005427"/>
            <a:ext cx="1193439" cy="1187833"/>
          </a:xfrm>
          <a:custGeom>
            <a:avLst/>
            <a:gdLst>
              <a:gd name="T0" fmla="*/ 463 w 929"/>
              <a:gd name="T1" fmla="*/ 927 h 928"/>
              <a:gd name="T2" fmla="*/ 463 w 929"/>
              <a:gd name="T3" fmla="*/ 927 h 928"/>
              <a:gd name="T4" fmla="*/ 928 w 929"/>
              <a:gd name="T5" fmla="*/ 465 h 928"/>
              <a:gd name="T6" fmla="*/ 463 w 929"/>
              <a:gd name="T7" fmla="*/ 0 h 928"/>
              <a:gd name="T8" fmla="*/ 0 w 929"/>
              <a:gd name="T9" fmla="*/ 465 h 928"/>
              <a:gd name="T10" fmla="*/ 463 w 929"/>
              <a:gd name="T11" fmla="*/ 927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928">
                <a:moveTo>
                  <a:pt x="463" y="927"/>
                </a:moveTo>
                <a:lnTo>
                  <a:pt x="463" y="927"/>
                </a:lnTo>
                <a:cubicBezTo>
                  <a:pt x="725" y="927"/>
                  <a:pt x="928" y="715"/>
                  <a:pt x="928" y="465"/>
                </a:cubicBezTo>
                <a:cubicBezTo>
                  <a:pt x="928" y="201"/>
                  <a:pt x="725" y="0"/>
                  <a:pt x="463" y="0"/>
                </a:cubicBezTo>
                <a:cubicBezTo>
                  <a:pt x="211" y="0"/>
                  <a:pt x="0" y="201"/>
                  <a:pt x="0" y="465"/>
                </a:cubicBezTo>
                <a:cubicBezTo>
                  <a:pt x="0" y="715"/>
                  <a:pt x="211" y="927"/>
                  <a:pt x="463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C3AA0AFD-47B0-894B-8249-306D773D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5614115"/>
            <a:ext cx="539891" cy="1659558"/>
          </a:xfrm>
          <a:custGeom>
            <a:avLst/>
            <a:gdLst>
              <a:gd name="T0" fmla="*/ 424 w 425"/>
              <a:gd name="T1" fmla="*/ 1292 h 1293"/>
              <a:gd name="T2" fmla="*/ 424 w 425"/>
              <a:gd name="T3" fmla="*/ 0 h 1293"/>
              <a:gd name="T4" fmla="*/ 0 w 425"/>
              <a:gd name="T5" fmla="*/ 0 h 1293"/>
              <a:gd name="T6" fmla="*/ 0 w 425"/>
              <a:gd name="T7" fmla="*/ 1292 h 1293"/>
              <a:gd name="T8" fmla="*/ 424 w 425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1292"/>
                </a:moveTo>
                <a:lnTo>
                  <a:pt x="424" y="0"/>
                </a:ln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68FD549A-613B-CB46-9416-18AFBD76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5614115"/>
            <a:ext cx="539891" cy="1659558"/>
          </a:xfrm>
          <a:custGeom>
            <a:avLst/>
            <a:gdLst>
              <a:gd name="T0" fmla="*/ 424 w 425"/>
              <a:gd name="T1" fmla="*/ 1292 h 1293"/>
              <a:gd name="T2" fmla="*/ 424 w 425"/>
              <a:gd name="T3" fmla="*/ 0 h 1293"/>
              <a:gd name="T4" fmla="*/ 0 w 425"/>
              <a:gd name="T5" fmla="*/ 0 h 1293"/>
              <a:gd name="T6" fmla="*/ 0 w 425"/>
              <a:gd name="T7" fmla="*/ 1292 h 1293"/>
              <a:gd name="T8" fmla="*/ 424 w 425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1292"/>
                </a:moveTo>
                <a:lnTo>
                  <a:pt x="424" y="0"/>
                </a:ln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002A8E12-6814-C242-807A-85A56343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7410073"/>
            <a:ext cx="539891" cy="346688"/>
          </a:xfrm>
          <a:custGeom>
            <a:avLst/>
            <a:gdLst>
              <a:gd name="T0" fmla="*/ 0 w 425"/>
              <a:gd name="T1" fmla="*/ 0 h 274"/>
              <a:gd name="T2" fmla="*/ 0 w 425"/>
              <a:gd name="T3" fmla="*/ 0 h 274"/>
              <a:gd name="T4" fmla="*/ 212 w 425"/>
              <a:gd name="T5" fmla="*/ 273 h 274"/>
              <a:gd name="T6" fmla="*/ 424 w 425"/>
              <a:gd name="T7" fmla="*/ 0 h 274"/>
              <a:gd name="T8" fmla="*/ 0 w 425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274">
                <a:moveTo>
                  <a:pt x="0" y="0"/>
                </a:moveTo>
                <a:lnTo>
                  <a:pt x="0" y="0"/>
                </a:lnTo>
                <a:cubicBezTo>
                  <a:pt x="20" y="181"/>
                  <a:pt x="101" y="273"/>
                  <a:pt x="212" y="273"/>
                </a:cubicBezTo>
                <a:cubicBezTo>
                  <a:pt x="322" y="273"/>
                  <a:pt x="413" y="181"/>
                  <a:pt x="42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ADEC3D22-C376-B445-8AF5-D13020D6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75" y="4380812"/>
            <a:ext cx="2881303" cy="1113950"/>
          </a:xfrm>
          <a:custGeom>
            <a:avLst/>
            <a:gdLst>
              <a:gd name="T0" fmla="*/ 433 w 2239"/>
              <a:gd name="T1" fmla="*/ 869 h 870"/>
              <a:gd name="T2" fmla="*/ 433 w 2239"/>
              <a:gd name="T3" fmla="*/ 869 h 870"/>
              <a:gd name="T4" fmla="*/ 433 w 2239"/>
              <a:gd name="T5" fmla="*/ 666 h 870"/>
              <a:gd name="T6" fmla="*/ 534 w 2239"/>
              <a:gd name="T7" fmla="*/ 666 h 870"/>
              <a:gd name="T8" fmla="*/ 534 w 2239"/>
              <a:gd name="T9" fmla="*/ 869 h 870"/>
              <a:gd name="T10" fmla="*/ 1733 w 2239"/>
              <a:gd name="T11" fmla="*/ 869 h 870"/>
              <a:gd name="T12" fmla="*/ 1733 w 2239"/>
              <a:gd name="T13" fmla="*/ 666 h 870"/>
              <a:gd name="T14" fmla="*/ 1814 w 2239"/>
              <a:gd name="T15" fmla="*/ 666 h 870"/>
              <a:gd name="T16" fmla="*/ 1814 w 2239"/>
              <a:gd name="T17" fmla="*/ 869 h 870"/>
              <a:gd name="T18" fmla="*/ 2238 w 2239"/>
              <a:gd name="T19" fmla="*/ 869 h 870"/>
              <a:gd name="T20" fmla="*/ 2238 w 2239"/>
              <a:gd name="T21" fmla="*/ 293 h 870"/>
              <a:gd name="T22" fmla="*/ 2238 w 2239"/>
              <a:gd name="T23" fmla="*/ 284 h 870"/>
              <a:gd name="T24" fmla="*/ 1966 w 2239"/>
              <a:gd name="T25" fmla="*/ 0 h 870"/>
              <a:gd name="T26" fmla="*/ 270 w 2239"/>
              <a:gd name="T27" fmla="*/ 0 h 870"/>
              <a:gd name="T28" fmla="*/ 0 w 2239"/>
              <a:gd name="T29" fmla="*/ 284 h 870"/>
              <a:gd name="T30" fmla="*/ 0 w 2239"/>
              <a:gd name="T31" fmla="*/ 293 h 870"/>
              <a:gd name="T32" fmla="*/ 0 w 2239"/>
              <a:gd name="T33" fmla="*/ 869 h 870"/>
              <a:gd name="T34" fmla="*/ 433 w 2239"/>
              <a:gd name="T35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39" h="870">
                <a:moveTo>
                  <a:pt x="433" y="869"/>
                </a:moveTo>
                <a:lnTo>
                  <a:pt x="433" y="869"/>
                </a:lnTo>
                <a:cubicBezTo>
                  <a:pt x="433" y="666"/>
                  <a:pt x="433" y="666"/>
                  <a:pt x="433" y="666"/>
                </a:cubicBezTo>
                <a:cubicBezTo>
                  <a:pt x="534" y="666"/>
                  <a:pt x="534" y="666"/>
                  <a:pt x="534" y="666"/>
                </a:cubicBezTo>
                <a:cubicBezTo>
                  <a:pt x="534" y="869"/>
                  <a:pt x="534" y="869"/>
                  <a:pt x="534" y="869"/>
                </a:cubicBezTo>
                <a:cubicBezTo>
                  <a:pt x="1733" y="869"/>
                  <a:pt x="1733" y="869"/>
                  <a:pt x="1733" y="869"/>
                </a:cubicBezTo>
                <a:cubicBezTo>
                  <a:pt x="1733" y="666"/>
                  <a:pt x="1733" y="666"/>
                  <a:pt x="1733" y="666"/>
                </a:cubicBezTo>
                <a:cubicBezTo>
                  <a:pt x="1814" y="666"/>
                  <a:pt x="1814" y="666"/>
                  <a:pt x="1814" y="666"/>
                </a:cubicBezTo>
                <a:cubicBezTo>
                  <a:pt x="1814" y="869"/>
                  <a:pt x="1814" y="869"/>
                  <a:pt x="1814" y="869"/>
                </a:cubicBezTo>
                <a:cubicBezTo>
                  <a:pt x="2238" y="869"/>
                  <a:pt x="2238" y="869"/>
                  <a:pt x="2238" y="869"/>
                </a:cubicBezTo>
                <a:cubicBezTo>
                  <a:pt x="2238" y="293"/>
                  <a:pt x="2238" y="293"/>
                  <a:pt x="2238" y="293"/>
                </a:cubicBezTo>
                <a:lnTo>
                  <a:pt x="2238" y="284"/>
                </a:lnTo>
                <a:cubicBezTo>
                  <a:pt x="2238" y="132"/>
                  <a:pt x="2116" y="0"/>
                  <a:pt x="1966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130" y="0"/>
                  <a:pt x="9" y="132"/>
                  <a:pt x="0" y="284"/>
                </a:cubicBezTo>
                <a:lnTo>
                  <a:pt x="0" y="293"/>
                </a:lnTo>
                <a:cubicBezTo>
                  <a:pt x="0" y="869"/>
                  <a:pt x="0" y="869"/>
                  <a:pt x="0" y="869"/>
                </a:cubicBezTo>
                <a:cubicBezTo>
                  <a:pt x="433" y="869"/>
                  <a:pt x="433" y="869"/>
                  <a:pt x="433" y="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19A63D0B-61D9-DB48-A5C7-9D6E1CED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75" y="5614115"/>
            <a:ext cx="551254" cy="1659558"/>
          </a:xfrm>
          <a:custGeom>
            <a:avLst/>
            <a:gdLst>
              <a:gd name="T0" fmla="*/ 433 w 434"/>
              <a:gd name="T1" fmla="*/ 1292 h 1293"/>
              <a:gd name="T2" fmla="*/ 433 w 434"/>
              <a:gd name="T3" fmla="*/ 0 h 1293"/>
              <a:gd name="T4" fmla="*/ 0 w 434"/>
              <a:gd name="T5" fmla="*/ 0 h 1293"/>
              <a:gd name="T6" fmla="*/ 0 w 434"/>
              <a:gd name="T7" fmla="*/ 1292 h 1293"/>
              <a:gd name="T8" fmla="*/ 433 w 434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293">
                <a:moveTo>
                  <a:pt x="433" y="1292"/>
                </a:moveTo>
                <a:lnTo>
                  <a:pt x="433" y="0"/>
                </a:lnTo>
                <a:lnTo>
                  <a:pt x="0" y="0"/>
                </a:lnTo>
                <a:lnTo>
                  <a:pt x="0" y="1292"/>
                </a:lnTo>
                <a:lnTo>
                  <a:pt x="433" y="1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44F4B3E9-B5C6-9346-B9F3-6026228F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74" y="7410073"/>
            <a:ext cx="539891" cy="346688"/>
          </a:xfrm>
          <a:custGeom>
            <a:avLst/>
            <a:gdLst>
              <a:gd name="T0" fmla="*/ 0 w 423"/>
              <a:gd name="T1" fmla="*/ 0 h 274"/>
              <a:gd name="T2" fmla="*/ 0 w 423"/>
              <a:gd name="T3" fmla="*/ 0 h 274"/>
              <a:gd name="T4" fmla="*/ 210 w 423"/>
              <a:gd name="T5" fmla="*/ 273 h 274"/>
              <a:gd name="T6" fmla="*/ 422 w 423"/>
              <a:gd name="T7" fmla="*/ 0 h 274"/>
              <a:gd name="T8" fmla="*/ 0 w 423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274">
                <a:moveTo>
                  <a:pt x="0" y="0"/>
                </a:moveTo>
                <a:lnTo>
                  <a:pt x="0" y="0"/>
                </a:lnTo>
                <a:cubicBezTo>
                  <a:pt x="20" y="181"/>
                  <a:pt x="110" y="273"/>
                  <a:pt x="210" y="273"/>
                </a:cubicBezTo>
                <a:cubicBezTo>
                  <a:pt x="322" y="273"/>
                  <a:pt x="413" y="181"/>
                  <a:pt x="42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id="{879609BB-9E0D-6141-B2C7-47788176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04" y="5614115"/>
            <a:ext cx="1540105" cy="1659558"/>
          </a:xfrm>
          <a:custGeom>
            <a:avLst/>
            <a:gdLst>
              <a:gd name="T0" fmla="*/ 1199 w 1200"/>
              <a:gd name="T1" fmla="*/ 1292 h 1293"/>
              <a:gd name="T2" fmla="*/ 1199 w 1200"/>
              <a:gd name="T3" fmla="*/ 0 h 1293"/>
              <a:gd name="T4" fmla="*/ 0 w 1200"/>
              <a:gd name="T5" fmla="*/ 0 h 1293"/>
              <a:gd name="T6" fmla="*/ 0 w 1200"/>
              <a:gd name="T7" fmla="*/ 1292 h 1293"/>
              <a:gd name="T8" fmla="*/ 1199 w 1200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93">
                <a:moveTo>
                  <a:pt x="1199" y="1292"/>
                </a:moveTo>
                <a:lnTo>
                  <a:pt x="1199" y="0"/>
                </a:lnTo>
                <a:lnTo>
                  <a:pt x="0" y="0"/>
                </a:lnTo>
                <a:lnTo>
                  <a:pt x="0" y="1292"/>
                </a:lnTo>
                <a:lnTo>
                  <a:pt x="1199" y="1292"/>
                </a:lnTo>
              </a:path>
            </a:pathLst>
          </a:custGeom>
          <a:solidFill>
            <a:srgbClr val="119D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E6BD7BE3-9477-8441-A4EA-61598F61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04" y="5614115"/>
            <a:ext cx="1540105" cy="1659558"/>
          </a:xfrm>
          <a:custGeom>
            <a:avLst/>
            <a:gdLst>
              <a:gd name="T0" fmla="*/ 1199 w 1200"/>
              <a:gd name="T1" fmla="*/ 1292 h 1293"/>
              <a:gd name="T2" fmla="*/ 1199 w 1200"/>
              <a:gd name="T3" fmla="*/ 0 h 1293"/>
              <a:gd name="T4" fmla="*/ 0 w 1200"/>
              <a:gd name="T5" fmla="*/ 0 h 1293"/>
              <a:gd name="T6" fmla="*/ 0 w 1200"/>
              <a:gd name="T7" fmla="*/ 1292 h 1293"/>
              <a:gd name="T8" fmla="*/ 1199 w 1200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93">
                <a:moveTo>
                  <a:pt x="1199" y="1292"/>
                </a:moveTo>
                <a:lnTo>
                  <a:pt x="1199" y="0"/>
                </a:lnTo>
                <a:lnTo>
                  <a:pt x="0" y="0"/>
                </a:lnTo>
                <a:lnTo>
                  <a:pt x="0" y="1292"/>
                </a:lnTo>
                <a:lnTo>
                  <a:pt x="1199" y="1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1" name="Freeform 27">
            <a:extLst>
              <a:ext uri="{FF2B5EF4-FFF2-40B4-BE49-F238E27FC236}">
                <a16:creationId xmlns:a16="http://schemas.microsoft.com/office/drawing/2014/main" id="{6B465DC7-4D03-6E4A-9D8A-04A49FB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04" y="7410073"/>
            <a:ext cx="1540105" cy="2165380"/>
          </a:xfrm>
          <a:custGeom>
            <a:avLst/>
            <a:gdLst>
              <a:gd name="T0" fmla="*/ 0 w 1200"/>
              <a:gd name="T1" fmla="*/ 1684 h 1685"/>
              <a:gd name="T2" fmla="*/ 0 w 1200"/>
              <a:gd name="T3" fmla="*/ 1684 h 1685"/>
              <a:gd name="T4" fmla="*/ 514 w 1200"/>
              <a:gd name="T5" fmla="*/ 1684 h 1685"/>
              <a:gd name="T6" fmla="*/ 514 w 1200"/>
              <a:gd name="T7" fmla="*/ 445 h 1685"/>
              <a:gd name="T8" fmla="*/ 686 w 1200"/>
              <a:gd name="T9" fmla="*/ 445 h 1685"/>
              <a:gd name="T10" fmla="*/ 686 w 1200"/>
              <a:gd name="T11" fmla="*/ 1684 h 1685"/>
              <a:gd name="T12" fmla="*/ 1199 w 1200"/>
              <a:gd name="T13" fmla="*/ 1684 h 1685"/>
              <a:gd name="T14" fmla="*/ 1199 w 1200"/>
              <a:gd name="T15" fmla="*/ 81 h 1685"/>
              <a:gd name="T16" fmla="*/ 1199 w 1200"/>
              <a:gd name="T17" fmla="*/ 81 h 1685"/>
              <a:gd name="T18" fmla="*/ 1199 w 1200"/>
              <a:gd name="T19" fmla="*/ 72 h 1685"/>
              <a:gd name="T20" fmla="*/ 1199 w 1200"/>
              <a:gd name="T21" fmla="*/ 0 h 1685"/>
              <a:gd name="T22" fmla="*/ 0 w 1200"/>
              <a:gd name="T23" fmla="*/ 0 h 1685"/>
              <a:gd name="T24" fmla="*/ 0 w 1200"/>
              <a:gd name="T25" fmla="*/ 72 h 1685"/>
              <a:gd name="T26" fmla="*/ 0 w 1200"/>
              <a:gd name="T27" fmla="*/ 81 h 1685"/>
              <a:gd name="T28" fmla="*/ 0 w 1200"/>
              <a:gd name="T29" fmla="*/ 81 h 1685"/>
              <a:gd name="T30" fmla="*/ 0 w 1200"/>
              <a:gd name="T31" fmla="*/ 1684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0" h="1685">
                <a:moveTo>
                  <a:pt x="0" y="1684"/>
                </a:moveTo>
                <a:lnTo>
                  <a:pt x="0" y="1684"/>
                </a:lnTo>
                <a:cubicBezTo>
                  <a:pt x="514" y="1684"/>
                  <a:pt x="514" y="1684"/>
                  <a:pt x="514" y="1684"/>
                </a:cubicBezTo>
                <a:cubicBezTo>
                  <a:pt x="514" y="445"/>
                  <a:pt x="514" y="445"/>
                  <a:pt x="514" y="445"/>
                </a:cubicBezTo>
                <a:cubicBezTo>
                  <a:pt x="686" y="445"/>
                  <a:pt x="686" y="445"/>
                  <a:pt x="686" y="445"/>
                </a:cubicBezTo>
                <a:cubicBezTo>
                  <a:pt x="686" y="1684"/>
                  <a:pt x="686" y="1684"/>
                  <a:pt x="686" y="1684"/>
                </a:cubicBezTo>
                <a:cubicBezTo>
                  <a:pt x="1199" y="1684"/>
                  <a:pt x="1199" y="1684"/>
                  <a:pt x="1199" y="1684"/>
                </a:cubicBezTo>
                <a:cubicBezTo>
                  <a:pt x="1199" y="81"/>
                  <a:pt x="1199" y="81"/>
                  <a:pt x="1199" y="81"/>
                </a:cubicBezTo>
                <a:lnTo>
                  <a:pt x="1199" y="81"/>
                </a:lnTo>
                <a:lnTo>
                  <a:pt x="1199" y="72"/>
                </a:lnTo>
                <a:cubicBezTo>
                  <a:pt x="1199" y="0"/>
                  <a:pt x="1199" y="0"/>
                  <a:pt x="11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lnTo>
                  <a:pt x="0" y="81"/>
                </a:lnTo>
                <a:lnTo>
                  <a:pt x="0" y="81"/>
                </a:lnTo>
                <a:cubicBezTo>
                  <a:pt x="0" y="1684"/>
                  <a:pt x="0" y="1684"/>
                  <a:pt x="0" y="16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2" name="Freeform 28">
            <a:extLst>
              <a:ext uri="{FF2B5EF4-FFF2-40B4-BE49-F238E27FC236}">
                <a16:creationId xmlns:a16="http://schemas.microsoft.com/office/drawing/2014/main" id="{14CA0306-8825-4448-A8B2-9477E941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79" y="9706173"/>
            <a:ext cx="659234" cy="1244666"/>
          </a:xfrm>
          <a:custGeom>
            <a:avLst/>
            <a:gdLst>
              <a:gd name="T0" fmla="*/ 0 w 514"/>
              <a:gd name="T1" fmla="*/ 0 h 968"/>
              <a:gd name="T2" fmla="*/ 0 w 514"/>
              <a:gd name="T3" fmla="*/ 0 h 968"/>
              <a:gd name="T4" fmla="*/ 0 w 514"/>
              <a:gd name="T5" fmla="*/ 735 h 968"/>
              <a:gd name="T6" fmla="*/ 252 w 514"/>
              <a:gd name="T7" fmla="*/ 967 h 968"/>
              <a:gd name="T8" fmla="*/ 513 w 514"/>
              <a:gd name="T9" fmla="*/ 735 h 968"/>
              <a:gd name="T10" fmla="*/ 513 w 514"/>
              <a:gd name="T11" fmla="*/ 0 h 968"/>
              <a:gd name="T12" fmla="*/ 0 w 514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968">
                <a:moveTo>
                  <a:pt x="0" y="0"/>
                </a:moveTo>
                <a:lnTo>
                  <a:pt x="0" y="0"/>
                </a:ln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09" y="967"/>
                  <a:pt x="252" y="967"/>
                </a:cubicBezTo>
                <a:cubicBezTo>
                  <a:pt x="393" y="967"/>
                  <a:pt x="513" y="867"/>
                  <a:pt x="513" y="735"/>
                </a:cubicBezTo>
                <a:cubicBezTo>
                  <a:pt x="513" y="0"/>
                  <a:pt x="513" y="0"/>
                  <a:pt x="51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F4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75E38F7D-2DBF-2D42-AC6D-65D7C5B7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05" y="9706173"/>
            <a:ext cx="659234" cy="1244666"/>
          </a:xfrm>
          <a:custGeom>
            <a:avLst/>
            <a:gdLst>
              <a:gd name="T0" fmla="*/ 0 w 515"/>
              <a:gd name="T1" fmla="*/ 0 h 968"/>
              <a:gd name="T2" fmla="*/ 0 w 515"/>
              <a:gd name="T3" fmla="*/ 0 h 968"/>
              <a:gd name="T4" fmla="*/ 0 w 515"/>
              <a:gd name="T5" fmla="*/ 735 h 968"/>
              <a:gd name="T6" fmla="*/ 252 w 515"/>
              <a:gd name="T7" fmla="*/ 967 h 968"/>
              <a:gd name="T8" fmla="*/ 514 w 515"/>
              <a:gd name="T9" fmla="*/ 735 h 968"/>
              <a:gd name="T10" fmla="*/ 514 w 515"/>
              <a:gd name="T11" fmla="*/ 0 h 968"/>
              <a:gd name="T12" fmla="*/ 0 w 515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968">
                <a:moveTo>
                  <a:pt x="0" y="0"/>
                </a:moveTo>
                <a:lnTo>
                  <a:pt x="0" y="0"/>
                </a:ln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10" y="967"/>
                  <a:pt x="252" y="967"/>
                </a:cubicBezTo>
                <a:cubicBezTo>
                  <a:pt x="393" y="967"/>
                  <a:pt x="514" y="867"/>
                  <a:pt x="514" y="735"/>
                </a:cubicBezTo>
                <a:cubicBezTo>
                  <a:pt x="514" y="0"/>
                  <a:pt x="514" y="0"/>
                  <a:pt x="514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AC5CCDD5-9FA3-6147-9606-9497D25F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4" y="3573769"/>
            <a:ext cx="0" cy="56835"/>
          </a:xfrm>
          <a:custGeom>
            <a:avLst/>
            <a:gdLst>
              <a:gd name="T0" fmla="*/ 0 w 1"/>
              <a:gd name="T1" fmla="*/ 49 h 50"/>
              <a:gd name="T2" fmla="*/ 0 w 1"/>
              <a:gd name="T3" fmla="*/ 49 h 50"/>
              <a:gd name="T4" fmla="*/ 0 w 1"/>
              <a:gd name="T5" fmla="*/ 49 h 50"/>
              <a:gd name="T6" fmla="*/ 0 w 1"/>
              <a:gd name="T7" fmla="*/ 49 h 50"/>
              <a:gd name="T8" fmla="*/ 0 w 1"/>
              <a:gd name="T9" fmla="*/ 40 h 50"/>
              <a:gd name="T10" fmla="*/ 0 w 1"/>
              <a:gd name="T11" fmla="*/ 40 h 50"/>
              <a:gd name="T12" fmla="*/ 0 w 1"/>
              <a:gd name="T13" fmla="*/ 40 h 50"/>
              <a:gd name="T14" fmla="*/ 0 w 1"/>
              <a:gd name="T15" fmla="*/ 40 h 50"/>
              <a:gd name="T16" fmla="*/ 0 w 1"/>
              <a:gd name="T17" fmla="*/ 40 h 50"/>
              <a:gd name="T18" fmla="*/ 0 w 1"/>
              <a:gd name="T19" fmla="*/ 40 h 50"/>
              <a:gd name="T20" fmla="*/ 0 w 1"/>
              <a:gd name="T21" fmla="*/ 40 h 50"/>
              <a:gd name="T22" fmla="*/ 0 w 1"/>
              <a:gd name="T23" fmla="*/ 40 h 50"/>
              <a:gd name="T24" fmla="*/ 0 w 1"/>
              <a:gd name="T25" fmla="*/ 40 h 50"/>
              <a:gd name="T26" fmla="*/ 0 w 1"/>
              <a:gd name="T27" fmla="*/ 29 h 50"/>
              <a:gd name="T28" fmla="*/ 0 w 1"/>
              <a:gd name="T29" fmla="*/ 29 h 50"/>
              <a:gd name="T30" fmla="*/ 0 w 1"/>
              <a:gd name="T31" fmla="*/ 29 h 50"/>
              <a:gd name="T32" fmla="*/ 0 w 1"/>
              <a:gd name="T33" fmla="*/ 29 h 50"/>
              <a:gd name="T34" fmla="*/ 0 w 1"/>
              <a:gd name="T35" fmla="*/ 29 h 50"/>
              <a:gd name="T36" fmla="*/ 0 w 1"/>
              <a:gd name="T37" fmla="*/ 29 h 50"/>
              <a:gd name="T38" fmla="*/ 0 w 1"/>
              <a:gd name="T39" fmla="*/ 29 h 50"/>
              <a:gd name="T40" fmla="*/ 0 w 1"/>
              <a:gd name="T41" fmla="*/ 29 h 50"/>
              <a:gd name="T42" fmla="*/ 0 w 1"/>
              <a:gd name="T43" fmla="*/ 20 h 50"/>
              <a:gd name="T44" fmla="*/ 0 w 1"/>
              <a:gd name="T45" fmla="*/ 20 h 50"/>
              <a:gd name="T46" fmla="*/ 0 w 1"/>
              <a:gd name="T47" fmla="*/ 20 h 50"/>
              <a:gd name="T48" fmla="*/ 0 w 1"/>
              <a:gd name="T49" fmla="*/ 20 h 50"/>
              <a:gd name="T50" fmla="*/ 0 w 1"/>
              <a:gd name="T51" fmla="*/ 20 h 50"/>
              <a:gd name="T52" fmla="*/ 0 w 1"/>
              <a:gd name="T53" fmla="*/ 20 h 50"/>
              <a:gd name="T54" fmla="*/ 0 w 1"/>
              <a:gd name="T55" fmla="*/ 20 h 50"/>
              <a:gd name="T56" fmla="*/ 0 w 1"/>
              <a:gd name="T57" fmla="*/ 20 h 50"/>
              <a:gd name="T58" fmla="*/ 0 w 1"/>
              <a:gd name="T59" fmla="*/ 20 h 50"/>
              <a:gd name="T60" fmla="*/ 0 w 1"/>
              <a:gd name="T61" fmla="*/ 20 h 50"/>
              <a:gd name="T62" fmla="*/ 0 w 1"/>
              <a:gd name="T63" fmla="*/ 9 h 50"/>
              <a:gd name="T64" fmla="*/ 0 w 1"/>
              <a:gd name="T65" fmla="*/ 9 h 50"/>
              <a:gd name="T66" fmla="*/ 0 w 1"/>
              <a:gd name="T67" fmla="*/ 9 h 50"/>
              <a:gd name="T68" fmla="*/ 0 w 1"/>
              <a:gd name="T69" fmla="*/ 9 h 50"/>
              <a:gd name="T70" fmla="*/ 0 w 1"/>
              <a:gd name="T71" fmla="*/ 9 h 50"/>
              <a:gd name="T72" fmla="*/ 0 w 1"/>
              <a:gd name="T73" fmla="*/ 9 h 50"/>
              <a:gd name="T74" fmla="*/ 0 w 1"/>
              <a:gd name="T75" fmla="*/ 9 h 50"/>
              <a:gd name="T76" fmla="*/ 0 w 1"/>
              <a:gd name="T77" fmla="*/ 9 h 50"/>
              <a:gd name="T78" fmla="*/ 0 w 1"/>
              <a:gd name="T79" fmla="*/ 9 h 50"/>
              <a:gd name="T80" fmla="*/ 0 w 1"/>
              <a:gd name="T81" fmla="*/ 0 h 50"/>
              <a:gd name="T82" fmla="*/ 0 w 1"/>
              <a:gd name="T83" fmla="*/ 0 h 50"/>
              <a:gd name="T84" fmla="*/ 0 w 1"/>
              <a:gd name="T85" fmla="*/ 0 h 50"/>
              <a:gd name="T86" fmla="*/ 0 w 1"/>
              <a:gd name="T87" fmla="*/ 0 h 50"/>
              <a:gd name="T88" fmla="*/ 0 w 1"/>
              <a:gd name="T89" fmla="*/ 0 h 50"/>
              <a:gd name="T90" fmla="*/ 0 w 1"/>
              <a:gd name="T91" fmla="*/ 0 h 50"/>
              <a:gd name="T92" fmla="*/ 0 w 1"/>
              <a:gd name="T9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" h="50">
                <a:moveTo>
                  <a:pt x="0" y="49"/>
                </a:move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9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9"/>
                </a:lnTo>
                <a:lnTo>
                  <a:pt x="0" y="20"/>
                </a:lnTo>
                <a:lnTo>
                  <a:pt x="0" y="20"/>
                </a:lnTo>
                <a:lnTo>
                  <a:pt x="0" y="29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solidFill>
            <a:srgbClr val="D4D2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18BF93EA-3927-9F4C-B89F-2EAD7ED6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5" y="3005427"/>
            <a:ext cx="579669" cy="1187833"/>
          </a:xfrm>
          <a:custGeom>
            <a:avLst/>
            <a:gdLst>
              <a:gd name="T0" fmla="*/ 0 w 455"/>
              <a:gd name="T1" fmla="*/ 0 h 928"/>
              <a:gd name="T2" fmla="*/ 454 w 455"/>
              <a:gd name="T3" fmla="*/ 494 h 928"/>
              <a:gd name="T4" fmla="*/ 454 w 455"/>
              <a:gd name="T5" fmla="*/ 494 h 928"/>
              <a:gd name="T6" fmla="*/ 454 w 455"/>
              <a:gd name="T7" fmla="*/ 494 h 928"/>
              <a:gd name="T8" fmla="*/ 454 w 455"/>
              <a:gd name="T9" fmla="*/ 485 h 928"/>
              <a:gd name="T10" fmla="*/ 454 w 455"/>
              <a:gd name="T11" fmla="*/ 485 h 928"/>
              <a:gd name="T12" fmla="*/ 454 w 455"/>
              <a:gd name="T13" fmla="*/ 485 h 928"/>
              <a:gd name="T14" fmla="*/ 454 w 455"/>
              <a:gd name="T15" fmla="*/ 485 h 928"/>
              <a:gd name="T16" fmla="*/ 454 w 455"/>
              <a:gd name="T17" fmla="*/ 485 h 928"/>
              <a:gd name="T18" fmla="*/ 454 w 455"/>
              <a:gd name="T19" fmla="*/ 485 h 928"/>
              <a:gd name="T20" fmla="*/ 454 w 455"/>
              <a:gd name="T21" fmla="*/ 485 h 928"/>
              <a:gd name="T22" fmla="*/ 454 w 455"/>
              <a:gd name="T23" fmla="*/ 474 h 928"/>
              <a:gd name="T24" fmla="*/ 454 w 455"/>
              <a:gd name="T25" fmla="*/ 474 h 928"/>
              <a:gd name="T26" fmla="*/ 454 w 455"/>
              <a:gd name="T27" fmla="*/ 474 h 928"/>
              <a:gd name="T28" fmla="*/ 454 w 455"/>
              <a:gd name="T29" fmla="*/ 474 h 928"/>
              <a:gd name="T30" fmla="*/ 454 w 455"/>
              <a:gd name="T31" fmla="*/ 474 h 928"/>
              <a:gd name="T32" fmla="*/ 454 w 455"/>
              <a:gd name="T33" fmla="*/ 474 h 928"/>
              <a:gd name="T34" fmla="*/ 454 w 455"/>
              <a:gd name="T35" fmla="*/ 474 h 928"/>
              <a:gd name="T36" fmla="*/ 454 w 455"/>
              <a:gd name="T37" fmla="*/ 465 h 928"/>
              <a:gd name="T38" fmla="*/ 454 w 455"/>
              <a:gd name="T39" fmla="*/ 465 h 928"/>
              <a:gd name="T40" fmla="*/ 454 w 455"/>
              <a:gd name="T41" fmla="*/ 465 h 928"/>
              <a:gd name="T42" fmla="*/ 454 w 455"/>
              <a:gd name="T43" fmla="*/ 465 h 928"/>
              <a:gd name="T44" fmla="*/ 454 w 455"/>
              <a:gd name="T45" fmla="*/ 465 h 928"/>
              <a:gd name="T46" fmla="*/ 454 w 455"/>
              <a:gd name="T47" fmla="*/ 465 h 928"/>
              <a:gd name="T48" fmla="*/ 454 w 455"/>
              <a:gd name="T49" fmla="*/ 454 h 928"/>
              <a:gd name="T50" fmla="*/ 454 w 455"/>
              <a:gd name="T51" fmla="*/ 454 h 928"/>
              <a:gd name="T52" fmla="*/ 454 w 455"/>
              <a:gd name="T53" fmla="*/ 454 h 928"/>
              <a:gd name="T54" fmla="*/ 454 w 455"/>
              <a:gd name="T55" fmla="*/ 454 h 928"/>
              <a:gd name="T56" fmla="*/ 454 w 455"/>
              <a:gd name="T57" fmla="*/ 454 h 928"/>
              <a:gd name="T58" fmla="*/ 454 w 455"/>
              <a:gd name="T59" fmla="*/ 454 h 928"/>
              <a:gd name="T60" fmla="*/ 454 w 455"/>
              <a:gd name="T61" fmla="*/ 454 h 928"/>
              <a:gd name="T62" fmla="*/ 454 w 455"/>
              <a:gd name="T63" fmla="*/ 445 h 928"/>
              <a:gd name="T64" fmla="*/ 454 w 455"/>
              <a:gd name="T65" fmla="*/ 445 h 928"/>
              <a:gd name="T66" fmla="*/ 454 w 455"/>
              <a:gd name="T67" fmla="*/ 445 h 928"/>
              <a:gd name="T68" fmla="*/ 454 w 455"/>
              <a:gd name="T69" fmla="*/ 445 h 928"/>
              <a:gd name="T70" fmla="*/ 454 w 455"/>
              <a:gd name="T71" fmla="*/ 445 h 928"/>
              <a:gd name="T72" fmla="*/ 0 w 455"/>
              <a:gd name="T73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5" h="928">
                <a:moveTo>
                  <a:pt x="0" y="0"/>
                </a:moveTo>
                <a:lnTo>
                  <a:pt x="0" y="0"/>
                </a:lnTo>
                <a:cubicBezTo>
                  <a:pt x="0" y="927"/>
                  <a:pt x="0" y="927"/>
                  <a:pt x="0" y="927"/>
                </a:cubicBezTo>
                <a:cubicBezTo>
                  <a:pt x="242" y="927"/>
                  <a:pt x="443" y="735"/>
                  <a:pt x="454" y="494"/>
                </a:cubicBez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94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85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74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65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lnTo>
                  <a:pt x="454" y="454"/>
                </a:lnTo>
                <a:cubicBezTo>
                  <a:pt x="454" y="454"/>
                  <a:pt x="454" y="454"/>
                  <a:pt x="454" y="445"/>
                </a:cubicBez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lnTo>
                  <a:pt x="454" y="445"/>
                </a:lnTo>
                <a:cubicBezTo>
                  <a:pt x="443" y="201"/>
                  <a:pt x="251" y="0"/>
                  <a:pt x="0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0BF82A8D-A201-DB43-B6EF-5E96135E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6" y="4380812"/>
            <a:ext cx="1409395" cy="1113950"/>
          </a:xfrm>
          <a:custGeom>
            <a:avLst/>
            <a:gdLst>
              <a:gd name="T0" fmla="*/ 827 w 1100"/>
              <a:gd name="T1" fmla="*/ 0 h 870"/>
              <a:gd name="T2" fmla="*/ 827 w 1100"/>
              <a:gd name="T3" fmla="*/ 0 h 870"/>
              <a:gd name="T4" fmla="*/ 0 w 1100"/>
              <a:gd name="T5" fmla="*/ 0 h 870"/>
              <a:gd name="T6" fmla="*/ 0 w 1100"/>
              <a:gd name="T7" fmla="*/ 869 h 870"/>
              <a:gd name="T8" fmla="*/ 594 w 1100"/>
              <a:gd name="T9" fmla="*/ 869 h 870"/>
              <a:gd name="T10" fmla="*/ 594 w 1100"/>
              <a:gd name="T11" fmla="*/ 666 h 870"/>
              <a:gd name="T12" fmla="*/ 675 w 1100"/>
              <a:gd name="T13" fmla="*/ 666 h 870"/>
              <a:gd name="T14" fmla="*/ 675 w 1100"/>
              <a:gd name="T15" fmla="*/ 869 h 870"/>
              <a:gd name="T16" fmla="*/ 1099 w 1100"/>
              <a:gd name="T17" fmla="*/ 869 h 870"/>
              <a:gd name="T18" fmla="*/ 1099 w 1100"/>
              <a:gd name="T19" fmla="*/ 293 h 870"/>
              <a:gd name="T20" fmla="*/ 1099 w 1100"/>
              <a:gd name="T21" fmla="*/ 284 h 870"/>
              <a:gd name="T22" fmla="*/ 827 w 1100"/>
              <a:gd name="T2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0" h="870">
                <a:moveTo>
                  <a:pt x="827" y="0"/>
                </a:moveTo>
                <a:lnTo>
                  <a:pt x="827" y="0"/>
                </a:lnTo>
                <a:cubicBezTo>
                  <a:pt x="0" y="0"/>
                  <a:pt x="0" y="0"/>
                  <a:pt x="0" y="0"/>
                </a:cubicBezTo>
                <a:cubicBezTo>
                  <a:pt x="0" y="869"/>
                  <a:pt x="0" y="869"/>
                  <a:pt x="0" y="869"/>
                </a:cubicBezTo>
                <a:cubicBezTo>
                  <a:pt x="594" y="869"/>
                  <a:pt x="594" y="869"/>
                  <a:pt x="594" y="869"/>
                </a:cubicBezTo>
                <a:cubicBezTo>
                  <a:pt x="594" y="666"/>
                  <a:pt x="594" y="666"/>
                  <a:pt x="594" y="666"/>
                </a:cubicBezTo>
                <a:cubicBezTo>
                  <a:pt x="675" y="666"/>
                  <a:pt x="675" y="666"/>
                  <a:pt x="675" y="666"/>
                </a:cubicBezTo>
                <a:cubicBezTo>
                  <a:pt x="675" y="869"/>
                  <a:pt x="675" y="869"/>
                  <a:pt x="675" y="869"/>
                </a:cubicBezTo>
                <a:cubicBezTo>
                  <a:pt x="1099" y="869"/>
                  <a:pt x="1099" y="869"/>
                  <a:pt x="1099" y="869"/>
                </a:cubicBezTo>
                <a:cubicBezTo>
                  <a:pt x="1099" y="293"/>
                  <a:pt x="1099" y="293"/>
                  <a:pt x="1099" y="293"/>
                </a:cubicBezTo>
                <a:lnTo>
                  <a:pt x="1099" y="284"/>
                </a:lnTo>
                <a:cubicBezTo>
                  <a:pt x="1099" y="132"/>
                  <a:pt x="977" y="0"/>
                  <a:pt x="82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093D410D-C8F0-3E45-BB3C-EF9BAFFD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5614115"/>
            <a:ext cx="539891" cy="1659558"/>
          </a:xfrm>
          <a:custGeom>
            <a:avLst/>
            <a:gdLst>
              <a:gd name="T0" fmla="*/ 424 w 425"/>
              <a:gd name="T1" fmla="*/ 0 h 1293"/>
              <a:gd name="T2" fmla="*/ 0 w 425"/>
              <a:gd name="T3" fmla="*/ 0 h 1293"/>
              <a:gd name="T4" fmla="*/ 0 w 425"/>
              <a:gd name="T5" fmla="*/ 1292 h 1293"/>
              <a:gd name="T6" fmla="*/ 424 w 425"/>
              <a:gd name="T7" fmla="*/ 1292 h 1293"/>
              <a:gd name="T8" fmla="*/ 424 w 42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0"/>
                </a:move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  <a:lnTo>
                  <a:pt x="424" y="0"/>
                </a:lnTo>
              </a:path>
            </a:pathLst>
          </a:custGeom>
          <a:solidFill>
            <a:srgbClr val="268B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8" name="Freeform 34">
            <a:extLst>
              <a:ext uri="{FF2B5EF4-FFF2-40B4-BE49-F238E27FC236}">
                <a16:creationId xmlns:a16="http://schemas.microsoft.com/office/drawing/2014/main" id="{4938847F-B836-314F-A697-84D64CC5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5614115"/>
            <a:ext cx="539891" cy="1659558"/>
          </a:xfrm>
          <a:custGeom>
            <a:avLst/>
            <a:gdLst>
              <a:gd name="T0" fmla="*/ 424 w 425"/>
              <a:gd name="T1" fmla="*/ 0 h 1293"/>
              <a:gd name="T2" fmla="*/ 0 w 425"/>
              <a:gd name="T3" fmla="*/ 0 h 1293"/>
              <a:gd name="T4" fmla="*/ 0 w 425"/>
              <a:gd name="T5" fmla="*/ 1292 h 1293"/>
              <a:gd name="T6" fmla="*/ 424 w 425"/>
              <a:gd name="T7" fmla="*/ 1292 h 1293"/>
              <a:gd name="T8" fmla="*/ 424 w 42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293">
                <a:moveTo>
                  <a:pt x="424" y="0"/>
                </a:moveTo>
                <a:lnTo>
                  <a:pt x="0" y="0"/>
                </a:lnTo>
                <a:lnTo>
                  <a:pt x="0" y="1292"/>
                </a:lnTo>
                <a:lnTo>
                  <a:pt x="424" y="1292"/>
                </a:lnTo>
                <a:lnTo>
                  <a:pt x="424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59" name="Freeform 35">
            <a:extLst>
              <a:ext uri="{FF2B5EF4-FFF2-40B4-BE49-F238E27FC236}">
                <a16:creationId xmlns:a16="http://schemas.microsoft.com/office/drawing/2014/main" id="{1489F3A1-773B-BF43-A72A-35AEC0A8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7410073"/>
            <a:ext cx="539891" cy="346688"/>
          </a:xfrm>
          <a:custGeom>
            <a:avLst/>
            <a:gdLst>
              <a:gd name="T0" fmla="*/ 424 w 425"/>
              <a:gd name="T1" fmla="*/ 0 h 274"/>
              <a:gd name="T2" fmla="*/ 424 w 425"/>
              <a:gd name="T3" fmla="*/ 0 h 274"/>
              <a:gd name="T4" fmla="*/ 0 w 425"/>
              <a:gd name="T5" fmla="*/ 0 h 274"/>
              <a:gd name="T6" fmla="*/ 212 w 425"/>
              <a:gd name="T7" fmla="*/ 273 h 274"/>
              <a:gd name="T8" fmla="*/ 424 w 425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274">
                <a:moveTo>
                  <a:pt x="424" y="0"/>
                </a:moveTo>
                <a:lnTo>
                  <a:pt x="424" y="0"/>
                </a:lnTo>
                <a:cubicBezTo>
                  <a:pt x="0" y="0"/>
                  <a:pt x="0" y="0"/>
                  <a:pt x="0" y="0"/>
                </a:cubicBezTo>
                <a:cubicBezTo>
                  <a:pt x="20" y="181"/>
                  <a:pt x="101" y="273"/>
                  <a:pt x="212" y="273"/>
                </a:cubicBezTo>
                <a:cubicBezTo>
                  <a:pt x="322" y="273"/>
                  <a:pt x="413" y="181"/>
                  <a:pt x="424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DDF0B026-0C4A-9E42-A416-F427EDD8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5" y="5614115"/>
            <a:ext cx="761528" cy="1659558"/>
          </a:xfrm>
          <a:custGeom>
            <a:avLst/>
            <a:gdLst>
              <a:gd name="T0" fmla="*/ 594 w 595"/>
              <a:gd name="T1" fmla="*/ 0 h 1293"/>
              <a:gd name="T2" fmla="*/ 0 w 595"/>
              <a:gd name="T3" fmla="*/ 0 h 1293"/>
              <a:gd name="T4" fmla="*/ 0 w 595"/>
              <a:gd name="T5" fmla="*/ 1292 h 1293"/>
              <a:gd name="T6" fmla="*/ 594 w 595"/>
              <a:gd name="T7" fmla="*/ 1292 h 1293"/>
              <a:gd name="T8" fmla="*/ 594 w 59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1293">
                <a:moveTo>
                  <a:pt x="594" y="0"/>
                </a:moveTo>
                <a:lnTo>
                  <a:pt x="0" y="0"/>
                </a:lnTo>
                <a:lnTo>
                  <a:pt x="0" y="1292"/>
                </a:lnTo>
                <a:lnTo>
                  <a:pt x="594" y="1292"/>
                </a:lnTo>
                <a:lnTo>
                  <a:pt x="594" y="0"/>
                </a:lnTo>
              </a:path>
            </a:pathLst>
          </a:custGeom>
          <a:solidFill>
            <a:srgbClr val="268B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EB984A15-99CC-1647-82DD-A69F2F3F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5" y="5614115"/>
            <a:ext cx="761528" cy="1659558"/>
          </a:xfrm>
          <a:custGeom>
            <a:avLst/>
            <a:gdLst>
              <a:gd name="T0" fmla="*/ 594 w 595"/>
              <a:gd name="T1" fmla="*/ 0 h 1293"/>
              <a:gd name="T2" fmla="*/ 0 w 595"/>
              <a:gd name="T3" fmla="*/ 0 h 1293"/>
              <a:gd name="T4" fmla="*/ 0 w 595"/>
              <a:gd name="T5" fmla="*/ 1292 h 1293"/>
              <a:gd name="T6" fmla="*/ 594 w 595"/>
              <a:gd name="T7" fmla="*/ 1292 h 1293"/>
              <a:gd name="T8" fmla="*/ 594 w 595"/>
              <a:gd name="T9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1293">
                <a:moveTo>
                  <a:pt x="594" y="0"/>
                </a:moveTo>
                <a:lnTo>
                  <a:pt x="0" y="0"/>
                </a:lnTo>
                <a:lnTo>
                  <a:pt x="0" y="1292"/>
                </a:lnTo>
                <a:lnTo>
                  <a:pt x="594" y="1292"/>
                </a:lnTo>
                <a:lnTo>
                  <a:pt x="594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90FFF72D-3364-1A4F-8979-41028B53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5" y="7410073"/>
            <a:ext cx="761528" cy="2165380"/>
          </a:xfrm>
          <a:custGeom>
            <a:avLst/>
            <a:gdLst>
              <a:gd name="T0" fmla="*/ 594 w 595"/>
              <a:gd name="T1" fmla="*/ 0 h 1685"/>
              <a:gd name="T2" fmla="*/ 594 w 595"/>
              <a:gd name="T3" fmla="*/ 0 h 1685"/>
              <a:gd name="T4" fmla="*/ 0 w 595"/>
              <a:gd name="T5" fmla="*/ 0 h 1685"/>
              <a:gd name="T6" fmla="*/ 0 w 595"/>
              <a:gd name="T7" fmla="*/ 445 h 1685"/>
              <a:gd name="T8" fmla="*/ 81 w 595"/>
              <a:gd name="T9" fmla="*/ 445 h 1685"/>
              <a:gd name="T10" fmla="*/ 81 w 595"/>
              <a:gd name="T11" fmla="*/ 1684 h 1685"/>
              <a:gd name="T12" fmla="*/ 594 w 595"/>
              <a:gd name="T13" fmla="*/ 1684 h 1685"/>
              <a:gd name="T14" fmla="*/ 594 w 595"/>
              <a:gd name="T15" fmla="*/ 81 h 1685"/>
              <a:gd name="T16" fmla="*/ 594 w 595"/>
              <a:gd name="T17" fmla="*/ 81 h 1685"/>
              <a:gd name="T18" fmla="*/ 594 w 595"/>
              <a:gd name="T19" fmla="*/ 81 h 1685"/>
              <a:gd name="T20" fmla="*/ 594 w 595"/>
              <a:gd name="T21" fmla="*/ 81 h 1685"/>
              <a:gd name="T22" fmla="*/ 594 w 595"/>
              <a:gd name="T23" fmla="*/ 72 h 1685"/>
              <a:gd name="T24" fmla="*/ 594 w 595"/>
              <a:gd name="T25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5" h="1685">
                <a:moveTo>
                  <a:pt x="594" y="0"/>
                </a:moveTo>
                <a:lnTo>
                  <a:pt x="594" y="0"/>
                </a:lnTo>
                <a:cubicBezTo>
                  <a:pt x="0" y="0"/>
                  <a:pt x="0" y="0"/>
                  <a:pt x="0" y="0"/>
                </a:cubicBezTo>
                <a:cubicBezTo>
                  <a:pt x="0" y="445"/>
                  <a:pt x="0" y="445"/>
                  <a:pt x="0" y="445"/>
                </a:cubicBezTo>
                <a:cubicBezTo>
                  <a:pt x="81" y="445"/>
                  <a:pt x="81" y="445"/>
                  <a:pt x="81" y="445"/>
                </a:cubicBezTo>
                <a:cubicBezTo>
                  <a:pt x="81" y="1684"/>
                  <a:pt x="81" y="1684"/>
                  <a:pt x="81" y="1684"/>
                </a:cubicBezTo>
                <a:cubicBezTo>
                  <a:pt x="594" y="1684"/>
                  <a:pt x="594" y="1684"/>
                  <a:pt x="594" y="1684"/>
                </a:cubicBezTo>
                <a:cubicBezTo>
                  <a:pt x="594" y="81"/>
                  <a:pt x="594" y="81"/>
                  <a:pt x="594" y="81"/>
                </a:cubicBezTo>
                <a:lnTo>
                  <a:pt x="594" y="81"/>
                </a:lnTo>
                <a:lnTo>
                  <a:pt x="594" y="81"/>
                </a:lnTo>
                <a:lnTo>
                  <a:pt x="594" y="81"/>
                </a:lnTo>
                <a:lnTo>
                  <a:pt x="594" y="72"/>
                </a:lnTo>
                <a:cubicBezTo>
                  <a:pt x="594" y="0"/>
                  <a:pt x="594" y="0"/>
                  <a:pt x="594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53FC2589-AF0F-C949-A134-9CBE22C9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79" y="9706173"/>
            <a:ext cx="659234" cy="1244666"/>
          </a:xfrm>
          <a:custGeom>
            <a:avLst/>
            <a:gdLst>
              <a:gd name="T0" fmla="*/ 513 w 514"/>
              <a:gd name="T1" fmla="*/ 0 h 968"/>
              <a:gd name="T2" fmla="*/ 513 w 514"/>
              <a:gd name="T3" fmla="*/ 0 h 968"/>
              <a:gd name="T4" fmla="*/ 0 w 514"/>
              <a:gd name="T5" fmla="*/ 0 h 968"/>
              <a:gd name="T6" fmla="*/ 0 w 514"/>
              <a:gd name="T7" fmla="*/ 735 h 968"/>
              <a:gd name="T8" fmla="*/ 252 w 514"/>
              <a:gd name="T9" fmla="*/ 967 h 968"/>
              <a:gd name="T10" fmla="*/ 513 w 514"/>
              <a:gd name="T11" fmla="*/ 735 h 968"/>
              <a:gd name="T12" fmla="*/ 513 w 514"/>
              <a:gd name="T13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968">
                <a:moveTo>
                  <a:pt x="513" y="0"/>
                </a:moveTo>
                <a:lnTo>
                  <a:pt x="513" y="0"/>
                </a:lnTo>
                <a:cubicBezTo>
                  <a:pt x="0" y="0"/>
                  <a:pt x="0" y="0"/>
                  <a:pt x="0" y="0"/>
                </a:cubicBezTo>
                <a:cubicBezTo>
                  <a:pt x="0" y="735"/>
                  <a:pt x="0" y="735"/>
                  <a:pt x="0" y="735"/>
                </a:cubicBezTo>
                <a:cubicBezTo>
                  <a:pt x="0" y="867"/>
                  <a:pt x="109" y="967"/>
                  <a:pt x="252" y="967"/>
                </a:cubicBezTo>
                <a:cubicBezTo>
                  <a:pt x="393" y="967"/>
                  <a:pt x="513" y="867"/>
                  <a:pt x="513" y="735"/>
                </a:cubicBezTo>
                <a:cubicBezTo>
                  <a:pt x="513" y="0"/>
                  <a:pt x="513" y="0"/>
                  <a:pt x="513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497"/>
          </a:p>
        </p:txBody>
      </p:sp>
      <p:sp>
        <p:nvSpPr>
          <p:cNvPr id="64" name="Freeform 49">
            <a:extLst>
              <a:ext uri="{FF2B5EF4-FFF2-40B4-BE49-F238E27FC236}">
                <a16:creationId xmlns:a16="http://schemas.microsoft.com/office/drawing/2014/main" id="{4B3C0209-765D-554E-9B12-3786E76E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026" y="8489921"/>
            <a:ext cx="943386" cy="579709"/>
          </a:xfrm>
          <a:custGeom>
            <a:avLst/>
            <a:gdLst>
              <a:gd name="T0" fmla="*/ 737 w 738"/>
              <a:gd name="T1" fmla="*/ 0 h 454"/>
              <a:gd name="T2" fmla="*/ 0 w 738"/>
              <a:gd name="T3" fmla="*/ 442 h 454"/>
              <a:gd name="T4" fmla="*/ 11 w 738"/>
              <a:gd name="T5" fmla="*/ 453 h 454"/>
              <a:gd name="T6" fmla="*/ 737 w 738"/>
              <a:gd name="T7" fmla="*/ 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8" h="454">
                <a:moveTo>
                  <a:pt x="737" y="0"/>
                </a:moveTo>
                <a:lnTo>
                  <a:pt x="0" y="442"/>
                </a:lnTo>
                <a:lnTo>
                  <a:pt x="11" y="453"/>
                </a:lnTo>
                <a:lnTo>
                  <a:pt x="737" y="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497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C4B5FE-DA73-BC45-9F51-1CE42FF61AA8}"/>
              </a:ext>
            </a:extLst>
          </p:cNvPr>
          <p:cNvSpPr txBox="1"/>
          <p:nvPr/>
        </p:nvSpPr>
        <p:spPr>
          <a:xfrm>
            <a:off x="0" y="11946416"/>
            <a:ext cx="8895092" cy="83099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Helvetica" pitchFamily="2" charset="0"/>
              </a:rPr>
              <a:t>Word Association: Food &amp;Drink</a:t>
            </a:r>
          </a:p>
        </p:txBody>
      </p:sp>
      <p:pic>
        <p:nvPicPr>
          <p:cNvPr id="67" name="Picture 6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F11EC-3383-5B4D-9463-D4880DAD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139664"/>
            <a:ext cx="10599695" cy="6343661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927EA7-5B5D-4B5F-B766-49BCDBCE265B}"/>
              </a:ext>
            </a:extLst>
          </p:cNvPr>
          <p:cNvCxnSpPr/>
          <p:nvPr/>
        </p:nvCxnSpPr>
        <p:spPr>
          <a:xfrm>
            <a:off x="22788520" y="139664"/>
            <a:ext cx="0" cy="63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C172D9-75CC-46ED-AB0D-5324D0F87A09}"/>
              </a:ext>
            </a:extLst>
          </p:cNvPr>
          <p:cNvCxnSpPr/>
          <p:nvPr/>
        </p:nvCxnSpPr>
        <p:spPr>
          <a:xfrm>
            <a:off x="22788520" y="6751502"/>
            <a:ext cx="0" cy="696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135441-09D2-DC4D-8699-503EEE492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0D5029B-8BFE-EF47-8F4D-59FD61E6C236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624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Modeling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&gt;  Sentiment Analysis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99928-80DB-0240-B915-A96FC93A3061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4.1 Sentiment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Analysis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10F7F2-0B7F-9244-916D-1FAC3B793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5" y="2443597"/>
            <a:ext cx="12172912" cy="10311843"/>
          </a:xfrm>
          <a:prstGeom prst="rect">
            <a:avLst/>
          </a:prstGeom>
          <a:ln w="38100">
            <a:solidFill>
              <a:srgbClr val="FBB62B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2A0D18EB-1E8B-4B45-B7F6-14C7D62BC3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8" y="2599370"/>
            <a:ext cx="2526632" cy="2526632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CED42C4-B17A-9E42-8E4B-71111CD5D5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5609770"/>
            <a:ext cx="3368292" cy="33682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824150-45CF-124B-B518-A2B1FDE99B8C}"/>
              </a:ext>
            </a:extLst>
          </p:cNvPr>
          <p:cNvSpPr txBox="1"/>
          <p:nvPr/>
        </p:nvSpPr>
        <p:spPr>
          <a:xfrm>
            <a:off x="16046238" y="767731"/>
            <a:ext cx="8364069" cy="83099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itchFamily="2" charset="0"/>
              </a:rPr>
              <a:t>Word Association: Dog</a:t>
            </a:r>
          </a:p>
        </p:txBody>
      </p: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E5959390-CF19-6E42-9291-6EFAD240736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752" y="8978062"/>
            <a:ext cx="3822665" cy="3822665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AFFD2940-E36C-BD48-AA2A-8CA05BFA59A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8" y="9461830"/>
            <a:ext cx="3091451" cy="3091451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F4EAB6-664B-4362-B9A8-0E0B302CF14C}"/>
              </a:ext>
            </a:extLst>
          </p:cNvPr>
          <p:cNvCxnSpPr>
            <a:cxnSpLocks/>
          </p:cNvCxnSpPr>
          <p:nvPr/>
        </p:nvCxnSpPr>
        <p:spPr>
          <a:xfrm>
            <a:off x="18721137" y="2443597"/>
            <a:ext cx="0" cy="1031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51405E-D1B6-5445-8ED2-2A685499C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F27CFF-7559-EB4A-8A41-8417E9C38D91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918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72A65C6-FDEC-6343-A086-BCBAB6A3E92A}"/>
              </a:ext>
            </a:extLst>
          </p:cNvPr>
          <p:cNvSpPr/>
          <p:nvPr/>
        </p:nvSpPr>
        <p:spPr>
          <a:xfrm>
            <a:off x="9259887" y="485775"/>
            <a:ext cx="6778625" cy="672022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21A59-1853-E349-A8A4-615A51A84BB9}"/>
              </a:ext>
            </a:extLst>
          </p:cNvPr>
          <p:cNvSpPr/>
          <p:nvPr/>
        </p:nvSpPr>
        <p:spPr>
          <a:xfrm>
            <a:off x="3783012" y="5248274"/>
            <a:ext cx="6778626" cy="6724651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6E702C-E45F-BC45-869D-0329CC66591A}"/>
              </a:ext>
            </a:extLst>
          </p:cNvPr>
          <p:cNvSpPr/>
          <p:nvPr/>
        </p:nvSpPr>
        <p:spPr>
          <a:xfrm>
            <a:off x="15020926" y="5876926"/>
            <a:ext cx="6778625" cy="672465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BC7E65-0A7C-4945-B5A6-455CC3CD0A21}"/>
              </a:ext>
            </a:extLst>
          </p:cNvPr>
          <p:cNvSpPr/>
          <p:nvPr/>
        </p:nvSpPr>
        <p:spPr>
          <a:xfrm>
            <a:off x="18284824" y="7524072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839C1E-C18E-8647-BD6A-07E12235E2C0}"/>
              </a:ext>
            </a:extLst>
          </p:cNvPr>
          <p:cNvSpPr/>
          <p:nvPr/>
        </p:nvSpPr>
        <p:spPr>
          <a:xfrm>
            <a:off x="5813424" y="674879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B0D47B-685B-1645-8DD1-1C50DC435217}"/>
              </a:ext>
            </a:extLst>
          </p:cNvPr>
          <p:cNvSpPr/>
          <p:nvPr/>
        </p:nvSpPr>
        <p:spPr>
          <a:xfrm>
            <a:off x="5582444" y="9686586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808EA0-6858-8D48-9F0C-B2862F4107BB}"/>
              </a:ext>
            </a:extLst>
          </p:cNvPr>
          <p:cNvSpPr/>
          <p:nvPr/>
        </p:nvSpPr>
        <p:spPr>
          <a:xfrm>
            <a:off x="6713934" y="102487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6B8DF5-D58A-2B4C-A951-F95BC30DAB47}"/>
              </a:ext>
            </a:extLst>
          </p:cNvPr>
          <p:cNvSpPr/>
          <p:nvPr/>
        </p:nvSpPr>
        <p:spPr>
          <a:xfrm>
            <a:off x="6711949" y="73621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CF4B5-5336-6E46-B47A-E0650016E904}"/>
              </a:ext>
            </a:extLst>
          </p:cNvPr>
          <p:cNvSpPr/>
          <p:nvPr/>
        </p:nvSpPr>
        <p:spPr>
          <a:xfrm>
            <a:off x="5582444" y="818435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5460A0-1C60-224D-94AE-2BA8C07C725A}"/>
              </a:ext>
            </a:extLst>
          </p:cNvPr>
          <p:cNvSpPr/>
          <p:nvPr/>
        </p:nvSpPr>
        <p:spPr>
          <a:xfrm>
            <a:off x="6972300" y="9438936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05542-1DBA-A947-9102-518E34463D01}"/>
              </a:ext>
            </a:extLst>
          </p:cNvPr>
          <p:cNvSpPr/>
          <p:nvPr/>
        </p:nvSpPr>
        <p:spPr>
          <a:xfrm>
            <a:off x="7839075" y="864155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0E849-E173-BF45-BD1B-AB73BE794F50}"/>
              </a:ext>
            </a:extLst>
          </p:cNvPr>
          <p:cNvSpPr/>
          <p:nvPr/>
        </p:nvSpPr>
        <p:spPr>
          <a:xfrm>
            <a:off x="11654631" y="23526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EA461E-76DB-BC43-B172-CFB9A2052179}"/>
              </a:ext>
            </a:extLst>
          </p:cNvPr>
          <p:cNvSpPr/>
          <p:nvPr/>
        </p:nvSpPr>
        <p:spPr>
          <a:xfrm>
            <a:off x="10893427" y="351472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B6FD20-E02C-C249-9A2C-10DFB8EC80BC}"/>
              </a:ext>
            </a:extLst>
          </p:cNvPr>
          <p:cNvSpPr/>
          <p:nvPr/>
        </p:nvSpPr>
        <p:spPr>
          <a:xfrm>
            <a:off x="11672887" y="15906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A63D95-67B3-914B-8420-384BD144C7C4}"/>
              </a:ext>
            </a:extLst>
          </p:cNvPr>
          <p:cNvSpPr/>
          <p:nvPr/>
        </p:nvSpPr>
        <p:spPr>
          <a:xfrm>
            <a:off x="13638213" y="31908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43F44A-9A25-FE46-9FBD-4AAD094AD6E2}"/>
              </a:ext>
            </a:extLst>
          </p:cNvPr>
          <p:cNvSpPr/>
          <p:nvPr/>
        </p:nvSpPr>
        <p:spPr>
          <a:xfrm>
            <a:off x="10373517" y="25812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93CD40-C907-E24D-992A-BDFA5B3FD5B4}"/>
              </a:ext>
            </a:extLst>
          </p:cNvPr>
          <p:cNvSpPr/>
          <p:nvPr/>
        </p:nvSpPr>
        <p:spPr>
          <a:xfrm>
            <a:off x="11980863" y="4519612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451EAE-3536-B748-B509-D647233BDEAC}"/>
              </a:ext>
            </a:extLst>
          </p:cNvPr>
          <p:cNvSpPr/>
          <p:nvPr/>
        </p:nvSpPr>
        <p:spPr>
          <a:xfrm>
            <a:off x="12721431" y="28479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B2B6E9-583E-F443-B3F2-1220AB01AAA5}"/>
              </a:ext>
            </a:extLst>
          </p:cNvPr>
          <p:cNvSpPr/>
          <p:nvPr/>
        </p:nvSpPr>
        <p:spPr>
          <a:xfrm>
            <a:off x="19583400" y="8181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922817-7839-6E4C-BC52-AD42055C534E}"/>
              </a:ext>
            </a:extLst>
          </p:cNvPr>
          <p:cNvSpPr/>
          <p:nvPr/>
        </p:nvSpPr>
        <p:spPr>
          <a:xfrm rot="21449481">
            <a:off x="12611100" y="4919662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6F39C0-331C-6C47-9F99-398FF0CA16B2}"/>
              </a:ext>
            </a:extLst>
          </p:cNvPr>
          <p:cNvSpPr/>
          <p:nvPr/>
        </p:nvSpPr>
        <p:spPr>
          <a:xfrm>
            <a:off x="16856472" y="881462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80DBB-F4BD-214E-A994-EC607A54B255}"/>
              </a:ext>
            </a:extLst>
          </p:cNvPr>
          <p:cNvSpPr/>
          <p:nvPr/>
        </p:nvSpPr>
        <p:spPr>
          <a:xfrm>
            <a:off x="10906917" y="479107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A82EBE-BF48-2043-A1CE-0AF2489AE11C}"/>
              </a:ext>
            </a:extLst>
          </p:cNvPr>
          <p:cNvSpPr/>
          <p:nvPr/>
        </p:nvSpPr>
        <p:spPr>
          <a:xfrm>
            <a:off x="13173075" y="15906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B9DE15-2D8C-AE4B-AA99-0B7C511DFCD2}"/>
              </a:ext>
            </a:extLst>
          </p:cNvPr>
          <p:cNvSpPr/>
          <p:nvPr/>
        </p:nvSpPr>
        <p:spPr>
          <a:xfrm>
            <a:off x="17740712" y="9371581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D5A9EA-1EA9-9343-BAF8-D21F335FB5E5}"/>
              </a:ext>
            </a:extLst>
          </p:cNvPr>
          <p:cNvSpPr/>
          <p:nvPr/>
        </p:nvSpPr>
        <p:spPr>
          <a:xfrm>
            <a:off x="18105439" y="80096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322BE1-E531-A449-81D8-F7C8DE9B6997}"/>
              </a:ext>
            </a:extLst>
          </p:cNvPr>
          <p:cNvSpPr/>
          <p:nvPr/>
        </p:nvSpPr>
        <p:spPr>
          <a:xfrm>
            <a:off x="16605252" y="1029567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AC15E1-5C47-734E-9093-64F6D7A7869D}"/>
              </a:ext>
            </a:extLst>
          </p:cNvPr>
          <p:cNvSpPr/>
          <p:nvPr/>
        </p:nvSpPr>
        <p:spPr>
          <a:xfrm>
            <a:off x="19554032" y="1013425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A3D27-7884-6544-BAB4-BD1B1353298F}"/>
              </a:ext>
            </a:extLst>
          </p:cNvPr>
          <p:cNvSpPr/>
          <p:nvPr/>
        </p:nvSpPr>
        <p:spPr>
          <a:xfrm>
            <a:off x="19388534" y="9010311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FA4BDB-607A-7B4A-82B4-04C6AC1B26CC}"/>
              </a:ext>
            </a:extLst>
          </p:cNvPr>
          <p:cNvSpPr/>
          <p:nvPr/>
        </p:nvSpPr>
        <p:spPr>
          <a:xfrm>
            <a:off x="18105439" y="10715116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FAE09C-1F69-9443-916F-575E6D010E39}"/>
              </a:ext>
            </a:extLst>
          </p:cNvPr>
          <p:cNvSpPr/>
          <p:nvPr/>
        </p:nvSpPr>
        <p:spPr>
          <a:xfrm>
            <a:off x="23218780" y="1469271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A551E6-9301-6D4A-93EA-D3B093D48A4C}"/>
              </a:ext>
            </a:extLst>
          </p:cNvPr>
          <p:cNvSpPr/>
          <p:nvPr/>
        </p:nvSpPr>
        <p:spPr>
          <a:xfrm>
            <a:off x="23696615" y="697739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AC4D57-A3BB-B847-A8E5-BA3DC0F69350}"/>
              </a:ext>
            </a:extLst>
          </p:cNvPr>
          <p:cNvSpPr/>
          <p:nvPr/>
        </p:nvSpPr>
        <p:spPr>
          <a:xfrm>
            <a:off x="614364" y="7524072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D4E717-B4F3-DC4B-93AE-87A0B3B7E33D}"/>
              </a:ext>
            </a:extLst>
          </p:cNvPr>
          <p:cNvSpPr/>
          <p:nvPr/>
        </p:nvSpPr>
        <p:spPr>
          <a:xfrm>
            <a:off x="2898775" y="23526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7E7FED-80FE-B844-8166-6CAF112126F6}"/>
              </a:ext>
            </a:extLst>
          </p:cNvPr>
          <p:cNvSpPr/>
          <p:nvPr/>
        </p:nvSpPr>
        <p:spPr>
          <a:xfrm>
            <a:off x="1555749" y="86987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13CF8B-A134-554C-BCE8-291F49A09F3C}"/>
              </a:ext>
            </a:extLst>
          </p:cNvPr>
          <p:cNvSpPr/>
          <p:nvPr/>
        </p:nvSpPr>
        <p:spPr>
          <a:xfrm>
            <a:off x="11913393" y="861059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73A530-870D-B540-973E-281A0FF802E6}"/>
              </a:ext>
            </a:extLst>
          </p:cNvPr>
          <p:cNvSpPr/>
          <p:nvPr/>
        </p:nvSpPr>
        <p:spPr>
          <a:xfrm>
            <a:off x="12212636" y="1163009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B1B230-76B5-EA40-BB64-E45EDBF635F8}"/>
              </a:ext>
            </a:extLst>
          </p:cNvPr>
          <p:cNvSpPr/>
          <p:nvPr/>
        </p:nvSpPr>
        <p:spPr>
          <a:xfrm>
            <a:off x="13738227" y="9934235"/>
            <a:ext cx="542928" cy="6289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F2D544-206A-314E-8231-073CA3E859D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4281155" y="10295677"/>
            <a:ext cx="2391052" cy="66955"/>
          </a:xfrm>
          <a:prstGeom prst="straightConnector1">
            <a:avLst/>
          </a:prstGeom>
          <a:ln w="79375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E7599A-D6BC-8743-B6C4-6F27382EF690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12303638" y="9000844"/>
            <a:ext cx="1418710" cy="1133415"/>
          </a:xfrm>
          <a:prstGeom prst="straightConnector1">
            <a:avLst/>
          </a:prstGeom>
          <a:ln w="79375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972ABD-E6D8-8F48-86DC-8F8329AD13F3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12602881" y="10471111"/>
            <a:ext cx="1214856" cy="1225943"/>
          </a:xfrm>
          <a:prstGeom prst="straightConnector1">
            <a:avLst/>
          </a:prstGeom>
          <a:ln w="79375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56D9CE-B824-2249-BE7C-31A6424EBEB9}"/>
              </a:ext>
            </a:extLst>
          </p:cNvPr>
          <p:cNvSpPr txBox="1"/>
          <p:nvPr/>
        </p:nvSpPr>
        <p:spPr>
          <a:xfrm>
            <a:off x="15141267" y="9794003"/>
            <a:ext cx="617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0ADF70-E02F-0749-A394-C778B279D009}"/>
              </a:ext>
            </a:extLst>
          </p:cNvPr>
          <p:cNvSpPr txBox="1"/>
          <p:nvPr/>
        </p:nvSpPr>
        <p:spPr>
          <a:xfrm>
            <a:off x="15616749" y="9619911"/>
            <a:ext cx="617626" cy="7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DC97AF-079D-7F41-ACEE-158C12FD005F}"/>
              </a:ext>
            </a:extLst>
          </p:cNvPr>
          <p:cNvSpPr txBox="1"/>
          <p:nvPr/>
        </p:nvSpPr>
        <p:spPr>
          <a:xfrm>
            <a:off x="13200111" y="10756817"/>
            <a:ext cx="61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endParaRPr lang="en-US" sz="2400" dirty="0"/>
          </a:p>
          <a:p>
            <a:r>
              <a:rPr lang="en-US" sz="2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DBF66C-74EE-DD4F-81D1-FB8AF284B47C}"/>
              </a:ext>
            </a:extLst>
          </p:cNvPr>
          <p:cNvSpPr txBox="1"/>
          <p:nvPr/>
        </p:nvSpPr>
        <p:spPr>
          <a:xfrm>
            <a:off x="13151212" y="8796934"/>
            <a:ext cx="61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endParaRPr lang="en-US" sz="2400" dirty="0"/>
          </a:p>
          <a:p>
            <a:r>
              <a:rPr lang="en-US" sz="2400" dirty="0"/>
              <a:t>8</a:t>
            </a:r>
          </a:p>
        </p:txBody>
      </p:sp>
      <p:sp>
        <p:nvSpPr>
          <p:cNvPr id="49" name="Google Shape;921;p14">
            <a:extLst>
              <a:ext uri="{FF2B5EF4-FFF2-40B4-BE49-F238E27FC236}">
                <a16:creationId xmlns:a16="http://schemas.microsoft.com/office/drawing/2014/main" id="{474F0732-4634-2545-A200-730644AADE15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K-means Clustering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8A574-D09B-4455-8D17-CE942DB7D2D4}"/>
              </a:ext>
            </a:extLst>
          </p:cNvPr>
          <p:cNvSpPr/>
          <p:nvPr/>
        </p:nvSpPr>
        <p:spPr>
          <a:xfrm>
            <a:off x="376517" y="11391900"/>
            <a:ext cx="4643157" cy="2152650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Product D: Suggestions are Product C &amp; B</a:t>
            </a:r>
          </a:p>
        </p:txBody>
      </p:sp>
      <p:pic>
        <p:nvPicPr>
          <p:cNvPr id="59" name="Picture 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02FB3-13AA-BE43-9621-9FF36D1BD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18FA85E-6578-D042-8E4D-57DA23AE6B19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440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2" grpId="0" animBg="1"/>
      <p:bldP spid="53" grpId="0" animBg="1"/>
      <p:bldP spid="66" grpId="0"/>
      <p:bldP spid="68" grpId="0"/>
      <p:bldP spid="69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126BC-6456-4239-B4C2-89C384345045}"/>
              </a:ext>
            </a:extLst>
          </p:cNvPr>
          <p:cNvSpPr/>
          <p:nvPr/>
        </p:nvSpPr>
        <p:spPr>
          <a:xfrm>
            <a:off x="565150" y="2047874"/>
            <a:ext cx="22450425" cy="11439525"/>
          </a:xfrm>
          <a:prstGeom prst="rect">
            <a:avLst/>
          </a:prstGeom>
          <a:solidFill>
            <a:schemeClr val="l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Google Shape;921;p14"/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K-means Clustering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2" name="Google Shape;922;p14"/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Helvetica Neue"/>
                <a:ea typeface="Helvetica Neue"/>
                <a:cs typeface="Helvetica Neue"/>
                <a:sym typeface="Helvetica Neue"/>
              </a:rPr>
              <a:t>4.2 K-means 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  <a:sym typeface="Helvetica Neue"/>
              </a:rPr>
              <a:t>Clustering</a:t>
            </a:r>
            <a:endParaRPr sz="7200" dirty="0">
              <a:solidFill>
                <a:schemeClr val="accent3"/>
              </a:solidFill>
              <a:latin typeface="Helvetica" pitchFamily="2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7260FF-6948-0245-AAD8-A595A0A7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381250"/>
            <a:ext cx="21183600" cy="1083720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E729AB-F2FB-AA4D-A0B1-A342624DC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8805A-A596-2845-8809-5AC661C4375C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017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35A4452-8E43-4C59-A4C8-A51AF9420C91}"/>
              </a:ext>
            </a:extLst>
          </p:cNvPr>
          <p:cNvSpPr/>
          <p:nvPr/>
        </p:nvSpPr>
        <p:spPr>
          <a:xfrm>
            <a:off x="184880" y="2156656"/>
            <a:ext cx="17146396" cy="10839579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Google Shape;927;p15"/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Implications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8" name="Google Shape;928;p15"/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364D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Results</a:t>
            </a:r>
            <a:endParaRPr sz="7200" dirty="0">
              <a:solidFill>
                <a:srgbClr val="364D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7528DE-A391-1E48-8E89-B67B2627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9" t="7743" r="31185" b="5608"/>
          <a:stretch/>
        </p:blipFill>
        <p:spPr>
          <a:xfrm>
            <a:off x="466729" y="2761933"/>
            <a:ext cx="16715799" cy="8746411"/>
          </a:xfrm>
          <a:prstGeom prst="rect">
            <a:avLst/>
          </a:prstGeom>
          <a:solidFill>
            <a:schemeClr val="tx2"/>
          </a:solidFill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33CC04-0FFB-874C-9060-A6AB28FC75FA}"/>
              </a:ext>
            </a:extLst>
          </p:cNvPr>
          <p:cNvCxnSpPr>
            <a:cxnSpLocks/>
          </p:cNvCxnSpPr>
          <p:nvPr/>
        </p:nvCxnSpPr>
        <p:spPr>
          <a:xfrm>
            <a:off x="17658306" y="2105562"/>
            <a:ext cx="0" cy="10845923"/>
          </a:xfrm>
          <a:prstGeom prst="line">
            <a:avLst/>
          </a:prstGeom>
          <a:ln w="41275">
            <a:solidFill>
              <a:srgbClr val="364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AEA23DA-2CA3-0A41-BB06-3CCF370628FD}"/>
              </a:ext>
            </a:extLst>
          </p:cNvPr>
          <p:cNvGrpSpPr/>
          <p:nvPr/>
        </p:nvGrpSpPr>
        <p:grpSpPr>
          <a:xfrm>
            <a:off x="19745919" y="1961148"/>
            <a:ext cx="2088464" cy="2902277"/>
            <a:chOff x="9829438" y="5671231"/>
            <a:chExt cx="4196867" cy="5545360"/>
          </a:xfrm>
        </p:grpSpPr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CD4AEF7-E6EA-0C4F-A727-9B6A0232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1926F06A-A234-B540-AEEF-22222AC3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0B9D3483-BDAA-F343-840C-B49CA18E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96B48283-2AC1-CD41-ADE5-6FD819307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7B901B0-242C-3744-9062-548323E61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0736A7C-7B22-A540-B54F-92EA302A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76F4469B-6FF4-8B49-A703-CF04BE74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53DF542C-6C49-C44A-95D9-97E7A3FE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Freeform 45">
              <a:extLst>
                <a:ext uri="{FF2B5EF4-FFF2-40B4-BE49-F238E27FC236}">
                  <a16:creationId xmlns:a16="http://schemas.microsoft.com/office/drawing/2014/main" id="{FD9BEF10-B272-4845-9BB9-6334B54D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691DF16E-37E2-3648-BE00-711B08B6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2CA2401-4AE0-A546-9903-4E4754831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416D0409-24BB-384E-81F8-27C9AE1A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2ADB1FFB-FFA1-0345-AC3F-579FED1A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CF1A79C-A1FC-6B46-B86F-BCE7FF08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5DFA395E-5A7F-214E-B209-E2B0BEE9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197AB131-902E-C741-A337-D1D5E6EC4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9E1E8CE4-FCB4-A641-BE1F-69BB800A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4D0A45-B380-B041-8248-EB39E6F89AB0}"/>
                </a:ext>
              </a:extLst>
            </p:cNvPr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147" name="Freeform 54">
                <a:extLst>
                  <a:ext uri="{FF2B5EF4-FFF2-40B4-BE49-F238E27FC236}">
                    <a16:creationId xmlns:a16="http://schemas.microsoft.com/office/drawing/2014/main" id="{26AF83CF-A212-AA40-A956-5D978B1F8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8" name="Freeform 55">
                <a:extLst>
                  <a:ext uri="{FF2B5EF4-FFF2-40B4-BE49-F238E27FC236}">
                    <a16:creationId xmlns:a16="http://schemas.microsoft.com/office/drawing/2014/main" id="{0CA00114-D914-1244-A437-404B4830D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BCB8EB57-9947-BD40-9DCC-6BC9C2E9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FE8DA982-0B89-C94A-AA0A-7FD3B01F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53F4760B-92C2-2141-AAF4-972F711F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Freeform 59">
              <a:extLst>
                <a:ext uri="{FF2B5EF4-FFF2-40B4-BE49-F238E27FC236}">
                  <a16:creationId xmlns:a16="http://schemas.microsoft.com/office/drawing/2014/main" id="{77BF5BD7-6034-464D-8481-BC966967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Freeform 60">
              <a:extLst>
                <a:ext uri="{FF2B5EF4-FFF2-40B4-BE49-F238E27FC236}">
                  <a16:creationId xmlns:a16="http://schemas.microsoft.com/office/drawing/2014/main" id="{34130489-D678-7C4E-B35E-2699F77A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Freeform 61">
              <a:extLst>
                <a:ext uri="{FF2B5EF4-FFF2-40B4-BE49-F238E27FC236}">
                  <a16:creationId xmlns:a16="http://schemas.microsoft.com/office/drawing/2014/main" id="{A2A9C89A-DC6E-CC4A-9CE2-CF74CB1C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Freeform 62">
              <a:extLst>
                <a:ext uri="{FF2B5EF4-FFF2-40B4-BE49-F238E27FC236}">
                  <a16:creationId xmlns:a16="http://schemas.microsoft.com/office/drawing/2014/main" id="{8BB1567A-CE48-0A4B-A600-CA42F123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Freeform 63">
              <a:extLst>
                <a:ext uri="{FF2B5EF4-FFF2-40B4-BE49-F238E27FC236}">
                  <a16:creationId xmlns:a16="http://schemas.microsoft.com/office/drawing/2014/main" id="{B8AA3DF2-65FF-5143-94D1-40799E46F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Freeform 64">
              <a:extLst>
                <a:ext uri="{FF2B5EF4-FFF2-40B4-BE49-F238E27FC236}">
                  <a16:creationId xmlns:a16="http://schemas.microsoft.com/office/drawing/2014/main" id="{1FE4AD8D-4A38-2049-9F8B-33A3BADB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Freeform 65">
              <a:extLst>
                <a:ext uri="{FF2B5EF4-FFF2-40B4-BE49-F238E27FC236}">
                  <a16:creationId xmlns:a16="http://schemas.microsoft.com/office/drawing/2014/main" id="{6C5E27AA-A612-2741-8142-646CA532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Freeform 66">
              <a:extLst>
                <a:ext uri="{FF2B5EF4-FFF2-40B4-BE49-F238E27FC236}">
                  <a16:creationId xmlns:a16="http://schemas.microsoft.com/office/drawing/2014/main" id="{5B92B5B6-BD2E-2D45-985D-C44910F83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Freeform 67">
              <a:extLst>
                <a:ext uri="{FF2B5EF4-FFF2-40B4-BE49-F238E27FC236}">
                  <a16:creationId xmlns:a16="http://schemas.microsoft.com/office/drawing/2014/main" id="{C6A51A33-1337-7D44-8F6B-D7EC5A9D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Freeform 68">
              <a:extLst>
                <a:ext uri="{FF2B5EF4-FFF2-40B4-BE49-F238E27FC236}">
                  <a16:creationId xmlns:a16="http://schemas.microsoft.com/office/drawing/2014/main" id="{8CCEAB17-18DB-3441-880E-5B7E9A43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Freeform 69">
              <a:extLst>
                <a:ext uri="{FF2B5EF4-FFF2-40B4-BE49-F238E27FC236}">
                  <a16:creationId xmlns:a16="http://schemas.microsoft.com/office/drawing/2014/main" id="{7A999C71-6E49-0046-9BF3-FA4041BE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Freeform 70">
              <a:extLst>
                <a:ext uri="{FF2B5EF4-FFF2-40B4-BE49-F238E27FC236}">
                  <a16:creationId xmlns:a16="http://schemas.microsoft.com/office/drawing/2014/main" id="{2D089625-4C33-8D4F-A52C-71B6C29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4B590479-9C2D-E241-AC8B-48C0254A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5036B917-1E3F-284F-8B2A-559760AF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43F748CA-50C8-024E-88F2-691C86DA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63DA456D-23C6-6D4D-8E00-C6A85837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9B2D52EE-517D-F64A-9768-CEFDEE35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54EFC9AF-E795-5F47-BCEE-52EC40CC4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F5FE34F7-0194-D546-82A2-E0A868DE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A6E8236C-ADCF-E841-B32E-5C5CC36B7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886A2122-F792-1444-9DC0-2F7D40D9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49" name="Freeform 78">
            <a:extLst>
              <a:ext uri="{FF2B5EF4-FFF2-40B4-BE49-F238E27FC236}">
                <a16:creationId xmlns:a16="http://schemas.microsoft.com/office/drawing/2014/main" id="{30B9338E-D930-AD4F-A34D-453FC20E1422}"/>
              </a:ext>
            </a:extLst>
          </p:cNvPr>
          <p:cNvSpPr>
            <a:spLocks/>
          </p:cNvSpPr>
          <p:nvPr/>
        </p:nvSpPr>
        <p:spPr bwMode="auto">
          <a:xfrm>
            <a:off x="19709786" y="5660071"/>
            <a:ext cx="2623385" cy="1665271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6400" dirty="0">
              <a:solidFill>
                <a:schemeClr val="tx2"/>
              </a:solidFill>
            </a:endParaRPr>
          </a:p>
        </p:txBody>
      </p:sp>
      <p:sp>
        <p:nvSpPr>
          <p:cNvPr id="150" name="Freeform 77">
            <a:extLst>
              <a:ext uri="{FF2B5EF4-FFF2-40B4-BE49-F238E27FC236}">
                <a16:creationId xmlns:a16="http://schemas.microsoft.com/office/drawing/2014/main" id="{C1F1C4D7-D59A-FC4A-A2FA-3D8503F4DBBC}"/>
              </a:ext>
            </a:extLst>
          </p:cNvPr>
          <p:cNvSpPr>
            <a:spLocks/>
          </p:cNvSpPr>
          <p:nvPr/>
        </p:nvSpPr>
        <p:spPr bwMode="auto">
          <a:xfrm>
            <a:off x="17938417" y="9179184"/>
            <a:ext cx="2436007" cy="1469985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6400" dirty="0">
              <a:solidFill>
                <a:schemeClr val="tx2"/>
              </a:solidFill>
            </a:endParaRPr>
          </a:p>
        </p:txBody>
      </p:sp>
      <p:sp>
        <p:nvSpPr>
          <p:cNvPr id="151" name="Freeform 77">
            <a:extLst>
              <a:ext uri="{FF2B5EF4-FFF2-40B4-BE49-F238E27FC236}">
                <a16:creationId xmlns:a16="http://schemas.microsoft.com/office/drawing/2014/main" id="{2F9944A9-5F71-BB41-8EC3-F5BFF90154F3}"/>
              </a:ext>
            </a:extLst>
          </p:cNvPr>
          <p:cNvSpPr>
            <a:spLocks/>
          </p:cNvSpPr>
          <p:nvPr/>
        </p:nvSpPr>
        <p:spPr bwMode="auto">
          <a:xfrm>
            <a:off x="21735896" y="9272480"/>
            <a:ext cx="2623385" cy="1665271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6400" dirty="0">
              <a:solidFill>
                <a:schemeClr val="tx2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3DA48D2-45DF-1444-9A5D-8658842C65FE}"/>
              </a:ext>
            </a:extLst>
          </p:cNvPr>
          <p:cNvSpPr txBox="1"/>
          <p:nvPr/>
        </p:nvSpPr>
        <p:spPr>
          <a:xfrm>
            <a:off x="20114088" y="6397144"/>
            <a:ext cx="198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C007F-3E84-C242-844A-EBD720629E64}"/>
              </a:ext>
            </a:extLst>
          </p:cNvPr>
          <p:cNvSpPr txBox="1"/>
          <p:nvPr/>
        </p:nvSpPr>
        <p:spPr>
          <a:xfrm>
            <a:off x="18269228" y="9829052"/>
            <a:ext cx="198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786EB22-2842-9B4F-BEE0-EE7D438F0116}"/>
              </a:ext>
            </a:extLst>
          </p:cNvPr>
          <p:cNvSpPr txBox="1"/>
          <p:nvPr/>
        </p:nvSpPr>
        <p:spPr>
          <a:xfrm>
            <a:off x="22165122" y="10051453"/>
            <a:ext cx="198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Product2</a:t>
            </a:r>
          </a:p>
        </p:txBody>
      </p:sp>
      <p:sp>
        <p:nvSpPr>
          <p:cNvPr id="155" name="Freeform 74">
            <a:extLst>
              <a:ext uri="{FF2B5EF4-FFF2-40B4-BE49-F238E27FC236}">
                <a16:creationId xmlns:a16="http://schemas.microsoft.com/office/drawing/2014/main" id="{F7D0E3B3-218C-384D-A3C1-425EFE0C5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65122" y="7102245"/>
            <a:ext cx="1106001" cy="2011680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6400" dirty="0">
              <a:solidFill>
                <a:schemeClr val="tx2"/>
              </a:solidFill>
            </a:endParaRPr>
          </a:p>
        </p:txBody>
      </p:sp>
      <p:sp>
        <p:nvSpPr>
          <p:cNvPr id="156" name="Freeform 70">
            <a:extLst>
              <a:ext uri="{FF2B5EF4-FFF2-40B4-BE49-F238E27FC236}">
                <a16:creationId xmlns:a16="http://schemas.microsoft.com/office/drawing/2014/main" id="{CE52CAE3-A559-364D-9FD0-DF98EC110A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766993" y="10856339"/>
            <a:ext cx="4137543" cy="1188720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6400" dirty="0">
              <a:solidFill>
                <a:schemeClr val="tx2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12B3D1-8FF8-3D46-B088-14F9D5A0012A}"/>
              </a:ext>
            </a:extLst>
          </p:cNvPr>
          <p:cNvSpPr txBox="1"/>
          <p:nvPr/>
        </p:nvSpPr>
        <p:spPr>
          <a:xfrm>
            <a:off x="18168937" y="7576446"/>
            <a:ext cx="3566959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Based on Product Reviews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F7A07C-7EE0-5F40-BF1C-62373F76E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C7F75CC-313E-6E40-A7C0-26BEDDC0FD9C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608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5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3878" y="11114434"/>
            <a:ext cx="24407572" cy="2630768"/>
          </a:xfrm>
          <a:prstGeom prst="rect">
            <a:avLst/>
          </a:prstGeom>
          <a:solidFill>
            <a:srgbClr val="1E27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85" tIns="121892" rIns="243785" bIns="121892" rtlCol="0" anchor="ctr"/>
          <a:lstStyle/>
          <a:p>
            <a:pPr algn="ctr"/>
            <a:endParaRPr lang="en-US" dirty="0"/>
          </a:p>
        </p:txBody>
      </p:sp>
      <p:sp>
        <p:nvSpPr>
          <p:cNvPr id="68" name="Freeform 67"/>
          <p:cNvSpPr/>
          <p:nvPr/>
        </p:nvSpPr>
        <p:spPr bwMode="auto">
          <a:xfrm>
            <a:off x="9348530" y="12001790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400" b="1" dirty="0">
                <a:solidFill>
                  <a:schemeClr val="bg1"/>
                </a:solidFill>
                <a:latin typeface="Lato Regular"/>
                <a:cs typeface="Lato Regular"/>
              </a:rPr>
              <a:t>Act</a:t>
            </a:r>
          </a:p>
        </p:txBody>
      </p:sp>
      <p:sp>
        <p:nvSpPr>
          <p:cNvPr id="79" name="Freeform 78"/>
          <p:cNvSpPr/>
          <p:nvPr/>
        </p:nvSpPr>
        <p:spPr bwMode="auto">
          <a:xfrm>
            <a:off x="12822371" y="11991094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400" b="1" dirty="0">
                <a:solidFill>
                  <a:schemeClr val="bg1"/>
                </a:solidFill>
                <a:latin typeface="Lato Regular"/>
                <a:cs typeface="Lato Regular"/>
              </a:rPr>
              <a:t>Convert</a:t>
            </a:r>
          </a:p>
        </p:txBody>
      </p:sp>
      <p:sp>
        <p:nvSpPr>
          <p:cNvPr id="82" name="Freeform 81"/>
          <p:cNvSpPr/>
          <p:nvPr/>
        </p:nvSpPr>
        <p:spPr bwMode="auto">
          <a:xfrm>
            <a:off x="16470349" y="11991092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400" b="1" dirty="0">
                <a:solidFill>
                  <a:schemeClr val="bg1"/>
                </a:solidFill>
                <a:latin typeface="Lato Regular"/>
                <a:cs typeface="Lato Regular"/>
              </a:rPr>
              <a:t>Engage</a:t>
            </a:r>
          </a:p>
        </p:txBody>
      </p:sp>
      <p:sp>
        <p:nvSpPr>
          <p:cNvPr id="99" name="Freeform 98"/>
          <p:cNvSpPr/>
          <p:nvPr/>
        </p:nvSpPr>
        <p:spPr bwMode="auto">
          <a:xfrm>
            <a:off x="5749598" y="12013584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400" b="1" dirty="0">
                <a:solidFill>
                  <a:schemeClr val="bg1"/>
                </a:solidFill>
                <a:latin typeface="Lato Regular"/>
                <a:cs typeface="Lato Regular"/>
              </a:rPr>
              <a:t>Reach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76179" y="10093983"/>
            <a:ext cx="1931759" cy="1932262"/>
            <a:chOff x="2953255" y="4744273"/>
            <a:chExt cx="966131" cy="966131"/>
          </a:xfrm>
        </p:grpSpPr>
        <p:sp>
          <p:nvSpPr>
            <p:cNvPr id="87" name="Oval 86"/>
            <p:cNvSpPr/>
            <p:nvPr/>
          </p:nvSpPr>
          <p:spPr bwMode="auto">
            <a:xfrm>
              <a:off x="3014367" y="4805383"/>
              <a:ext cx="852640" cy="852639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2953255" y="4744273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0" name="Group 7"/>
          <p:cNvGrpSpPr>
            <a:grpSpLocks/>
          </p:cNvGrpSpPr>
          <p:nvPr/>
        </p:nvGrpSpPr>
        <p:grpSpPr bwMode="auto">
          <a:xfrm>
            <a:off x="6417812" y="10588153"/>
            <a:ext cx="848065" cy="1055266"/>
            <a:chOff x="5886450" y="690562"/>
            <a:chExt cx="396875" cy="493712"/>
          </a:xfrm>
          <a:solidFill>
            <a:schemeClr val="bg1"/>
          </a:solidFill>
        </p:grpSpPr>
        <p:sp>
          <p:nvSpPr>
            <p:cNvPr id="91" name="Freeform 54"/>
            <p:cNvSpPr>
              <a:spLocks noChangeArrowheads="1"/>
            </p:cNvSpPr>
            <p:nvPr/>
          </p:nvSpPr>
          <p:spPr bwMode="auto">
            <a:xfrm>
              <a:off x="6021388" y="1009649"/>
              <a:ext cx="160337" cy="174625"/>
            </a:xfrm>
            <a:custGeom>
              <a:avLst/>
              <a:gdLst>
                <a:gd name="T0" fmla="*/ 92 w 444"/>
                <a:gd name="T1" fmla="*/ 0 h 485"/>
                <a:gd name="T2" fmla="*/ 0 w 444"/>
                <a:gd name="T3" fmla="*/ 0 h 485"/>
                <a:gd name="T4" fmla="*/ 0 w 444"/>
                <a:gd name="T5" fmla="*/ 484 h 485"/>
                <a:gd name="T6" fmla="*/ 100 w 444"/>
                <a:gd name="T7" fmla="*/ 484 h 485"/>
                <a:gd name="T8" fmla="*/ 100 w 444"/>
                <a:gd name="T9" fmla="*/ 476 h 485"/>
                <a:gd name="T10" fmla="*/ 443 w 444"/>
                <a:gd name="T11" fmla="*/ 476 h 485"/>
                <a:gd name="T12" fmla="*/ 443 w 444"/>
                <a:gd name="T13" fmla="*/ 401 h 485"/>
                <a:gd name="T14" fmla="*/ 92 w 444"/>
                <a:gd name="T15" fmla="*/ 401 h 485"/>
                <a:gd name="T16" fmla="*/ 92 w 444"/>
                <a:gd name="T17" fmla="*/ 0 h 485"/>
                <a:gd name="T18" fmla="*/ 92 w 444"/>
                <a:gd name="T19" fmla="*/ 0 h 485"/>
                <a:gd name="T20" fmla="*/ 92 w 444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485">
                  <a:moveTo>
                    <a:pt x="92" y="0"/>
                  </a:moveTo>
                  <a:lnTo>
                    <a:pt x="0" y="0"/>
                  </a:lnTo>
                  <a:lnTo>
                    <a:pt x="0" y="484"/>
                  </a:lnTo>
                  <a:lnTo>
                    <a:pt x="100" y="484"/>
                  </a:lnTo>
                  <a:lnTo>
                    <a:pt x="100" y="476"/>
                  </a:lnTo>
                  <a:lnTo>
                    <a:pt x="443" y="476"/>
                  </a:lnTo>
                  <a:lnTo>
                    <a:pt x="443" y="401"/>
                  </a:lnTo>
                  <a:lnTo>
                    <a:pt x="92" y="401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2" name="Freeform 55"/>
            <p:cNvSpPr>
              <a:spLocks noChangeArrowheads="1"/>
            </p:cNvSpPr>
            <p:nvPr/>
          </p:nvSpPr>
          <p:spPr bwMode="auto">
            <a:xfrm>
              <a:off x="6021388" y="1009649"/>
              <a:ext cx="160337" cy="174625"/>
            </a:xfrm>
            <a:custGeom>
              <a:avLst/>
              <a:gdLst>
                <a:gd name="T0" fmla="*/ 92 w 444"/>
                <a:gd name="T1" fmla="*/ 0 h 485"/>
                <a:gd name="T2" fmla="*/ 0 w 444"/>
                <a:gd name="T3" fmla="*/ 0 h 485"/>
                <a:gd name="T4" fmla="*/ 0 w 444"/>
                <a:gd name="T5" fmla="*/ 484 h 485"/>
                <a:gd name="T6" fmla="*/ 100 w 444"/>
                <a:gd name="T7" fmla="*/ 484 h 485"/>
                <a:gd name="T8" fmla="*/ 100 w 444"/>
                <a:gd name="T9" fmla="*/ 476 h 485"/>
                <a:gd name="T10" fmla="*/ 443 w 444"/>
                <a:gd name="T11" fmla="*/ 476 h 485"/>
                <a:gd name="T12" fmla="*/ 443 w 444"/>
                <a:gd name="T13" fmla="*/ 401 h 485"/>
                <a:gd name="T14" fmla="*/ 92 w 444"/>
                <a:gd name="T15" fmla="*/ 401 h 485"/>
                <a:gd name="T16" fmla="*/ 92 w 444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485">
                  <a:moveTo>
                    <a:pt x="92" y="0"/>
                  </a:moveTo>
                  <a:lnTo>
                    <a:pt x="0" y="0"/>
                  </a:lnTo>
                  <a:lnTo>
                    <a:pt x="0" y="484"/>
                  </a:lnTo>
                  <a:lnTo>
                    <a:pt x="100" y="484"/>
                  </a:lnTo>
                  <a:lnTo>
                    <a:pt x="100" y="476"/>
                  </a:lnTo>
                  <a:lnTo>
                    <a:pt x="443" y="476"/>
                  </a:lnTo>
                  <a:lnTo>
                    <a:pt x="443" y="401"/>
                  </a:lnTo>
                  <a:lnTo>
                    <a:pt x="92" y="401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3" name="Freeform 56"/>
            <p:cNvSpPr>
              <a:spLocks noChangeArrowheads="1"/>
            </p:cNvSpPr>
            <p:nvPr/>
          </p:nvSpPr>
          <p:spPr bwMode="auto">
            <a:xfrm>
              <a:off x="6054725" y="10096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4" name="Freeform 57"/>
            <p:cNvSpPr>
              <a:spLocks noChangeArrowheads="1"/>
            </p:cNvSpPr>
            <p:nvPr/>
          </p:nvSpPr>
          <p:spPr bwMode="auto">
            <a:xfrm>
              <a:off x="5954713" y="708024"/>
              <a:ext cx="77787" cy="77788"/>
            </a:xfrm>
            <a:custGeom>
              <a:avLst/>
              <a:gdLst>
                <a:gd name="T0" fmla="*/ 217 w 218"/>
                <a:gd name="T1" fmla="*/ 108 h 218"/>
                <a:gd name="T2" fmla="*/ 109 w 218"/>
                <a:gd name="T3" fmla="*/ 217 h 218"/>
                <a:gd name="T4" fmla="*/ 0 w 218"/>
                <a:gd name="T5" fmla="*/ 108 h 218"/>
                <a:gd name="T6" fmla="*/ 109 w 218"/>
                <a:gd name="T7" fmla="*/ 0 h 218"/>
                <a:gd name="T8" fmla="*/ 217 w 218"/>
                <a:gd name="T9" fmla="*/ 108 h 218"/>
                <a:gd name="T10" fmla="*/ 217 w 218"/>
                <a:gd name="T11" fmla="*/ 108 h 218"/>
                <a:gd name="T12" fmla="*/ 217 w 218"/>
                <a:gd name="T13" fmla="*/ 1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18">
                  <a:moveTo>
                    <a:pt x="217" y="108"/>
                  </a:moveTo>
                  <a:cubicBezTo>
                    <a:pt x="217" y="167"/>
                    <a:pt x="167" y="217"/>
                    <a:pt x="109" y="217"/>
                  </a:cubicBezTo>
                  <a:cubicBezTo>
                    <a:pt x="50" y="217"/>
                    <a:pt x="0" y="167"/>
                    <a:pt x="0" y="108"/>
                  </a:cubicBezTo>
                  <a:cubicBezTo>
                    <a:pt x="0" y="50"/>
                    <a:pt x="50" y="0"/>
                    <a:pt x="109" y="0"/>
                  </a:cubicBezTo>
                  <a:cubicBezTo>
                    <a:pt x="167" y="0"/>
                    <a:pt x="217" y="50"/>
                    <a:pt x="217" y="108"/>
                  </a:cubicBezTo>
                  <a:close/>
                  <a:moveTo>
                    <a:pt x="217" y="108"/>
                  </a:moveTo>
                  <a:lnTo>
                    <a:pt x="217" y="10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5" name="Freeform 58"/>
            <p:cNvSpPr>
              <a:spLocks noChangeArrowheads="1"/>
            </p:cNvSpPr>
            <p:nvPr/>
          </p:nvSpPr>
          <p:spPr bwMode="auto">
            <a:xfrm>
              <a:off x="6054725" y="811212"/>
              <a:ext cx="76200" cy="33337"/>
            </a:xfrm>
            <a:custGeom>
              <a:avLst/>
              <a:gdLst>
                <a:gd name="T0" fmla="*/ 0 w 210"/>
                <a:gd name="T1" fmla="*/ 0 h 93"/>
                <a:gd name="T2" fmla="*/ 8 w 210"/>
                <a:gd name="T3" fmla="*/ 33 h 93"/>
                <a:gd name="T4" fmla="*/ 167 w 210"/>
                <a:gd name="T5" fmla="*/ 92 h 93"/>
                <a:gd name="T6" fmla="*/ 209 w 210"/>
                <a:gd name="T7" fmla="*/ 83 h 93"/>
                <a:gd name="T8" fmla="*/ 175 w 210"/>
                <a:gd name="T9" fmla="*/ 58 h 93"/>
                <a:gd name="T10" fmla="*/ 0 w 210"/>
                <a:gd name="T11" fmla="*/ 0 h 93"/>
                <a:gd name="T12" fmla="*/ 0 w 210"/>
                <a:gd name="T13" fmla="*/ 0 h 93"/>
                <a:gd name="T14" fmla="*/ 0 w 210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93">
                  <a:moveTo>
                    <a:pt x="0" y="0"/>
                  </a:moveTo>
                  <a:lnTo>
                    <a:pt x="8" y="33"/>
                  </a:lnTo>
                  <a:lnTo>
                    <a:pt x="167" y="92"/>
                  </a:lnTo>
                  <a:lnTo>
                    <a:pt x="209" y="83"/>
                  </a:lnTo>
                  <a:lnTo>
                    <a:pt x="175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6" name="Freeform 59"/>
            <p:cNvSpPr>
              <a:spLocks noChangeArrowheads="1"/>
            </p:cNvSpPr>
            <p:nvPr/>
          </p:nvSpPr>
          <p:spPr bwMode="auto">
            <a:xfrm>
              <a:off x="6054725" y="811212"/>
              <a:ext cx="76200" cy="33337"/>
            </a:xfrm>
            <a:custGeom>
              <a:avLst/>
              <a:gdLst>
                <a:gd name="T0" fmla="*/ 0 w 210"/>
                <a:gd name="T1" fmla="*/ 0 h 93"/>
                <a:gd name="T2" fmla="*/ 8 w 210"/>
                <a:gd name="T3" fmla="*/ 33 h 93"/>
                <a:gd name="T4" fmla="*/ 167 w 210"/>
                <a:gd name="T5" fmla="*/ 92 h 93"/>
                <a:gd name="T6" fmla="*/ 209 w 210"/>
                <a:gd name="T7" fmla="*/ 83 h 93"/>
                <a:gd name="T8" fmla="*/ 175 w 210"/>
                <a:gd name="T9" fmla="*/ 58 h 93"/>
                <a:gd name="T10" fmla="*/ 0 w 210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93">
                  <a:moveTo>
                    <a:pt x="0" y="0"/>
                  </a:moveTo>
                  <a:lnTo>
                    <a:pt x="8" y="33"/>
                  </a:lnTo>
                  <a:lnTo>
                    <a:pt x="167" y="92"/>
                  </a:lnTo>
                  <a:lnTo>
                    <a:pt x="209" y="83"/>
                  </a:lnTo>
                  <a:lnTo>
                    <a:pt x="175" y="5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7" name="Freeform 60"/>
            <p:cNvSpPr>
              <a:spLocks noChangeArrowheads="1"/>
            </p:cNvSpPr>
            <p:nvPr/>
          </p:nvSpPr>
          <p:spPr bwMode="auto">
            <a:xfrm>
              <a:off x="6054725" y="811212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98" name="Freeform 61"/>
            <p:cNvSpPr>
              <a:spLocks noChangeArrowheads="1"/>
            </p:cNvSpPr>
            <p:nvPr/>
          </p:nvSpPr>
          <p:spPr bwMode="auto">
            <a:xfrm>
              <a:off x="5886450" y="690562"/>
              <a:ext cx="396875" cy="325437"/>
            </a:xfrm>
            <a:custGeom>
              <a:avLst/>
              <a:gdLst>
                <a:gd name="T0" fmla="*/ 877 w 1104"/>
                <a:gd name="T1" fmla="*/ 0 h 904"/>
                <a:gd name="T2" fmla="*/ 877 w 1104"/>
                <a:gd name="T3" fmla="*/ 84 h 904"/>
                <a:gd name="T4" fmla="*/ 836 w 1104"/>
                <a:gd name="T5" fmla="*/ 84 h 904"/>
                <a:gd name="T6" fmla="*/ 836 w 1104"/>
                <a:gd name="T7" fmla="*/ 117 h 904"/>
                <a:gd name="T8" fmla="*/ 794 w 1104"/>
                <a:gd name="T9" fmla="*/ 117 h 904"/>
                <a:gd name="T10" fmla="*/ 476 w 1104"/>
                <a:gd name="T11" fmla="*/ 243 h 904"/>
                <a:gd name="T12" fmla="*/ 468 w 1104"/>
                <a:gd name="T13" fmla="*/ 243 h 904"/>
                <a:gd name="T14" fmla="*/ 359 w 1104"/>
                <a:gd name="T15" fmla="*/ 368 h 904"/>
                <a:gd name="T16" fmla="*/ 417 w 1104"/>
                <a:gd name="T17" fmla="*/ 619 h 904"/>
                <a:gd name="T18" fmla="*/ 66 w 1104"/>
                <a:gd name="T19" fmla="*/ 761 h 904"/>
                <a:gd name="T20" fmla="*/ 100 w 1104"/>
                <a:gd name="T21" fmla="*/ 878 h 904"/>
                <a:gd name="T22" fmla="*/ 509 w 1104"/>
                <a:gd name="T23" fmla="*/ 711 h 904"/>
                <a:gd name="T24" fmla="*/ 635 w 1104"/>
                <a:gd name="T25" fmla="*/ 845 h 904"/>
                <a:gd name="T26" fmla="*/ 735 w 1104"/>
                <a:gd name="T27" fmla="*/ 836 h 904"/>
                <a:gd name="T28" fmla="*/ 844 w 1104"/>
                <a:gd name="T29" fmla="*/ 644 h 904"/>
                <a:gd name="T30" fmla="*/ 727 w 1104"/>
                <a:gd name="T31" fmla="*/ 611 h 904"/>
                <a:gd name="T32" fmla="*/ 668 w 1104"/>
                <a:gd name="T33" fmla="*/ 711 h 904"/>
                <a:gd name="T34" fmla="*/ 610 w 1104"/>
                <a:gd name="T35" fmla="*/ 644 h 904"/>
                <a:gd name="T36" fmla="*/ 610 w 1104"/>
                <a:gd name="T37" fmla="*/ 611 h 904"/>
                <a:gd name="T38" fmla="*/ 744 w 1104"/>
                <a:gd name="T39" fmla="*/ 502 h 904"/>
                <a:gd name="T40" fmla="*/ 685 w 1104"/>
                <a:gd name="T41" fmla="*/ 435 h 904"/>
                <a:gd name="T42" fmla="*/ 643 w 1104"/>
                <a:gd name="T43" fmla="*/ 443 h 904"/>
                <a:gd name="T44" fmla="*/ 484 w 1104"/>
                <a:gd name="T45" fmla="*/ 385 h 904"/>
                <a:gd name="T46" fmla="*/ 526 w 1104"/>
                <a:gd name="T47" fmla="*/ 477 h 904"/>
                <a:gd name="T48" fmla="*/ 434 w 1104"/>
                <a:gd name="T49" fmla="*/ 468 h 904"/>
                <a:gd name="T50" fmla="*/ 426 w 1104"/>
                <a:gd name="T51" fmla="*/ 310 h 904"/>
                <a:gd name="T52" fmla="*/ 443 w 1104"/>
                <a:gd name="T53" fmla="*/ 318 h 904"/>
                <a:gd name="T54" fmla="*/ 468 w 1104"/>
                <a:gd name="T55" fmla="*/ 326 h 904"/>
                <a:gd name="T56" fmla="*/ 476 w 1104"/>
                <a:gd name="T57" fmla="*/ 326 h 904"/>
                <a:gd name="T58" fmla="*/ 660 w 1104"/>
                <a:gd name="T59" fmla="*/ 376 h 904"/>
                <a:gd name="T60" fmla="*/ 602 w 1104"/>
                <a:gd name="T61" fmla="*/ 285 h 904"/>
                <a:gd name="T62" fmla="*/ 836 w 1104"/>
                <a:gd name="T63" fmla="*/ 193 h 904"/>
                <a:gd name="T64" fmla="*/ 836 w 1104"/>
                <a:gd name="T65" fmla="*/ 218 h 904"/>
                <a:gd name="T66" fmla="*/ 877 w 1104"/>
                <a:gd name="T67" fmla="*/ 218 h 904"/>
                <a:gd name="T68" fmla="*/ 877 w 1104"/>
                <a:gd name="T69" fmla="*/ 301 h 904"/>
                <a:gd name="T70" fmla="*/ 1103 w 1104"/>
                <a:gd name="T71" fmla="*/ 301 h 904"/>
                <a:gd name="T72" fmla="*/ 1103 w 1104"/>
                <a:gd name="T73" fmla="*/ 0 h 904"/>
                <a:gd name="T74" fmla="*/ 877 w 1104"/>
                <a:gd name="T75" fmla="*/ 0 h 904"/>
                <a:gd name="T76" fmla="*/ 877 w 1104"/>
                <a:gd name="T77" fmla="*/ 193 h 904"/>
                <a:gd name="T78" fmla="*/ 860 w 1104"/>
                <a:gd name="T79" fmla="*/ 193 h 904"/>
                <a:gd name="T80" fmla="*/ 860 w 1104"/>
                <a:gd name="T81" fmla="*/ 176 h 904"/>
                <a:gd name="T82" fmla="*/ 860 w 1104"/>
                <a:gd name="T83" fmla="*/ 142 h 904"/>
                <a:gd name="T84" fmla="*/ 860 w 1104"/>
                <a:gd name="T85" fmla="*/ 109 h 904"/>
                <a:gd name="T86" fmla="*/ 877 w 1104"/>
                <a:gd name="T87" fmla="*/ 109 h 904"/>
                <a:gd name="T88" fmla="*/ 877 w 1104"/>
                <a:gd name="T89" fmla="*/ 193 h 904"/>
                <a:gd name="T90" fmla="*/ 877 w 1104"/>
                <a:gd name="T91" fmla="*/ 193 h 904"/>
                <a:gd name="T92" fmla="*/ 877 w 1104"/>
                <a:gd name="T93" fmla="*/ 19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4" h="904">
                  <a:moveTo>
                    <a:pt x="877" y="0"/>
                  </a:moveTo>
                  <a:cubicBezTo>
                    <a:pt x="877" y="84"/>
                    <a:pt x="877" y="84"/>
                    <a:pt x="877" y="84"/>
                  </a:cubicBezTo>
                  <a:cubicBezTo>
                    <a:pt x="836" y="84"/>
                    <a:pt x="836" y="84"/>
                    <a:pt x="836" y="84"/>
                  </a:cubicBezTo>
                  <a:cubicBezTo>
                    <a:pt x="836" y="117"/>
                    <a:pt x="836" y="117"/>
                    <a:pt x="836" y="117"/>
                  </a:cubicBezTo>
                  <a:cubicBezTo>
                    <a:pt x="819" y="109"/>
                    <a:pt x="810" y="109"/>
                    <a:pt x="794" y="117"/>
                  </a:cubicBezTo>
                  <a:cubicBezTo>
                    <a:pt x="685" y="159"/>
                    <a:pt x="585" y="201"/>
                    <a:pt x="476" y="243"/>
                  </a:cubicBezTo>
                  <a:cubicBezTo>
                    <a:pt x="468" y="243"/>
                    <a:pt x="468" y="243"/>
                    <a:pt x="468" y="243"/>
                  </a:cubicBezTo>
                  <a:cubicBezTo>
                    <a:pt x="409" y="243"/>
                    <a:pt x="342" y="293"/>
                    <a:pt x="359" y="368"/>
                  </a:cubicBezTo>
                  <a:cubicBezTo>
                    <a:pt x="376" y="452"/>
                    <a:pt x="401" y="535"/>
                    <a:pt x="417" y="619"/>
                  </a:cubicBezTo>
                  <a:cubicBezTo>
                    <a:pt x="301" y="669"/>
                    <a:pt x="183" y="719"/>
                    <a:pt x="66" y="761"/>
                  </a:cubicBezTo>
                  <a:cubicBezTo>
                    <a:pt x="0" y="786"/>
                    <a:pt x="33" y="903"/>
                    <a:pt x="100" y="878"/>
                  </a:cubicBezTo>
                  <a:cubicBezTo>
                    <a:pt x="234" y="820"/>
                    <a:pt x="376" y="769"/>
                    <a:pt x="509" y="711"/>
                  </a:cubicBezTo>
                  <a:cubicBezTo>
                    <a:pt x="543" y="761"/>
                    <a:pt x="593" y="803"/>
                    <a:pt x="635" y="845"/>
                  </a:cubicBezTo>
                  <a:cubicBezTo>
                    <a:pt x="668" y="870"/>
                    <a:pt x="710" y="870"/>
                    <a:pt x="735" y="836"/>
                  </a:cubicBezTo>
                  <a:cubicBezTo>
                    <a:pt x="777" y="769"/>
                    <a:pt x="819" y="711"/>
                    <a:pt x="844" y="644"/>
                  </a:cubicBezTo>
                  <a:cubicBezTo>
                    <a:pt x="869" y="569"/>
                    <a:pt x="752" y="535"/>
                    <a:pt x="727" y="611"/>
                  </a:cubicBezTo>
                  <a:cubicBezTo>
                    <a:pt x="710" y="644"/>
                    <a:pt x="694" y="677"/>
                    <a:pt x="668" y="711"/>
                  </a:cubicBezTo>
                  <a:cubicBezTo>
                    <a:pt x="652" y="694"/>
                    <a:pt x="627" y="669"/>
                    <a:pt x="610" y="644"/>
                  </a:cubicBezTo>
                  <a:cubicBezTo>
                    <a:pt x="610" y="636"/>
                    <a:pt x="610" y="619"/>
                    <a:pt x="610" y="611"/>
                  </a:cubicBezTo>
                  <a:cubicBezTo>
                    <a:pt x="744" y="502"/>
                    <a:pt x="744" y="502"/>
                    <a:pt x="744" y="502"/>
                  </a:cubicBezTo>
                  <a:cubicBezTo>
                    <a:pt x="685" y="435"/>
                    <a:pt x="685" y="435"/>
                    <a:pt x="685" y="435"/>
                  </a:cubicBezTo>
                  <a:cubicBezTo>
                    <a:pt x="643" y="443"/>
                    <a:pt x="643" y="443"/>
                    <a:pt x="643" y="443"/>
                  </a:cubicBezTo>
                  <a:cubicBezTo>
                    <a:pt x="484" y="385"/>
                    <a:pt x="484" y="385"/>
                    <a:pt x="484" y="385"/>
                  </a:cubicBezTo>
                  <a:cubicBezTo>
                    <a:pt x="526" y="477"/>
                    <a:pt x="526" y="477"/>
                    <a:pt x="526" y="477"/>
                  </a:cubicBezTo>
                  <a:cubicBezTo>
                    <a:pt x="434" y="468"/>
                    <a:pt x="434" y="468"/>
                    <a:pt x="434" y="468"/>
                  </a:cubicBezTo>
                  <a:cubicBezTo>
                    <a:pt x="434" y="468"/>
                    <a:pt x="367" y="293"/>
                    <a:pt x="426" y="310"/>
                  </a:cubicBezTo>
                  <a:cubicBezTo>
                    <a:pt x="434" y="310"/>
                    <a:pt x="443" y="310"/>
                    <a:pt x="443" y="318"/>
                  </a:cubicBezTo>
                  <a:cubicBezTo>
                    <a:pt x="468" y="326"/>
                    <a:pt x="468" y="326"/>
                    <a:pt x="468" y="326"/>
                  </a:cubicBezTo>
                  <a:lnTo>
                    <a:pt x="476" y="326"/>
                  </a:lnTo>
                  <a:cubicBezTo>
                    <a:pt x="660" y="376"/>
                    <a:pt x="660" y="376"/>
                    <a:pt x="660" y="376"/>
                  </a:cubicBezTo>
                  <a:cubicBezTo>
                    <a:pt x="602" y="285"/>
                    <a:pt x="602" y="285"/>
                    <a:pt x="602" y="285"/>
                  </a:cubicBezTo>
                  <a:cubicBezTo>
                    <a:pt x="677" y="260"/>
                    <a:pt x="760" y="226"/>
                    <a:pt x="836" y="193"/>
                  </a:cubicBezTo>
                  <a:cubicBezTo>
                    <a:pt x="836" y="218"/>
                    <a:pt x="836" y="218"/>
                    <a:pt x="836" y="218"/>
                  </a:cubicBezTo>
                  <a:cubicBezTo>
                    <a:pt x="877" y="218"/>
                    <a:pt x="877" y="218"/>
                    <a:pt x="877" y="218"/>
                  </a:cubicBezTo>
                  <a:cubicBezTo>
                    <a:pt x="877" y="301"/>
                    <a:pt x="877" y="301"/>
                    <a:pt x="877" y="301"/>
                  </a:cubicBezTo>
                  <a:cubicBezTo>
                    <a:pt x="1103" y="301"/>
                    <a:pt x="1103" y="301"/>
                    <a:pt x="1103" y="301"/>
                  </a:cubicBezTo>
                  <a:cubicBezTo>
                    <a:pt x="1103" y="0"/>
                    <a:pt x="1103" y="0"/>
                    <a:pt x="1103" y="0"/>
                  </a:cubicBezTo>
                  <a:lnTo>
                    <a:pt x="877" y="0"/>
                  </a:lnTo>
                  <a:close/>
                  <a:moveTo>
                    <a:pt x="877" y="193"/>
                  </a:moveTo>
                  <a:cubicBezTo>
                    <a:pt x="860" y="193"/>
                    <a:pt x="860" y="193"/>
                    <a:pt x="860" y="193"/>
                  </a:cubicBezTo>
                  <a:cubicBezTo>
                    <a:pt x="860" y="176"/>
                    <a:pt x="860" y="176"/>
                    <a:pt x="860" y="176"/>
                  </a:cubicBezTo>
                  <a:cubicBezTo>
                    <a:pt x="860" y="167"/>
                    <a:pt x="860" y="151"/>
                    <a:pt x="860" y="142"/>
                  </a:cubicBezTo>
                  <a:cubicBezTo>
                    <a:pt x="860" y="109"/>
                    <a:pt x="860" y="109"/>
                    <a:pt x="860" y="109"/>
                  </a:cubicBezTo>
                  <a:cubicBezTo>
                    <a:pt x="877" y="109"/>
                    <a:pt x="877" y="109"/>
                    <a:pt x="877" y="109"/>
                  </a:cubicBezTo>
                  <a:lnTo>
                    <a:pt x="877" y="193"/>
                  </a:lnTo>
                  <a:close/>
                  <a:moveTo>
                    <a:pt x="877" y="193"/>
                  </a:moveTo>
                  <a:lnTo>
                    <a:pt x="877" y="1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48816" y="10097199"/>
            <a:ext cx="1931759" cy="1932262"/>
            <a:chOff x="4740039" y="4745881"/>
            <a:chExt cx="966131" cy="966131"/>
          </a:xfrm>
        </p:grpSpPr>
        <p:sp>
          <p:nvSpPr>
            <p:cNvPr id="105" name="Oval 104"/>
            <p:cNvSpPr/>
            <p:nvPr/>
          </p:nvSpPr>
          <p:spPr bwMode="auto">
            <a:xfrm>
              <a:off x="4801126" y="4805383"/>
              <a:ext cx="852640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740039" y="474588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74698" y="10092619"/>
            <a:ext cx="1931759" cy="1932262"/>
            <a:chOff x="6503439" y="4743591"/>
            <a:chExt cx="966131" cy="966131"/>
          </a:xfrm>
        </p:grpSpPr>
        <p:sp>
          <p:nvSpPr>
            <p:cNvPr id="111" name="Oval 110"/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617071" y="10103209"/>
            <a:ext cx="1931759" cy="1932262"/>
            <a:chOff x="8325100" y="4748886"/>
            <a:chExt cx="966131" cy="966131"/>
          </a:xfrm>
        </p:grpSpPr>
        <p:sp>
          <p:nvSpPr>
            <p:cNvPr id="117" name="Oval 116"/>
            <p:cNvSpPr/>
            <p:nvPr/>
          </p:nvSpPr>
          <p:spPr bwMode="auto">
            <a:xfrm>
              <a:off x="8374642" y="4805383"/>
              <a:ext cx="852640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8325100" y="4748886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04" name="Freeform 16"/>
          <p:cNvSpPr>
            <a:spLocks noChangeArrowheads="1"/>
          </p:cNvSpPr>
          <p:nvPr/>
        </p:nvSpPr>
        <p:spPr bwMode="auto">
          <a:xfrm>
            <a:off x="10085563" y="10545733"/>
            <a:ext cx="696808" cy="1094602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10" name="Freeform 290"/>
          <p:cNvSpPr>
            <a:spLocks noChangeArrowheads="1"/>
          </p:cNvSpPr>
          <p:nvPr/>
        </p:nvSpPr>
        <p:spPr bwMode="auto">
          <a:xfrm>
            <a:off x="13463578" y="10732644"/>
            <a:ext cx="1021132" cy="79090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16" name="Freeform 266"/>
          <p:cNvSpPr>
            <a:spLocks noChangeArrowheads="1"/>
          </p:cNvSpPr>
          <p:nvPr/>
        </p:nvSpPr>
        <p:spPr bwMode="auto">
          <a:xfrm>
            <a:off x="17180456" y="10609189"/>
            <a:ext cx="832285" cy="917450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0" name="Google Shape;927;p15">
            <a:extLst>
              <a:ext uri="{FF2B5EF4-FFF2-40B4-BE49-F238E27FC236}">
                <a16:creationId xmlns:a16="http://schemas.microsoft.com/office/drawing/2014/main" id="{2FC240AC-DCD3-804D-8C76-53A1BEEE9A79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Business Insights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928;p15">
            <a:extLst>
              <a:ext uri="{FF2B5EF4-FFF2-40B4-BE49-F238E27FC236}">
                <a16:creationId xmlns:a16="http://schemas.microsoft.com/office/drawing/2014/main" id="{8AEED205-63B1-AD42-BFE6-9C18272FAD59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364D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</a:t>
            </a:r>
            <a:r>
              <a:rPr lang="en-US" sz="7200">
                <a:solidFill>
                  <a:srgbClr val="364D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</a:t>
            </a:r>
            <a:r>
              <a:rPr lang="en-US" sz="7200">
                <a:solidFill>
                  <a:schemeClr val="accent3"/>
                </a:solidFill>
                <a:latin typeface="Helvetica" pitchFamily="2" charset="0"/>
                <a:sym typeface="Helvetica Neue"/>
              </a:rPr>
              <a:t>Use</a:t>
            </a:r>
            <a:endParaRPr sz="7200" dirty="0">
              <a:solidFill>
                <a:schemeClr val="accent3"/>
              </a:solidFill>
              <a:latin typeface="Helvetica" pitchFamily="2" charset="0"/>
              <a:sym typeface="Helvetica Neue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7B2C4D-6682-D641-B41F-900317DDCF23}"/>
              </a:ext>
            </a:extLst>
          </p:cNvPr>
          <p:cNvGrpSpPr/>
          <p:nvPr/>
        </p:nvGrpSpPr>
        <p:grpSpPr>
          <a:xfrm>
            <a:off x="2192045" y="5501419"/>
            <a:ext cx="5278431" cy="4265591"/>
            <a:chOff x="8683352" y="4640233"/>
            <a:chExt cx="5278431" cy="426559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0C099B-FE23-0A47-BB90-1D1BA80EA7C1}"/>
                </a:ext>
              </a:extLst>
            </p:cNvPr>
            <p:cNvCxnSpPr/>
            <p:nvPr/>
          </p:nvCxnSpPr>
          <p:spPr>
            <a:xfrm>
              <a:off x="13961783" y="5341107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30">
              <a:extLst>
                <a:ext uri="{FF2B5EF4-FFF2-40B4-BE49-F238E27FC236}">
                  <a16:creationId xmlns:a16="http://schemas.microsoft.com/office/drawing/2014/main" id="{00BF3A3A-E2E7-A84D-B7B6-AFD6A0DAD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8991" y="7194587"/>
              <a:ext cx="33705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5" name="TextBox 31">
              <a:extLst>
                <a:ext uri="{FF2B5EF4-FFF2-40B4-BE49-F238E27FC236}">
                  <a16:creationId xmlns:a16="http://schemas.microsoft.com/office/drawing/2014/main" id="{C61F02C6-03DC-B94F-8526-FA2BCC54D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0737" y="5928986"/>
              <a:ext cx="3775583" cy="147732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b="1" dirty="0">
                  <a:solidFill>
                    <a:srgbClr val="364D65"/>
                  </a:solidFill>
                  <a:latin typeface="Calibri"/>
                  <a:cs typeface="Calibri"/>
                </a:rPr>
                <a:t>PERSONALIZED</a:t>
              </a:r>
            </a:p>
            <a:p>
              <a:pPr algn="ctr" eaLnBrk="1" hangingPunct="1"/>
              <a:r>
                <a:rPr lang="id-ID" sz="4500" b="1" dirty="0">
                  <a:solidFill>
                    <a:srgbClr val="364D65"/>
                  </a:solidFill>
                  <a:latin typeface="Calibri"/>
                  <a:cs typeface="Calibri"/>
                </a:rPr>
                <a:t>EXPERIENCE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CA965AE-6E09-134E-A70D-36BA991AA3F3}"/>
                </a:ext>
              </a:extLst>
            </p:cNvPr>
            <p:cNvSpPr/>
            <p:nvPr/>
          </p:nvSpPr>
          <p:spPr>
            <a:xfrm>
              <a:off x="8683352" y="6621930"/>
              <a:ext cx="3566160" cy="914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B482C8D0-BC2F-1642-8148-4C4BE836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334" y="4640233"/>
              <a:ext cx="1152835" cy="1021081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EEC795-C4D9-C640-9007-C47453A97326}"/>
              </a:ext>
            </a:extLst>
          </p:cNvPr>
          <p:cNvGrpSpPr/>
          <p:nvPr/>
        </p:nvGrpSpPr>
        <p:grpSpPr>
          <a:xfrm>
            <a:off x="7756798" y="5987252"/>
            <a:ext cx="8965540" cy="3564717"/>
            <a:chOff x="12668456" y="5221994"/>
            <a:chExt cx="8965540" cy="356471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CDEC98-E153-5E47-855D-ABDC86367A22}"/>
                </a:ext>
              </a:extLst>
            </p:cNvPr>
            <p:cNvCxnSpPr/>
            <p:nvPr/>
          </p:nvCxnSpPr>
          <p:spPr>
            <a:xfrm>
              <a:off x="21633996" y="5221994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BA8FE1AB-0263-8F48-A9C8-AFBB737F3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8456" y="5995986"/>
              <a:ext cx="8569736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b="1" dirty="0">
                  <a:solidFill>
                    <a:schemeClr val="accent2"/>
                  </a:solidFill>
                  <a:latin typeface="Calibri"/>
                  <a:cs typeface="Calibri"/>
                </a:rPr>
                <a:t>CROSS SELLING </a:t>
              </a:r>
            </a:p>
            <a:p>
              <a:pPr algn="ctr" eaLnBrk="1" hangingPunct="1"/>
              <a:r>
                <a:rPr lang="id-ID" sz="4500" b="1" dirty="0">
                  <a:solidFill>
                    <a:schemeClr val="accent2"/>
                  </a:solidFill>
                  <a:latin typeface="Calibri"/>
                  <a:cs typeface="Calibri"/>
                </a:rPr>
                <a:t>COMPLIMENTARY PRODUCTS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B696DD0-22A6-7845-A3D0-DF97B708898D}"/>
                </a:ext>
              </a:extLst>
            </p:cNvPr>
            <p:cNvSpPr/>
            <p:nvPr/>
          </p:nvSpPr>
          <p:spPr>
            <a:xfrm>
              <a:off x="13503562" y="6668366"/>
              <a:ext cx="6858000" cy="877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BC80B0-752E-C54E-835B-54D98A56DB9F}"/>
              </a:ext>
            </a:extLst>
          </p:cNvPr>
          <p:cNvGrpSpPr/>
          <p:nvPr/>
        </p:nvGrpSpPr>
        <p:grpSpPr>
          <a:xfrm>
            <a:off x="17155955" y="6817005"/>
            <a:ext cx="4702934" cy="2169825"/>
            <a:chOff x="18806920" y="5805690"/>
            <a:chExt cx="4702934" cy="2169825"/>
          </a:xfrm>
        </p:grpSpPr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04BF01CA-958B-4B47-BBEB-C8EC3DDF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6920" y="5805690"/>
              <a:ext cx="4702934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b="1" dirty="0">
                  <a:solidFill>
                    <a:schemeClr val="accent3"/>
                  </a:solidFill>
                  <a:latin typeface="Calibri"/>
                  <a:cs typeface="Calibri"/>
                </a:rPr>
                <a:t>ENGAGE SHOPPERS</a:t>
              </a:r>
            </a:p>
            <a:p>
              <a:pPr algn="ctr" eaLnBrk="1" hangingPunct="1"/>
              <a:endParaRPr lang="id-ID" sz="4500" b="1" dirty="0">
                <a:solidFill>
                  <a:schemeClr val="accent3"/>
                </a:solidFill>
                <a:latin typeface="Calibri"/>
                <a:cs typeface="Calibri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E0B18B2-4590-8644-991E-A58B850EEFB6}"/>
                </a:ext>
              </a:extLst>
            </p:cNvPr>
            <p:cNvSpPr/>
            <p:nvPr/>
          </p:nvSpPr>
          <p:spPr>
            <a:xfrm>
              <a:off x="19924340" y="6466199"/>
              <a:ext cx="2468880" cy="877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</p:grpSp>
      <p:sp>
        <p:nvSpPr>
          <p:cNvPr id="65" name="Google Shape;927;p15">
            <a:extLst>
              <a:ext uri="{FF2B5EF4-FFF2-40B4-BE49-F238E27FC236}">
                <a16:creationId xmlns:a16="http://schemas.microsoft.com/office/drawing/2014/main" id="{B8196950-E895-7141-BB8D-2F533DE29772}"/>
              </a:ext>
            </a:extLst>
          </p:cNvPr>
          <p:cNvSpPr txBox="1"/>
          <p:nvPr/>
        </p:nvSpPr>
        <p:spPr>
          <a:xfrm>
            <a:off x="9625788" y="13123800"/>
            <a:ext cx="1506033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Amazon’s general RACE strategy</a:t>
            </a:r>
            <a:endParaRPr sz="24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C5BC2AB-3570-7544-8320-F4164E7F0470}"/>
              </a:ext>
            </a:extLst>
          </p:cNvPr>
          <p:cNvSpPr/>
          <p:nvPr/>
        </p:nvSpPr>
        <p:spPr bwMode="auto">
          <a:xfrm>
            <a:off x="11319794" y="5138015"/>
            <a:ext cx="1553227" cy="15536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AutoShape 82">
            <a:extLst>
              <a:ext uri="{FF2B5EF4-FFF2-40B4-BE49-F238E27FC236}">
                <a16:creationId xmlns:a16="http://schemas.microsoft.com/office/drawing/2014/main" id="{DBC96A2B-1ABA-C046-BD69-512A5719CA9B}"/>
              </a:ext>
            </a:extLst>
          </p:cNvPr>
          <p:cNvSpPr>
            <a:spLocks/>
          </p:cNvSpPr>
          <p:nvPr/>
        </p:nvSpPr>
        <p:spPr bwMode="auto">
          <a:xfrm>
            <a:off x="11796667" y="5600644"/>
            <a:ext cx="630772" cy="6309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8B37F4C-1AF2-3546-A5D1-975FB308067D}"/>
              </a:ext>
            </a:extLst>
          </p:cNvPr>
          <p:cNvSpPr>
            <a:spLocks noChangeAspect="1"/>
          </p:cNvSpPr>
          <p:nvPr/>
        </p:nvSpPr>
        <p:spPr>
          <a:xfrm>
            <a:off x="15155106" y="1544708"/>
            <a:ext cx="1500096" cy="1503451"/>
          </a:xfrm>
          <a:prstGeom prst="ellips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A4402FE-0AE0-264F-A9B9-0D4BCAD16A6B}"/>
              </a:ext>
            </a:extLst>
          </p:cNvPr>
          <p:cNvSpPr>
            <a:spLocks noChangeAspect="1"/>
          </p:cNvSpPr>
          <p:nvPr/>
        </p:nvSpPr>
        <p:spPr>
          <a:xfrm>
            <a:off x="17352104" y="423213"/>
            <a:ext cx="1380203" cy="1377722"/>
          </a:xfrm>
          <a:prstGeom prst="ellips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57C9CE0-854A-2046-AFE5-CC23E5B88262}"/>
              </a:ext>
            </a:extLst>
          </p:cNvPr>
          <p:cNvSpPr>
            <a:spLocks noChangeAspect="1"/>
          </p:cNvSpPr>
          <p:nvPr/>
        </p:nvSpPr>
        <p:spPr>
          <a:xfrm>
            <a:off x="22225831" y="2519484"/>
            <a:ext cx="1200016" cy="1200329"/>
          </a:xfrm>
          <a:prstGeom prst="ellips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5B520-7A59-3C49-B4D4-6FF640F1AA91}"/>
              </a:ext>
            </a:extLst>
          </p:cNvPr>
          <p:cNvCxnSpPr>
            <a:cxnSpLocks noChangeAspect="1"/>
          </p:cNvCxnSpPr>
          <p:nvPr/>
        </p:nvCxnSpPr>
        <p:spPr>
          <a:xfrm>
            <a:off x="17564618" y="2294047"/>
            <a:ext cx="990930" cy="407887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FB27BE8-CEC7-B347-A864-3E1CD62658C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6668796" y="2296433"/>
            <a:ext cx="895822" cy="59189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6AC4CA2-23A3-FD4C-B23A-98F3961D195C}"/>
              </a:ext>
            </a:extLst>
          </p:cNvPr>
          <p:cNvCxnSpPr>
            <a:cxnSpLocks noChangeAspect="1"/>
            <a:stCxn id="124" idx="4"/>
          </p:cNvCxnSpPr>
          <p:nvPr/>
        </p:nvCxnSpPr>
        <p:spPr>
          <a:xfrm flipH="1">
            <a:off x="17542384" y="1800935"/>
            <a:ext cx="499822" cy="52509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BA1D7DA-897A-E747-A11F-8B479808D56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114080" y="1796186"/>
            <a:ext cx="368070" cy="694454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3C2191-225C-0143-8A13-0244F0D257C0}"/>
              </a:ext>
            </a:extLst>
          </p:cNvPr>
          <p:cNvCxnSpPr>
            <a:cxnSpLocks noChangeAspect="1"/>
          </p:cNvCxnSpPr>
          <p:nvPr/>
        </p:nvCxnSpPr>
        <p:spPr>
          <a:xfrm>
            <a:off x="21422853" y="1561318"/>
            <a:ext cx="1062291" cy="1075266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7EA41C9-D10D-0E4A-98AF-C41AF5B4F3A5}"/>
              </a:ext>
            </a:extLst>
          </p:cNvPr>
          <p:cNvSpPr>
            <a:spLocks noChangeAspect="1"/>
          </p:cNvSpPr>
          <p:nvPr/>
        </p:nvSpPr>
        <p:spPr>
          <a:xfrm>
            <a:off x="20114080" y="507313"/>
            <a:ext cx="1380203" cy="1380563"/>
          </a:xfrm>
          <a:prstGeom prst="ellipse">
            <a:avLst/>
          </a:prstGeom>
          <a:noFill/>
          <a:ln w="9525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>
              <a:defRPr/>
            </a:pP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138" name="Freeform 9">
            <a:extLst>
              <a:ext uri="{FF2B5EF4-FFF2-40B4-BE49-F238E27FC236}">
                <a16:creationId xmlns:a16="http://schemas.microsoft.com/office/drawing/2014/main" id="{3BE441CF-5A64-9A4C-BF81-2B1D89844C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11462" y="666189"/>
            <a:ext cx="1030364" cy="1030632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7D2E0B-9406-834B-934B-A84BCD97D70E}"/>
              </a:ext>
            </a:extLst>
          </p:cNvPr>
          <p:cNvGrpSpPr>
            <a:grpSpLocks noChangeAspect="1"/>
          </p:cNvGrpSpPr>
          <p:nvPr/>
        </p:nvGrpSpPr>
        <p:grpSpPr>
          <a:xfrm>
            <a:off x="21510138" y="699743"/>
            <a:ext cx="659708" cy="659879"/>
            <a:chOff x="4127501" y="4194175"/>
            <a:chExt cx="909638" cy="909637"/>
          </a:xfrm>
          <a:solidFill>
            <a:schemeClr val="accent4"/>
          </a:solidFill>
        </p:grpSpPr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AFFFBCDA-2D46-214C-B53A-DA9EC59F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880187A-C012-6847-9DC2-153C20ED9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4A96FBF1-33EE-1F4D-9F5D-CC0435360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809759C9-F53F-DD48-8627-523580DC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D90844F8-7CAE-0447-BB35-B4D756798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8B74EAEE-97CD-714B-9D66-EBDCF20EF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6" name="Freeform 234">
            <a:extLst>
              <a:ext uri="{FF2B5EF4-FFF2-40B4-BE49-F238E27FC236}">
                <a16:creationId xmlns:a16="http://schemas.microsoft.com/office/drawing/2014/main" id="{03C28C18-96CF-2847-B4A2-D72C7C9FFA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24567" y="447635"/>
            <a:ext cx="254449" cy="365760"/>
          </a:xfrm>
          <a:custGeom>
            <a:avLst/>
            <a:gdLst>
              <a:gd name="T0" fmla="*/ 499 w 667"/>
              <a:gd name="T1" fmla="*/ 52 h 959"/>
              <a:gd name="T2" fmla="*/ 551 w 667"/>
              <a:gd name="T3" fmla="*/ 104 h 959"/>
              <a:gd name="T4" fmla="*/ 593 w 667"/>
              <a:gd name="T5" fmla="*/ 219 h 959"/>
              <a:gd name="T6" fmla="*/ 562 w 667"/>
              <a:gd name="T7" fmla="*/ 323 h 959"/>
              <a:gd name="T8" fmla="*/ 478 w 667"/>
              <a:gd name="T9" fmla="*/ 396 h 959"/>
              <a:gd name="T10" fmla="*/ 437 w 667"/>
              <a:gd name="T11" fmla="*/ 459 h 959"/>
              <a:gd name="T12" fmla="*/ 478 w 667"/>
              <a:gd name="T13" fmla="*/ 511 h 959"/>
              <a:gd name="T14" fmla="*/ 572 w 667"/>
              <a:gd name="T15" fmla="*/ 583 h 959"/>
              <a:gd name="T16" fmla="*/ 624 w 667"/>
              <a:gd name="T17" fmla="*/ 667 h 959"/>
              <a:gd name="T18" fmla="*/ 614 w 667"/>
              <a:gd name="T19" fmla="*/ 812 h 959"/>
              <a:gd name="T20" fmla="*/ 437 w 667"/>
              <a:gd name="T21" fmla="*/ 937 h 959"/>
              <a:gd name="T22" fmla="*/ 166 w 667"/>
              <a:gd name="T23" fmla="*/ 948 h 959"/>
              <a:gd name="T24" fmla="*/ 20 w 667"/>
              <a:gd name="T25" fmla="*/ 844 h 959"/>
              <a:gd name="T26" fmla="*/ 20 w 667"/>
              <a:gd name="T27" fmla="*/ 698 h 959"/>
              <a:gd name="T28" fmla="*/ 166 w 667"/>
              <a:gd name="T29" fmla="*/ 594 h 959"/>
              <a:gd name="T30" fmla="*/ 301 w 667"/>
              <a:gd name="T31" fmla="*/ 573 h 959"/>
              <a:gd name="T32" fmla="*/ 333 w 667"/>
              <a:gd name="T33" fmla="*/ 531 h 959"/>
              <a:gd name="T34" fmla="*/ 322 w 667"/>
              <a:gd name="T35" fmla="*/ 459 h 959"/>
              <a:gd name="T36" fmla="*/ 312 w 667"/>
              <a:gd name="T37" fmla="*/ 438 h 959"/>
              <a:gd name="T38" fmla="*/ 197 w 667"/>
              <a:gd name="T39" fmla="*/ 417 h 959"/>
              <a:gd name="T40" fmla="*/ 83 w 667"/>
              <a:gd name="T41" fmla="*/ 313 h 959"/>
              <a:gd name="T42" fmla="*/ 93 w 667"/>
              <a:gd name="T43" fmla="*/ 156 h 959"/>
              <a:gd name="T44" fmla="*/ 270 w 667"/>
              <a:gd name="T45" fmla="*/ 21 h 959"/>
              <a:gd name="T46" fmla="*/ 666 w 667"/>
              <a:gd name="T47" fmla="*/ 0 h 959"/>
              <a:gd name="T48" fmla="*/ 551 w 667"/>
              <a:gd name="T49" fmla="*/ 771 h 959"/>
              <a:gd name="T50" fmla="*/ 520 w 667"/>
              <a:gd name="T51" fmla="*/ 687 h 959"/>
              <a:gd name="T52" fmla="*/ 406 w 667"/>
              <a:gd name="T53" fmla="*/ 604 h 959"/>
              <a:gd name="T54" fmla="*/ 374 w 667"/>
              <a:gd name="T55" fmla="*/ 604 h 959"/>
              <a:gd name="T56" fmla="*/ 322 w 667"/>
              <a:gd name="T57" fmla="*/ 604 h 959"/>
              <a:gd name="T58" fmla="*/ 239 w 667"/>
              <a:gd name="T59" fmla="*/ 625 h 959"/>
              <a:gd name="T60" fmla="*/ 166 w 667"/>
              <a:gd name="T61" fmla="*/ 656 h 959"/>
              <a:gd name="T62" fmla="*/ 124 w 667"/>
              <a:gd name="T63" fmla="*/ 750 h 959"/>
              <a:gd name="T64" fmla="*/ 187 w 667"/>
              <a:gd name="T65" fmla="*/ 854 h 959"/>
              <a:gd name="T66" fmla="*/ 353 w 667"/>
              <a:gd name="T67" fmla="*/ 906 h 959"/>
              <a:gd name="T68" fmla="*/ 551 w 667"/>
              <a:gd name="T69" fmla="*/ 771 h 959"/>
              <a:gd name="T70" fmla="*/ 468 w 667"/>
              <a:gd name="T71" fmla="*/ 323 h 959"/>
              <a:gd name="T72" fmla="*/ 468 w 667"/>
              <a:gd name="T73" fmla="*/ 198 h 959"/>
              <a:gd name="T74" fmla="*/ 385 w 667"/>
              <a:gd name="T75" fmla="*/ 73 h 959"/>
              <a:gd name="T76" fmla="*/ 260 w 667"/>
              <a:gd name="T77" fmla="*/ 63 h 959"/>
              <a:gd name="T78" fmla="*/ 197 w 667"/>
              <a:gd name="T79" fmla="*/ 136 h 959"/>
              <a:gd name="T80" fmla="*/ 197 w 667"/>
              <a:gd name="T81" fmla="*/ 250 h 959"/>
              <a:gd name="T82" fmla="*/ 281 w 667"/>
              <a:gd name="T83" fmla="*/ 375 h 959"/>
              <a:gd name="T84" fmla="*/ 406 w 667"/>
              <a:gd name="T85" fmla="*/ 396 h 959"/>
              <a:gd name="T86" fmla="*/ 437 w 667"/>
              <a:gd name="T87" fmla="*/ 365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7" h="959">
                <a:moveTo>
                  <a:pt x="583" y="52"/>
                </a:moveTo>
                <a:cubicBezTo>
                  <a:pt x="499" y="52"/>
                  <a:pt x="499" y="52"/>
                  <a:pt x="499" y="52"/>
                </a:cubicBezTo>
                <a:cubicBezTo>
                  <a:pt x="520" y="73"/>
                  <a:pt x="520" y="73"/>
                  <a:pt x="520" y="73"/>
                </a:cubicBezTo>
                <a:cubicBezTo>
                  <a:pt x="531" y="84"/>
                  <a:pt x="541" y="94"/>
                  <a:pt x="551" y="104"/>
                </a:cubicBezTo>
                <a:cubicBezTo>
                  <a:pt x="562" y="125"/>
                  <a:pt x="572" y="136"/>
                  <a:pt x="583" y="156"/>
                </a:cubicBezTo>
                <a:cubicBezTo>
                  <a:pt x="593" y="177"/>
                  <a:pt x="593" y="198"/>
                  <a:pt x="593" y="219"/>
                </a:cubicBezTo>
                <a:cubicBezTo>
                  <a:pt x="593" y="240"/>
                  <a:pt x="593" y="261"/>
                  <a:pt x="583" y="281"/>
                </a:cubicBezTo>
                <a:cubicBezTo>
                  <a:pt x="572" y="292"/>
                  <a:pt x="572" y="313"/>
                  <a:pt x="562" y="323"/>
                </a:cubicBezTo>
                <a:cubicBezTo>
                  <a:pt x="551" y="344"/>
                  <a:pt x="531" y="354"/>
                  <a:pt x="520" y="365"/>
                </a:cubicBezTo>
                <a:cubicBezTo>
                  <a:pt x="478" y="396"/>
                  <a:pt x="478" y="396"/>
                  <a:pt x="478" y="396"/>
                </a:cubicBezTo>
                <a:cubicBezTo>
                  <a:pt x="468" y="406"/>
                  <a:pt x="458" y="417"/>
                  <a:pt x="458" y="417"/>
                </a:cubicBezTo>
                <a:cubicBezTo>
                  <a:pt x="447" y="427"/>
                  <a:pt x="437" y="438"/>
                  <a:pt x="437" y="459"/>
                </a:cubicBezTo>
                <a:cubicBezTo>
                  <a:pt x="437" y="469"/>
                  <a:pt x="447" y="479"/>
                  <a:pt x="458" y="490"/>
                </a:cubicBezTo>
                <a:cubicBezTo>
                  <a:pt x="468" y="500"/>
                  <a:pt x="478" y="511"/>
                  <a:pt x="478" y="511"/>
                </a:cubicBezTo>
                <a:cubicBezTo>
                  <a:pt x="531" y="542"/>
                  <a:pt x="531" y="542"/>
                  <a:pt x="531" y="542"/>
                </a:cubicBezTo>
                <a:cubicBezTo>
                  <a:pt x="541" y="552"/>
                  <a:pt x="562" y="573"/>
                  <a:pt x="572" y="583"/>
                </a:cubicBezTo>
                <a:cubicBezTo>
                  <a:pt x="583" y="594"/>
                  <a:pt x="593" y="604"/>
                  <a:pt x="603" y="614"/>
                </a:cubicBezTo>
                <a:cubicBezTo>
                  <a:pt x="614" y="635"/>
                  <a:pt x="614" y="646"/>
                  <a:pt x="624" y="667"/>
                </a:cubicBezTo>
                <a:cubicBezTo>
                  <a:pt x="624" y="677"/>
                  <a:pt x="635" y="698"/>
                  <a:pt x="635" y="719"/>
                </a:cubicBezTo>
                <a:cubicBezTo>
                  <a:pt x="635" y="750"/>
                  <a:pt x="624" y="781"/>
                  <a:pt x="614" y="812"/>
                </a:cubicBezTo>
                <a:cubicBezTo>
                  <a:pt x="593" y="833"/>
                  <a:pt x="572" y="864"/>
                  <a:pt x="541" y="885"/>
                </a:cubicBezTo>
                <a:cubicBezTo>
                  <a:pt x="520" y="906"/>
                  <a:pt x="478" y="927"/>
                  <a:pt x="437" y="937"/>
                </a:cubicBezTo>
                <a:cubicBezTo>
                  <a:pt x="395" y="948"/>
                  <a:pt x="343" y="958"/>
                  <a:pt x="291" y="958"/>
                </a:cubicBezTo>
                <a:cubicBezTo>
                  <a:pt x="239" y="958"/>
                  <a:pt x="197" y="958"/>
                  <a:pt x="166" y="948"/>
                </a:cubicBezTo>
                <a:cubicBezTo>
                  <a:pt x="124" y="937"/>
                  <a:pt x="93" y="917"/>
                  <a:pt x="72" y="906"/>
                </a:cubicBezTo>
                <a:cubicBezTo>
                  <a:pt x="51" y="885"/>
                  <a:pt x="31" y="864"/>
                  <a:pt x="20" y="844"/>
                </a:cubicBezTo>
                <a:cubicBezTo>
                  <a:pt x="10" y="823"/>
                  <a:pt x="0" y="802"/>
                  <a:pt x="0" y="781"/>
                </a:cubicBezTo>
                <a:cubicBezTo>
                  <a:pt x="0" y="760"/>
                  <a:pt x="10" y="729"/>
                  <a:pt x="20" y="698"/>
                </a:cubicBezTo>
                <a:cubicBezTo>
                  <a:pt x="41" y="677"/>
                  <a:pt x="62" y="646"/>
                  <a:pt x="103" y="625"/>
                </a:cubicBezTo>
                <a:cubicBezTo>
                  <a:pt x="124" y="614"/>
                  <a:pt x="145" y="604"/>
                  <a:pt x="166" y="594"/>
                </a:cubicBezTo>
                <a:cubicBezTo>
                  <a:pt x="197" y="594"/>
                  <a:pt x="218" y="583"/>
                  <a:pt x="239" y="583"/>
                </a:cubicBezTo>
                <a:cubicBezTo>
                  <a:pt x="260" y="573"/>
                  <a:pt x="281" y="573"/>
                  <a:pt x="301" y="573"/>
                </a:cubicBezTo>
                <a:cubicBezTo>
                  <a:pt x="322" y="573"/>
                  <a:pt x="343" y="573"/>
                  <a:pt x="353" y="573"/>
                </a:cubicBezTo>
                <a:cubicBezTo>
                  <a:pt x="353" y="552"/>
                  <a:pt x="343" y="542"/>
                  <a:pt x="333" y="531"/>
                </a:cubicBezTo>
                <a:cubicBezTo>
                  <a:pt x="322" y="521"/>
                  <a:pt x="322" y="500"/>
                  <a:pt x="322" y="479"/>
                </a:cubicBezTo>
                <a:cubicBezTo>
                  <a:pt x="322" y="469"/>
                  <a:pt x="322" y="459"/>
                  <a:pt x="322" y="459"/>
                </a:cubicBezTo>
                <a:cubicBezTo>
                  <a:pt x="322" y="448"/>
                  <a:pt x="333" y="438"/>
                  <a:pt x="333" y="438"/>
                </a:cubicBezTo>
                <a:cubicBezTo>
                  <a:pt x="322" y="438"/>
                  <a:pt x="322" y="438"/>
                  <a:pt x="312" y="438"/>
                </a:cubicBezTo>
                <a:cubicBezTo>
                  <a:pt x="301" y="438"/>
                  <a:pt x="301" y="438"/>
                  <a:pt x="291" y="438"/>
                </a:cubicBezTo>
                <a:cubicBezTo>
                  <a:pt x="260" y="438"/>
                  <a:pt x="218" y="427"/>
                  <a:pt x="197" y="417"/>
                </a:cubicBezTo>
                <a:cubicBezTo>
                  <a:pt x="166" y="406"/>
                  <a:pt x="145" y="396"/>
                  <a:pt x="124" y="375"/>
                </a:cubicBezTo>
                <a:cubicBezTo>
                  <a:pt x="103" y="354"/>
                  <a:pt x="93" y="334"/>
                  <a:pt x="83" y="313"/>
                </a:cubicBezTo>
                <a:cubicBezTo>
                  <a:pt x="72" y="292"/>
                  <a:pt x="62" y="261"/>
                  <a:pt x="62" y="240"/>
                </a:cubicBezTo>
                <a:cubicBezTo>
                  <a:pt x="62" y="209"/>
                  <a:pt x="72" y="177"/>
                  <a:pt x="93" y="156"/>
                </a:cubicBezTo>
                <a:cubicBezTo>
                  <a:pt x="103" y="125"/>
                  <a:pt x="124" y="94"/>
                  <a:pt x="156" y="73"/>
                </a:cubicBezTo>
                <a:cubicBezTo>
                  <a:pt x="187" y="42"/>
                  <a:pt x="228" y="21"/>
                  <a:pt x="270" y="21"/>
                </a:cubicBezTo>
                <a:cubicBezTo>
                  <a:pt x="312" y="11"/>
                  <a:pt x="353" y="0"/>
                  <a:pt x="395" y="0"/>
                </a:cubicBezTo>
                <a:cubicBezTo>
                  <a:pt x="666" y="0"/>
                  <a:pt x="666" y="0"/>
                  <a:pt x="666" y="0"/>
                </a:cubicBezTo>
                <a:lnTo>
                  <a:pt x="583" y="52"/>
                </a:lnTo>
                <a:close/>
                <a:moveTo>
                  <a:pt x="551" y="771"/>
                </a:moveTo>
                <a:cubicBezTo>
                  <a:pt x="551" y="750"/>
                  <a:pt x="541" y="739"/>
                  <a:pt x="541" y="729"/>
                </a:cubicBezTo>
                <a:cubicBezTo>
                  <a:pt x="531" y="708"/>
                  <a:pt x="531" y="698"/>
                  <a:pt x="520" y="687"/>
                </a:cubicBezTo>
                <a:cubicBezTo>
                  <a:pt x="510" y="677"/>
                  <a:pt x="489" y="667"/>
                  <a:pt x="468" y="646"/>
                </a:cubicBezTo>
                <a:cubicBezTo>
                  <a:pt x="458" y="635"/>
                  <a:pt x="426" y="625"/>
                  <a:pt x="406" y="604"/>
                </a:cubicBezTo>
                <a:lnTo>
                  <a:pt x="395" y="604"/>
                </a:lnTo>
                <a:cubicBezTo>
                  <a:pt x="374" y="604"/>
                  <a:pt x="374" y="604"/>
                  <a:pt x="374" y="604"/>
                </a:cubicBezTo>
                <a:cubicBezTo>
                  <a:pt x="374" y="604"/>
                  <a:pt x="364" y="604"/>
                  <a:pt x="353" y="604"/>
                </a:cubicBezTo>
                <a:cubicBezTo>
                  <a:pt x="343" y="604"/>
                  <a:pt x="333" y="604"/>
                  <a:pt x="322" y="604"/>
                </a:cubicBezTo>
                <a:cubicBezTo>
                  <a:pt x="312" y="604"/>
                  <a:pt x="291" y="604"/>
                  <a:pt x="281" y="614"/>
                </a:cubicBezTo>
                <a:cubicBezTo>
                  <a:pt x="260" y="614"/>
                  <a:pt x="249" y="614"/>
                  <a:pt x="239" y="625"/>
                </a:cubicBezTo>
                <a:cubicBezTo>
                  <a:pt x="228" y="625"/>
                  <a:pt x="218" y="625"/>
                  <a:pt x="208" y="635"/>
                </a:cubicBezTo>
                <a:cubicBezTo>
                  <a:pt x="187" y="635"/>
                  <a:pt x="176" y="646"/>
                  <a:pt x="166" y="656"/>
                </a:cubicBezTo>
                <a:cubicBezTo>
                  <a:pt x="156" y="667"/>
                  <a:pt x="145" y="677"/>
                  <a:pt x="135" y="698"/>
                </a:cubicBezTo>
                <a:cubicBezTo>
                  <a:pt x="124" y="708"/>
                  <a:pt x="124" y="729"/>
                  <a:pt x="124" y="750"/>
                </a:cubicBezTo>
                <a:cubicBezTo>
                  <a:pt x="124" y="771"/>
                  <a:pt x="124" y="792"/>
                  <a:pt x="135" y="812"/>
                </a:cubicBezTo>
                <a:cubicBezTo>
                  <a:pt x="145" y="833"/>
                  <a:pt x="166" y="844"/>
                  <a:pt x="187" y="854"/>
                </a:cubicBezTo>
                <a:cubicBezTo>
                  <a:pt x="208" y="875"/>
                  <a:pt x="228" y="885"/>
                  <a:pt x="260" y="896"/>
                </a:cubicBezTo>
                <a:cubicBezTo>
                  <a:pt x="281" y="896"/>
                  <a:pt x="322" y="906"/>
                  <a:pt x="353" y="906"/>
                </a:cubicBezTo>
                <a:cubicBezTo>
                  <a:pt x="416" y="906"/>
                  <a:pt x="468" y="885"/>
                  <a:pt x="499" y="864"/>
                </a:cubicBezTo>
                <a:cubicBezTo>
                  <a:pt x="531" y="844"/>
                  <a:pt x="551" y="802"/>
                  <a:pt x="551" y="771"/>
                </a:cubicBezTo>
                <a:close/>
                <a:moveTo>
                  <a:pt x="437" y="365"/>
                </a:moveTo>
                <a:cubicBezTo>
                  <a:pt x="458" y="354"/>
                  <a:pt x="468" y="334"/>
                  <a:pt x="468" y="323"/>
                </a:cubicBezTo>
                <a:cubicBezTo>
                  <a:pt x="468" y="302"/>
                  <a:pt x="478" y="292"/>
                  <a:pt x="478" y="271"/>
                </a:cubicBezTo>
                <a:cubicBezTo>
                  <a:pt x="478" y="250"/>
                  <a:pt x="468" y="229"/>
                  <a:pt x="468" y="198"/>
                </a:cubicBezTo>
                <a:cubicBezTo>
                  <a:pt x="458" y="177"/>
                  <a:pt x="447" y="146"/>
                  <a:pt x="437" y="125"/>
                </a:cubicBezTo>
                <a:cubicBezTo>
                  <a:pt x="416" y="104"/>
                  <a:pt x="406" y="84"/>
                  <a:pt x="385" y="73"/>
                </a:cubicBezTo>
                <a:cubicBezTo>
                  <a:pt x="364" y="52"/>
                  <a:pt x="333" y="42"/>
                  <a:pt x="312" y="42"/>
                </a:cubicBezTo>
                <a:cubicBezTo>
                  <a:pt x="291" y="42"/>
                  <a:pt x="270" y="52"/>
                  <a:pt x="260" y="63"/>
                </a:cubicBezTo>
                <a:cubicBezTo>
                  <a:pt x="239" y="63"/>
                  <a:pt x="228" y="73"/>
                  <a:pt x="218" y="84"/>
                </a:cubicBezTo>
                <a:cubicBezTo>
                  <a:pt x="208" y="104"/>
                  <a:pt x="197" y="115"/>
                  <a:pt x="197" y="136"/>
                </a:cubicBezTo>
                <a:cubicBezTo>
                  <a:pt x="187" y="146"/>
                  <a:pt x="187" y="167"/>
                  <a:pt x="187" y="177"/>
                </a:cubicBezTo>
                <a:cubicBezTo>
                  <a:pt x="187" y="198"/>
                  <a:pt x="187" y="219"/>
                  <a:pt x="197" y="250"/>
                </a:cubicBezTo>
                <a:cubicBezTo>
                  <a:pt x="208" y="271"/>
                  <a:pt x="208" y="302"/>
                  <a:pt x="228" y="323"/>
                </a:cubicBezTo>
                <a:cubicBezTo>
                  <a:pt x="239" y="344"/>
                  <a:pt x="260" y="365"/>
                  <a:pt x="281" y="375"/>
                </a:cubicBezTo>
                <a:cubicBezTo>
                  <a:pt x="301" y="396"/>
                  <a:pt x="322" y="396"/>
                  <a:pt x="353" y="396"/>
                </a:cubicBezTo>
                <a:cubicBezTo>
                  <a:pt x="364" y="396"/>
                  <a:pt x="385" y="396"/>
                  <a:pt x="406" y="396"/>
                </a:cubicBezTo>
                <a:cubicBezTo>
                  <a:pt x="416" y="386"/>
                  <a:pt x="426" y="375"/>
                  <a:pt x="437" y="365"/>
                </a:cubicBezTo>
                <a:close/>
                <a:moveTo>
                  <a:pt x="437" y="365"/>
                </a:moveTo>
                <a:lnTo>
                  <a:pt x="437" y="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47" name="Freeform 20">
            <a:extLst>
              <a:ext uri="{FF2B5EF4-FFF2-40B4-BE49-F238E27FC236}">
                <a16:creationId xmlns:a16="http://schemas.microsoft.com/office/drawing/2014/main" id="{DBDE3A0E-7925-3B4B-BA87-550BB7FE0386}"/>
              </a:ext>
            </a:extLst>
          </p:cNvPr>
          <p:cNvSpPr>
            <a:spLocks noChangeAspect="1"/>
          </p:cNvSpPr>
          <p:nvPr/>
        </p:nvSpPr>
        <p:spPr bwMode="auto">
          <a:xfrm>
            <a:off x="21041811" y="1869705"/>
            <a:ext cx="561102" cy="457200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A131E463-7259-134C-9E83-BA0BDE7FCF63}"/>
              </a:ext>
            </a:extLst>
          </p:cNvPr>
          <p:cNvSpPr/>
          <p:nvPr/>
        </p:nvSpPr>
        <p:spPr bwMode="auto">
          <a:xfrm>
            <a:off x="21882015" y="3798334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Conversion: High Chance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78C1E-3126-E846-A509-89DFECCDF8B0}"/>
              </a:ext>
            </a:extLst>
          </p:cNvPr>
          <p:cNvSpPr>
            <a:spLocks noChangeAspect="1"/>
          </p:cNvSpPr>
          <p:nvPr/>
        </p:nvSpPr>
        <p:spPr>
          <a:xfrm>
            <a:off x="15282472" y="1647071"/>
            <a:ext cx="1280160" cy="128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A picture containing drawing, wheel&#10;&#10;Description automatically generated">
            <a:extLst>
              <a:ext uri="{FF2B5EF4-FFF2-40B4-BE49-F238E27FC236}">
                <a16:creationId xmlns:a16="http://schemas.microsoft.com/office/drawing/2014/main" id="{24A39A47-34BA-1D4D-9542-5AAB541EA9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828" y="2201822"/>
            <a:ext cx="1005680" cy="304089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D0A3D89-3B30-0640-A961-6EC445BA54B3}"/>
              </a:ext>
            </a:extLst>
          </p:cNvPr>
          <p:cNvGrpSpPr/>
          <p:nvPr/>
        </p:nvGrpSpPr>
        <p:grpSpPr>
          <a:xfrm>
            <a:off x="18451800" y="1976499"/>
            <a:ext cx="1931759" cy="1932262"/>
            <a:chOff x="8325100" y="4748886"/>
            <a:chExt cx="966131" cy="96613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80E63AD-5822-764D-8AAD-C7A55F821AAF}"/>
                </a:ext>
              </a:extLst>
            </p:cNvPr>
            <p:cNvSpPr/>
            <p:nvPr/>
          </p:nvSpPr>
          <p:spPr bwMode="auto">
            <a:xfrm>
              <a:off x="8400050" y="4818083"/>
              <a:ext cx="852640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C094F6-14EA-DE49-8C22-726599CF0999}"/>
                </a:ext>
              </a:extLst>
            </p:cNvPr>
            <p:cNvSpPr/>
            <p:nvPr/>
          </p:nvSpPr>
          <p:spPr bwMode="auto">
            <a:xfrm>
              <a:off x="8325100" y="4748886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59" name="Freeform 266">
            <a:extLst>
              <a:ext uri="{FF2B5EF4-FFF2-40B4-BE49-F238E27FC236}">
                <a16:creationId xmlns:a16="http://schemas.microsoft.com/office/drawing/2014/main" id="{1965D9F4-CE65-3E48-A43E-C8308880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5185" y="2482479"/>
            <a:ext cx="832285" cy="917450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164" name="Freeform 218">
            <a:extLst>
              <a:ext uri="{FF2B5EF4-FFF2-40B4-BE49-F238E27FC236}">
                <a16:creationId xmlns:a16="http://schemas.microsoft.com/office/drawing/2014/main" id="{1D8E6B3F-0559-D84A-B74B-4BE04EB6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3382" y="5201646"/>
            <a:ext cx="859142" cy="1502832"/>
          </a:xfrm>
          <a:custGeom>
            <a:avLst/>
            <a:gdLst>
              <a:gd name="T0" fmla="*/ 791 w 896"/>
              <a:gd name="T1" fmla="*/ 0 h 1564"/>
              <a:gd name="T2" fmla="*/ 104 w 896"/>
              <a:gd name="T3" fmla="*/ 0 h 1564"/>
              <a:gd name="T4" fmla="*/ 0 w 896"/>
              <a:gd name="T5" fmla="*/ 115 h 1564"/>
              <a:gd name="T6" fmla="*/ 0 w 896"/>
              <a:gd name="T7" fmla="*/ 1458 h 1564"/>
              <a:gd name="T8" fmla="*/ 104 w 896"/>
              <a:gd name="T9" fmla="*/ 1563 h 1564"/>
              <a:gd name="T10" fmla="*/ 791 w 896"/>
              <a:gd name="T11" fmla="*/ 1563 h 1564"/>
              <a:gd name="T12" fmla="*/ 895 w 896"/>
              <a:gd name="T13" fmla="*/ 1458 h 1564"/>
              <a:gd name="T14" fmla="*/ 895 w 896"/>
              <a:gd name="T15" fmla="*/ 115 h 1564"/>
              <a:gd name="T16" fmla="*/ 791 w 896"/>
              <a:gd name="T17" fmla="*/ 0 h 1564"/>
              <a:gd name="T18" fmla="*/ 333 w 896"/>
              <a:gd name="T19" fmla="*/ 84 h 1564"/>
              <a:gd name="T20" fmla="*/ 562 w 896"/>
              <a:gd name="T21" fmla="*/ 84 h 1564"/>
              <a:gd name="T22" fmla="*/ 572 w 896"/>
              <a:gd name="T23" fmla="*/ 94 h 1564"/>
              <a:gd name="T24" fmla="*/ 562 w 896"/>
              <a:gd name="T25" fmla="*/ 105 h 1564"/>
              <a:gd name="T26" fmla="*/ 333 w 896"/>
              <a:gd name="T27" fmla="*/ 105 h 1564"/>
              <a:gd name="T28" fmla="*/ 322 w 896"/>
              <a:gd name="T29" fmla="*/ 94 h 1564"/>
              <a:gd name="T30" fmla="*/ 333 w 896"/>
              <a:gd name="T31" fmla="*/ 84 h 1564"/>
              <a:gd name="T32" fmla="*/ 447 w 896"/>
              <a:gd name="T33" fmla="*/ 1511 h 1564"/>
              <a:gd name="T34" fmla="*/ 395 w 896"/>
              <a:gd name="T35" fmla="*/ 1458 h 1564"/>
              <a:gd name="T36" fmla="*/ 447 w 896"/>
              <a:gd name="T37" fmla="*/ 1406 h 1564"/>
              <a:gd name="T38" fmla="*/ 499 w 896"/>
              <a:gd name="T39" fmla="*/ 1458 h 1564"/>
              <a:gd name="T40" fmla="*/ 447 w 896"/>
              <a:gd name="T41" fmla="*/ 1511 h 1564"/>
              <a:gd name="T42" fmla="*/ 822 w 896"/>
              <a:gd name="T43" fmla="*/ 1365 h 1564"/>
              <a:gd name="T44" fmla="*/ 73 w 896"/>
              <a:gd name="T45" fmla="*/ 1365 h 1564"/>
              <a:gd name="T46" fmla="*/ 73 w 896"/>
              <a:gd name="T47" fmla="*/ 167 h 1564"/>
              <a:gd name="T48" fmla="*/ 822 w 896"/>
              <a:gd name="T49" fmla="*/ 167 h 1564"/>
              <a:gd name="T50" fmla="*/ 822 w 896"/>
              <a:gd name="T51" fmla="*/ 1365 h 1564"/>
              <a:gd name="T52" fmla="*/ 822 w 896"/>
              <a:gd name="T53" fmla="*/ 1365 h 1564"/>
              <a:gd name="T54" fmla="*/ 822 w 896"/>
              <a:gd name="T55" fmla="*/ 1365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96" h="1564">
                <a:moveTo>
                  <a:pt x="791" y="0"/>
                </a:moveTo>
                <a:cubicBezTo>
                  <a:pt x="104" y="0"/>
                  <a:pt x="104" y="0"/>
                  <a:pt x="104" y="0"/>
                </a:cubicBezTo>
                <a:cubicBezTo>
                  <a:pt x="41" y="0"/>
                  <a:pt x="0" y="53"/>
                  <a:pt x="0" y="115"/>
                </a:cubicBezTo>
                <a:cubicBezTo>
                  <a:pt x="0" y="1458"/>
                  <a:pt x="0" y="1458"/>
                  <a:pt x="0" y="1458"/>
                </a:cubicBezTo>
                <a:cubicBezTo>
                  <a:pt x="0" y="1511"/>
                  <a:pt x="41" y="1563"/>
                  <a:pt x="104" y="1563"/>
                </a:cubicBezTo>
                <a:cubicBezTo>
                  <a:pt x="791" y="1563"/>
                  <a:pt x="791" y="1563"/>
                  <a:pt x="791" y="1563"/>
                </a:cubicBezTo>
                <a:cubicBezTo>
                  <a:pt x="853" y="1563"/>
                  <a:pt x="895" y="1511"/>
                  <a:pt x="895" y="1458"/>
                </a:cubicBezTo>
                <a:cubicBezTo>
                  <a:pt x="895" y="115"/>
                  <a:pt x="895" y="115"/>
                  <a:pt x="895" y="115"/>
                </a:cubicBezTo>
                <a:cubicBezTo>
                  <a:pt x="895" y="53"/>
                  <a:pt x="853" y="0"/>
                  <a:pt x="791" y="0"/>
                </a:cubicBezTo>
                <a:close/>
                <a:moveTo>
                  <a:pt x="333" y="84"/>
                </a:moveTo>
                <a:cubicBezTo>
                  <a:pt x="562" y="84"/>
                  <a:pt x="562" y="84"/>
                  <a:pt x="562" y="84"/>
                </a:cubicBezTo>
                <a:cubicBezTo>
                  <a:pt x="562" y="84"/>
                  <a:pt x="572" y="84"/>
                  <a:pt x="572" y="94"/>
                </a:cubicBezTo>
                <a:cubicBezTo>
                  <a:pt x="572" y="105"/>
                  <a:pt x="562" y="105"/>
                  <a:pt x="562" y="105"/>
                </a:cubicBezTo>
                <a:cubicBezTo>
                  <a:pt x="333" y="105"/>
                  <a:pt x="333" y="105"/>
                  <a:pt x="333" y="105"/>
                </a:cubicBezTo>
                <a:cubicBezTo>
                  <a:pt x="333" y="105"/>
                  <a:pt x="322" y="105"/>
                  <a:pt x="322" y="94"/>
                </a:cubicBezTo>
                <a:cubicBezTo>
                  <a:pt x="322" y="84"/>
                  <a:pt x="333" y="84"/>
                  <a:pt x="333" y="84"/>
                </a:cubicBezTo>
                <a:close/>
                <a:moveTo>
                  <a:pt x="447" y="1511"/>
                </a:moveTo>
                <a:cubicBezTo>
                  <a:pt x="416" y="1511"/>
                  <a:pt x="395" y="1490"/>
                  <a:pt x="395" y="1458"/>
                </a:cubicBezTo>
                <a:cubicBezTo>
                  <a:pt x="395" y="1427"/>
                  <a:pt x="416" y="1406"/>
                  <a:pt x="447" y="1406"/>
                </a:cubicBezTo>
                <a:cubicBezTo>
                  <a:pt x="478" y="1406"/>
                  <a:pt x="499" y="1427"/>
                  <a:pt x="499" y="1458"/>
                </a:cubicBezTo>
                <a:cubicBezTo>
                  <a:pt x="499" y="1490"/>
                  <a:pt x="478" y="1511"/>
                  <a:pt x="447" y="1511"/>
                </a:cubicBezTo>
                <a:close/>
                <a:moveTo>
                  <a:pt x="822" y="1365"/>
                </a:moveTo>
                <a:cubicBezTo>
                  <a:pt x="73" y="1365"/>
                  <a:pt x="73" y="1365"/>
                  <a:pt x="73" y="1365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822" y="167"/>
                  <a:pt x="822" y="167"/>
                  <a:pt x="822" y="167"/>
                </a:cubicBezTo>
                <a:lnTo>
                  <a:pt x="822" y="1365"/>
                </a:lnTo>
                <a:close/>
                <a:moveTo>
                  <a:pt x="822" y="1365"/>
                </a:moveTo>
                <a:lnTo>
                  <a:pt x="822" y="13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r>
              <a:rPr lang="en-US" dirty="0"/>
              <a:t>					</a:t>
            </a:r>
          </a:p>
        </p:txBody>
      </p:sp>
      <p:sp>
        <p:nvSpPr>
          <p:cNvPr id="167" name="AutoShape 119">
            <a:extLst>
              <a:ext uri="{FF2B5EF4-FFF2-40B4-BE49-F238E27FC236}">
                <a16:creationId xmlns:a16="http://schemas.microsoft.com/office/drawing/2014/main" id="{07E16F80-CA32-2E4F-8E1E-E7EF867C72A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7674637" y="755885"/>
            <a:ext cx="760357" cy="73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763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8" name="AutoShape 119">
            <a:extLst>
              <a:ext uri="{FF2B5EF4-FFF2-40B4-BE49-F238E27FC236}">
                <a16:creationId xmlns:a16="http://schemas.microsoft.com/office/drawing/2014/main" id="{6739FA08-7E80-9E4F-B5A2-8E1B3E60AB5E}"/>
              </a:ext>
            </a:extLst>
          </p:cNvPr>
          <p:cNvSpPr>
            <a:spLocks noChangeAspect="1"/>
          </p:cNvSpPr>
          <p:nvPr/>
        </p:nvSpPr>
        <p:spPr bwMode="auto">
          <a:xfrm>
            <a:off x="22445660" y="2709481"/>
            <a:ext cx="760357" cy="73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763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770C3E48-A7B6-FE40-B144-365365BB2EFF}"/>
              </a:ext>
            </a:extLst>
          </p:cNvPr>
          <p:cNvSpPr/>
          <p:nvPr/>
        </p:nvSpPr>
        <p:spPr bwMode="auto">
          <a:xfrm>
            <a:off x="21926484" y="749689"/>
            <a:ext cx="2113994" cy="604469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Suggested now</a:t>
            </a: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0CB6810E-3C14-894A-86A0-3BB5E053DE36}"/>
              </a:ext>
            </a:extLst>
          </p:cNvPr>
          <p:cNvSpPr/>
          <p:nvPr/>
        </p:nvSpPr>
        <p:spPr bwMode="auto">
          <a:xfrm>
            <a:off x="18018902" y="3949544"/>
            <a:ext cx="2594102" cy="498345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Subconscious</a:t>
            </a:r>
            <a:b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</a:b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(Still in mind)</a:t>
            </a:r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0E18A7B5-F863-744C-A004-8B7BC5826619}"/>
              </a:ext>
            </a:extLst>
          </p:cNvPr>
          <p:cNvSpPr/>
          <p:nvPr/>
        </p:nvSpPr>
        <p:spPr bwMode="auto">
          <a:xfrm>
            <a:off x="11697801" y="1713936"/>
            <a:ext cx="3379752" cy="543683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New Personalized Recommendation</a:t>
            </a:r>
          </a:p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(based on reviews)</a:t>
            </a:r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95231ECB-C7C0-7749-9F94-689B6F6CF4C9}"/>
              </a:ext>
            </a:extLst>
          </p:cNvPr>
          <p:cNvSpPr/>
          <p:nvPr/>
        </p:nvSpPr>
        <p:spPr bwMode="auto">
          <a:xfrm>
            <a:off x="15101930" y="469667"/>
            <a:ext cx="2594102" cy="498345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5720" rIns="45720" spcCol="1270"/>
          <a:lstStyle/>
          <a:p>
            <a:pPr algn="ctr" defTabSz="142208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>
                <a:solidFill>
                  <a:srgbClr val="364D65"/>
                </a:solidFill>
                <a:latin typeface="Helvetica" pitchFamily="2" charset="0"/>
                <a:cs typeface="Lato Regular"/>
              </a:rPr>
              <a:t>Initially not suggested </a:t>
            </a:r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9BD2BA-1E88-7443-A6DE-DFF77A40E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07133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E9C5662-D246-6B49-A517-6789FF74071B}"/>
              </a:ext>
            </a:extLst>
          </p:cNvPr>
          <p:cNvSpPr txBox="1"/>
          <p:nvPr/>
        </p:nvSpPr>
        <p:spPr>
          <a:xfrm>
            <a:off x="23525236" y="103355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926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3878" y="11114434"/>
            <a:ext cx="24407572" cy="2630768"/>
          </a:xfrm>
          <a:prstGeom prst="rect">
            <a:avLst/>
          </a:prstGeom>
          <a:solidFill>
            <a:srgbClr val="1E27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85" tIns="121892" rIns="243785" bIns="121892" rtlCol="0" anchor="ctr"/>
          <a:lstStyle/>
          <a:p>
            <a:pPr algn="ctr"/>
            <a:endParaRPr lang="en-US" dirty="0"/>
          </a:p>
        </p:txBody>
      </p:sp>
      <p:sp>
        <p:nvSpPr>
          <p:cNvPr id="40" name="Google Shape;927;p15">
            <a:extLst>
              <a:ext uri="{FF2B5EF4-FFF2-40B4-BE49-F238E27FC236}">
                <a16:creationId xmlns:a16="http://schemas.microsoft.com/office/drawing/2014/main" id="{2FC240AC-DCD3-804D-8C76-53A1BEEE9A79}"/>
              </a:ext>
            </a:extLst>
          </p:cNvPr>
          <p:cNvSpPr txBox="1"/>
          <p:nvPr/>
        </p:nvSpPr>
        <p:spPr>
          <a:xfrm>
            <a:off x="376518" y="268942"/>
            <a:ext cx="79875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Business Insights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928;p15">
            <a:extLst>
              <a:ext uri="{FF2B5EF4-FFF2-40B4-BE49-F238E27FC236}">
                <a16:creationId xmlns:a16="http://schemas.microsoft.com/office/drawing/2014/main" id="{8AEED205-63B1-AD42-BFE6-9C18272FAD59}"/>
              </a:ext>
            </a:extLst>
          </p:cNvPr>
          <p:cNvSpPr txBox="1"/>
          <p:nvPr/>
        </p:nvSpPr>
        <p:spPr>
          <a:xfrm>
            <a:off x="317736" y="849095"/>
            <a:ext cx="236246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364D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  <a:sym typeface="Helvetica Neue"/>
              </a:rPr>
              <a:t>Scope : 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sym typeface="Helvetica Neue"/>
              </a:rPr>
              <a:t>User Profiling by Tag words</a:t>
            </a:r>
            <a:endParaRPr sz="7200" dirty="0">
              <a:solidFill>
                <a:schemeClr val="bg1">
                  <a:lumMod val="50000"/>
                </a:schemeClr>
              </a:solidFill>
              <a:latin typeface="Helvetica" pitchFamily="2" charset="0"/>
              <a:sym typeface="Helvetica Neue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9A2D0E8-2C93-4428-82FB-7AA0F6D16556}"/>
              </a:ext>
            </a:extLst>
          </p:cNvPr>
          <p:cNvGrpSpPr/>
          <p:nvPr/>
        </p:nvGrpSpPr>
        <p:grpSpPr>
          <a:xfrm>
            <a:off x="4724689" y="3556468"/>
            <a:ext cx="1931759" cy="1932262"/>
            <a:chOff x="6503439" y="4743591"/>
            <a:chExt cx="966131" cy="96613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B01B89-2645-4815-A4D8-46191E3D3A2E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97404BA-8415-4105-8B08-40765579C205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669A38A-78E6-40CC-8A2C-ACA2BAFEAC3D}"/>
              </a:ext>
            </a:extLst>
          </p:cNvPr>
          <p:cNvGrpSpPr/>
          <p:nvPr/>
        </p:nvGrpSpPr>
        <p:grpSpPr>
          <a:xfrm>
            <a:off x="4724688" y="6081303"/>
            <a:ext cx="1931759" cy="1932262"/>
            <a:chOff x="6503439" y="4743591"/>
            <a:chExt cx="966131" cy="966131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22AA8A2-BB39-429B-8D94-B8B2082D328F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0F8D65A-D0EB-4F84-A0A9-2E0688BE3316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892794-EFCA-4123-B8AE-0E2DF3BEA645}"/>
              </a:ext>
            </a:extLst>
          </p:cNvPr>
          <p:cNvGrpSpPr/>
          <p:nvPr/>
        </p:nvGrpSpPr>
        <p:grpSpPr>
          <a:xfrm>
            <a:off x="4733368" y="8940160"/>
            <a:ext cx="1931759" cy="1932262"/>
            <a:chOff x="6503439" y="4743591"/>
            <a:chExt cx="966131" cy="966131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BD0212-EA67-4DC2-A79F-2723DC0F904C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0EE9581-B34A-4E8D-8E15-5D0EFA084358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2EF0CB-33E1-4E45-88C9-4F6C6388FA9E}"/>
              </a:ext>
            </a:extLst>
          </p:cNvPr>
          <p:cNvGrpSpPr/>
          <p:nvPr/>
        </p:nvGrpSpPr>
        <p:grpSpPr>
          <a:xfrm>
            <a:off x="17600382" y="8967020"/>
            <a:ext cx="1931759" cy="1932262"/>
            <a:chOff x="6503439" y="4743591"/>
            <a:chExt cx="966131" cy="966131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4F1588E-E145-4014-B4AB-B96E5B5130DB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DC0D6E4-9750-43FC-A67D-6E29D652CE8D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D68AE2B-03A0-409C-BF8C-F38ED90FA8D2}"/>
              </a:ext>
            </a:extLst>
          </p:cNvPr>
          <p:cNvGrpSpPr/>
          <p:nvPr/>
        </p:nvGrpSpPr>
        <p:grpSpPr>
          <a:xfrm>
            <a:off x="17627111" y="6245929"/>
            <a:ext cx="1931759" cy="1932262"/>
            <a:chOff x="6503439" y="4743591"/>
            <a:chExt cx="966131" cy="96613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6F3D81A-9927-400E-96D1-6AA740873EFF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CAD15D7-3749-4699-BC6A-69E874C0532A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C4010C-2A24-40A1-AA5B-A7E336CFCB04}"/>
              </a:ext>
            </a:extLst>
          </p:cNvPr>
          <p:cNvGrpSpPr/>
          <p:nvPr/>
        </p:nvGrpSpPr>
        <p:grpSpPr>
          <a:xfrm>
            <a:off x="17599060" y="3571953"/>
            <a:ext cx="1931759" cy="1932262"/>
            <a:chOff x="6503439" y="4743591"/>
            <a:chExt cx="966131" cy="96613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C1F538-0C40-4A3C-81DB-1BC13D30CEA9}"/>
                </a:ext>
              </a:extLst>
            </p:cNvPr>
            <p:cNvSpPr/>
            <p:nvPr/>
          </p:nvSpPr>
          <p:spPr bwMode="auto">
            <a:xfrm>
              <a:off x="6564526" y="4805383"/>
              <a:ext cx="852640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200F17-2400-490D-B609-CD05E3949D55}"/>
                </a:ext>
              </a:extLst>
            </p:cNvPr>
            <p:cNvSpPr/>
            <p:nvPr/>
          </p:nvSpPr>
          <p:spPr bwMode="auto">
            <a:xfrm>
              <a:off x="6503439" y="4743591"/>
              <a:ext cx="966131" cy="966131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4" name="Graphic 3" descr="Television">
            <a:extLst>
              <a:ext uri="{FF2B5EF4-FFF2-40B4-BE49-F238E27FC236}">
                <a16:creationId xmlns:a16="http://schemas.microsoft.com/office/drawing/2014/main" id="{A648B9A3-0816-4088-82EE-E1A881DC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2239" y="4128543"/>
            <a:ext cx="1064400" cy="1064400"/>
          </a:xfrm>
          <a:prstGeom prst="rect">
            <a:avLst/>
          </a:prstGeom>
        </p:spPr>
      </p:pic>
      <p:pic>
        <p:nvPicPr>
          <p:cNvPr id="10" name="Graphic 9" descr="Harvest basket">
            <a:extLst>
              <a:ext uri="{FF2B5EF4-FFF2-40B4-BE49-F238E27FC236}">
                <a16:creationId xmlns:a16="http://schemas.microsoft.com/office/drawing/2014/main" id="{C46F7418-AE88-4138-B47D-0B5F203FC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28" y="9335923"/>
            <a:ext cx="1064400" cy="1064400"/>
          </a:xfrm>
          <a:prstGeom prst="rect">
            <a:avLst/>
          </a:prstGeom>
        </p:spPr>
      </p:pic>
      <p:pic>
        <p:nvPicPr>
          <p:cNvPr id="12" name="Graphic 11" descr="Shoe">
            <a:extLst>
              <a:ext uri="{FF2B5EF4-FFF2-40B4-BE49-F238E27FC236}">
                <a16:creationId xmlns:a16="http://schemas.microsoft.com/office/drawing/2014/main" id="{F07E70A9-D967-4A7B-A277-C66C58857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5728" y="6502785"/>
            <a:ext cx="1064400" cy="106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DDFB3-AE36-4B46-8F43-A14D2B7C1AFD}"/>
              </a:ext>
            </a:extLst>
          </p:cNvPr>
          <p:cNvCxnSpPr>
            <a:cxnSpLocks/>
          </p:cNvCxnSpPr>
          <p:nvPr/>
        </p:nvCxnSpPr>
        <p:spPr>
          <a:xfrm>
            <a:off x="12091916" y="3425588"/>
            <a:ext cx="0" cy="76888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D2398-F74B-47D2-8157-35F001ADE1AD}"/>
              </a:ext>
            </a:extLst>
          </p:cNvPr>
          <p:cNvSpPr/>
          <p:nvPr/>
        </p:nvSpPr>
        <p:spPr>
          <a:xfrm>
            <a:off x="7001302" y="2170430"/>
            <a:ext cx="3548417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Words from product reviews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25A1CDD-71D5-4AFA-A479-575523040D64}"/>
              </a:ext>
            </a:extLst>
          </p:cNvPr>
          <p:cNvSpPr/>
          <p:nvPr/>
        </p:nvSpPr>
        <p:spPr>
          <a:xfrm>
            <a:off x="13418024" y="2115602"/>
            <a:ext cx="3548417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Words from the user reviews</a:t>
            </a:r>
          </a:p>
        </p:txBody>
      </p:sp>
      <p:pic>
        <p:nvPicPr>
          <p:cNvPr id="20" name="Graphic 19" descr="Woman with cane">
            <a:extLst>
              <a:ext uri="{FF2B5EF4-FFF2-40B4-BE49-F238E27FC236}">
                <a16:creationId xmlns:a16="http://schemas.microsoft.com/office/drawing/2014/main" id="{70D02D2F-DF38-46DA-AB1F-D51FDC380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95752" y="9531144"/>
            <a:ext cx="914400" cy="914400"/>
          </a:xfrm>
          <a:prstGeom prst="rect">
            <a:avLst/>
          </a:prstGeom>
        </p:spPr>
      </p:pic>
      <p:pic>
        <p:nvPicPr>
          <p:cNvPr id="22" name="Graphic 21" descr="Pregnant lady">
            <a:extLst>
              <a:ext uri="{FF2B5EF4-FFF2-40B4-BE49-F238E27FC236}">
                <a16:creationId xmlns:a16="http://schemas.microsoft.com/office/drawing/2014/main" id="{3F9872D9-02FA-4094-8592-E6DF2E3B4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90260" y="6911368"/>
            <a:ext cx="914400" cy="914400"/>
          </a:xfrm>
          <a:prstGeom prst="rect">
            <a:avLst/>
          </a:prstGeom>
        </p:spPr>
      </p:pic>
      <p:pic>
        <p:nvPicPr>
          <p:cNvPr id="24" name="Graphic 23" descr="Female Profile">
            <a:extLst>
              <a:ext uri="{FF2B5EF4-FFF2-40B4-BE49-F238E27FC236}">
                <a16:creationId xmlns:a16="http://schemas.microsoft.com/office/drawing/2014/main" id="{6A40F0BB-0AC7-438C-B647-5DD36623D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44471" y="409097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1E7F4C-C487-4311-85A1-D5DDF08D3466}"/>
              </a:ext>
            </a:extLst>
          </p:cNvPr>
          <p:cNvSpPr txBox="1"/>
          <p:nvPr/>
        </p:nvSpPr>
        <p:spPr>
          <a:xfrm>
            <a:off x="7356143" y="4090977"/>
            <a:ext cx="384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High Definition </a:t>
            </a:r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Low Cost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577457-6AAC-4120-84FB-5821A3F035EA}"/>
              </a:ext>
            </a:extLst>
          </p:cNvPr>
          <p:cNvSpPr txBox="1"/>
          <p:nvPr/>
        </p:nvSpPr>
        <p:spPr>
          <a:xfrm>
            <a:off x="7286400" y="6354789"/>
            <a:ext cx="384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Comfortable </a:t>
            </a:r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Pregnant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961A415-1D74-49FE-9975-F03709FF6185}"/>
              </a:ext>
            </a:extLst>
          </p:cNvPr>
          <p:cNvSpPr txBox="1"/>
          <p:nvPr/>
        </p:nvSpPr>
        <p:spPr>
          <a:xfrm>
            <a:off x="7286401" y="9267958"/>
            <a:ext cx="408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Healthy </a:t>
            </a:r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Good Skin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C6A8B1-D8C7-4FA8-A0D0-5CF932DCE06D}"/>
              </a:ext>
            </a:extLst>
          </p:cNvPr>
          <p:cNvSpPr txBox="1"/>
          <p:nvPr/>
        </p:nvSpPr>
        <p:spPr>
          <a:xfrm>
            <a:off x="13872563" y="6441288"/>
            <a:ext cx="384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Comfortable </a:t>
            </a:r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Pregnant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AC427D7-EF3F-4F51-880C-8A385DD66619}"/>
              </a:ext>
            </a:extLst>
          </p:cNvPr>
          <p:cNvSpPr txBox="1"/>
          <p:nvPr/>
        </p:nvSpPr>
        <p:spPr>
          <a:xfrm>
            <a:off x="13814561" y="9170561"/>
            <a:ext cx="443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Long Lasting</a:t>
            </a:r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Low Cost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42E604-2A6C-43E1-915B-0141D592BCC5}"/>
              </a:ext>
            </a:extLst>
          </p:cNvPr>
          <p:cNvSpPr txBox="1"/>
          <p:nvPr/>
        </p:nvSpPr>
        <p:spPr>
          <a:xfrm>
            <a:off x="13836663" y="3945274"/>
            <a:ext cx="384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Healthy </a:t>
            </a:r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/>
              <a:t>Good Skin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20F9E6-1F4B-4E0B-B59E-9E61D679EE3E}"/>
              </a:ext>
            </a:extLst>
          </p:cNvPr>
          <p:cNvCxnSpPr>
            <a:cxnSpLocks/>
          </p:cNvCxnSpPr>
          <p:nvPr/>
        </p:nvCxnSpPr>
        <p:spPr>
          <a:xfrm>
            <a:off x="10362595" y="7093074"/>
            <a:ext cx="31586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44D144-440B-453B-BA0A-B2307F0C1107}"/>
              </a:ext>
            </a:extLst>
          </p:cNvPr>
          <p:cNvCxnSpPr>
            <a:cxnSpLocks/>
          </p:cNvCxnSpPr>
          <p:nvPr/>
        </p:nvCxnSpPr>
        <p:spPr>
          <a:xfrm>
            <a:off x="10702118" y="4906988"/>
            <a:ext cx="2855850" cy="485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2567FF3-0241-4F16-A182-C6C3D4247E87}"/>
              </a:ext>
            </a:extLst>
          </p:cNvPr>
          <p:cNvCxnSpPr>
            <a:cxnSpLocks/>
          </p:cNvCxnSpPr>
          <p:nvPr/>
        </p:nvCxnSpPr>
        <p:spPr>
          <a:xfrm flipV="1">
            <a:off x="10153934" y="4649141"/>
            <a:ext cx="3623915" cy="521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AED690-4361-DE47-964E-A2B92D8D69F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181" t="59706" r="29254" b="-3738"/>
          <a:stretch/>
        </p:blipFill>
        <p:spPr>
          <a:xfrm>
            <a:off x="23050714" y="10623633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059A68-9648-534A-A883-53C6DEC77D2F}"/>
              </a:ext>
            </a:extLst>
          </p:cNvPr>
          <p:cNvSpPr txBox="1"/>
          <p:nvPr/>
        </p:nvSpPr>
        <p:spPr>
          <a:xfrm>
            <a:off x="23465521" y="10245804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256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FB5940-C9D5-9E4A-8984-199EB186973A}"/>
              </a:ext>
            </a:extLst>
          </p:cNvPr>
          <p:cNvSpPr txBox="1"/>
          <p:nvPr/>
        </p:nvSpPr>
        <p:spPr>
          <a:xfrm>
            <a:off x="376518" y="846772"/>
            <a:ext cx="41277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elvetica" pitchFamily="2" charset="0"/>
              </a:rPr>
              <a:t>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16F8B-8B21-294E-81F1-0C3ACDD03AD2}"/>
              </a:ext>
            </a:extLst>
          </p:cNvPr>
          <p:cNvSpPr txBox="1"/>
          <p:nvPr/>
        </p:nvSpPr>
        <p:spPr>
          <a:xfrm>
            <a:off x="18134916" y="3830509"/>
            <a:ext cx="2591822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3200" b="1">
                <a:solidFill>
                  <a:schemeClr val="bg1"/>
                </a:solidFill>
                <a:latin typeface="Lato Regular"/>
              </a:rPr>
              <a:t>Manager 1</a:t>
            </a:r>
            <a:endParaRPr lang="id-ID" sz="3200" b="1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531829-95B7-8240-A4D7-94A9B005D402}"/>
              </a:ext>
            </a:extLst>
          </p:cNvPr>
          <p:cNvSpPr txBox="1"/>
          <p:nvPr/>
        </p:nvSpPr>
        <p:spPr>
          <a:xfrm>
            <a:off x="8816174" y="4103400"/>
            <a:ext cx="71367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3.1  Exploratory Analysis</a:t>
            </a:r>
          </a:p>
          <a:p>
            <a:endParaRPr lang="en-US" sz="4400" b="1" dirty="0">
              <a:latin typeface="Helvetica" pitchFamily="2" charset="0"/>
            </a:endParaRPr>
          </a:p>
          <a:p>
            <a:endParaRPr lang="en-US" sz="4400" b="1" dirty="0">
              <a:latin typeface="Helvetica" pitchFamily="2" charset="0"/>
            </a:endParaRPr>
          </a:p>
          <a:p>
            <a:br>
              <a:rPr lang="en-US" sz="4400" b="1" dirty="0">
                <a:latin typeface="Helvetica" pitchFamily="2" charset="0"/>
              </a:rPr>
            </a:br>
            <a:endParaRPr lang="en-US" sz="4400" b="1" dirty="0">
              <a:latin typeface="Helvetica" pitchFamily="2" charset="0"/>
            </a:endParaRPr>
          </a:p>
          <a:p>
            <a:endParaRPr lang="en-US" sz="4400" b="1" dirty="0">
              <a:latin typeface="Helvetica" pitchFamily="2" charset="0"/>
            </a:endParaRPr>
          </a:p>
          <a:p>
            <a:endParaRPr lang="en-US" sz="4400" b="1" dirty="0">
              <a:latin typeface="Helvetica" pitchFamily="2" charset="0"/>
            </a:endParaRPr>
          </a:p>
          <a:p>
            <a:r>
              <a:rPr lang="en-US" sz="4400" b="1" dirty="0">
                <a:latin typeface="Helvetica" pitchFamily="2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7B24-ED21-7744-9A32-71471F6AFF78}"/>
              </a:ext>
            </a:extLst>
          </p:cNvPr>
          <p:cNvSpPr/>
          <p:nvPr/>
        </p:nvSpPr>
        <p:spPr>
          <a:xfrm>
            <a:off x="499325" y="2363938"/>
            <a:ext cx="7459346" cy="1378321"/>
          </a:xfrm>
          <a:prstGeom prst="rect">
            <a:avLst/>
          </a:prstGeom>
          <a:solidFill>
            <a:schemeClr val="accent1">
              <a:lumMod val="7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ne 525">
            <a:extLst>
              <a:ext uri="{FF2B5EF4-FFF2-40B4-BE49-F238E27FC236}">
                <a16:creationId xmlns:a16="http://schemas.microsoft.com/office/drawing/2014/main" id="{81F70817-2990-AA49-9126-B56A79FD3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246" y="2498837"/>
            <a:ext cx="4770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EC82A-1FBC-8247-B050-6792E73A9A18}"/>
              </a:ext>
            </a:extLst>
          </p:cNvPr>
          <p:cNvSpPr txBox="1"/>
          <p:nvPr/>
        </p:nvSpPr>
        <p:spPr>
          <a:xfrm>
            <a:off x="997232" y="2550033"/>
            <a:ext cx="753978" cy="101562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34977F-8451-1143-8D3B-F35763DA10EF}"/>
              </a:ext>
            </a:extLst>
          </p:cNvPr>
          <p:cNvSpPr/>
          <p:nvPr/>
        </p:nvSpPr>
        <p:spPr>
          <a:xfrm>
            <a:off x="8364071" y="2385588"/>
            <a:ext cx="7203663" cy="1378321"/>
          </a:xfrm>
          <a:prstGeom prst="rect">
            <a:avLst/>
          </a:prstGeom>
          <a:solidFill>
            <a:srgbClr val="005493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ne 525">
            <a:extLst>
              <a:ext uri="{FF2B5EF4-FFF2-40B4-BE49-F238E27FC236}">
                <a16:creationId xmlns:a16="http://schemas.microsoft.com/office/drawing/2014/main" id="{C175FC28-4876-964D-B052-73BB1497E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8166" y="2514514"/>
            <a:ext cx="4770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50619-E2CF-4C49-A97A-A2F9143FA946}"/>
              </a:ext>
            </a:extLst>
          </p:cNvPr>
          <p:cNvSpPr txBox="1"/>
          <p:nvPr/>
        </p:nvSpPr>
        <p:spPr>
          <a:xfrm>
            <a:off x="8602635" y="2574934"/>
            <a:ext cx="1303424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CF24A2-5D08-554E-AEE4-F80F91102E6E}"/>
              </a:ext>
            </a:extLst>
          </p:cNvPr>
          <p:cNvSpPr txBox="1"/>
          <p:nvPr/>
        </p:nvSpPr>
        <p:spPr>
          <a:xfrm>
            <a:off x="9696932" y="2566936"/>
            <a:ext cx="5465553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Data Preparation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58706B-AE9F-1041-9498-7DD59989366D}"/>
              </a:ext>
            </a:extLst>
          </p:cNvPr>
          <p:cNvSpPr/>
          <p:nvPr/>
        </p:nvSpPr>
        <p:spPr>
          <a:xfrm>
            <a:off x="16243058" y="2414737"/>
            <a:ext cx="7630989" cy="1378321"/>
          </a:xfrm>
          <a:prstGeom prst="rect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525">
            <a:extLst>
              <a:ext uri="{FF2B5EF4-FFF2-40B4-BE49-F238E27FC236}">
                <a16:creationId xmlns:a16="http://schemas.microsoft.com/office/drawing/2014/main" id="{A675C086-1D96-634F-924F-7FB081FA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2295" y="2514514"/>
            <a:ext cx="5305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DCDFA5-4E62-CA4D-BDDA-0B9AF3BF312A}"/>
              </a:ext>
            </a:extLst>
          </p:cNvPr>
          <p:cNvSpPr txBox="1"/>
          <p:nvPr/>
        </p:nvSpPr>
        <p:spPr>
          <a:xfrm>
            <a:off x="16460775" y="2566937"/>
            <a:ext cx="1396595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DD3DD6-E101-F445-B442-3C14B067BA18}"/>
              </a:ext>
            </a:extLst>
          </p:cNvPr>
          <p:cNvGrpSpPr>
            <a:grpSpLocks/>
          </p:cNvGrpSpPr>
          <p:nvPr/>
        </p:nvGrpSpPr>
        <p:grpSpPr>
          <a:xfrm>
            <a:off x="8994488" y="5250625"/>
            <a:ext cx="2905211" cy="2683898"/>
            <a:chOff x="11373433" y="2695855"/>
            <a:chExt cx="1630785" cy="16312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036204-E421-C542-830B-3F10BF593E73}"/>
                </a:ext>
              </a:extLst>
            </p:cNvPr>
            <p:cNvSpPr/>
            <p:nvPr/>
          </p:nvSpPr>
          <p:spPr>
            <a:xfrm>
              <a:off x="11373433" y="2695855"/>
              <a:ext cx="1630783" cy="16312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234901-ACB1-6B42-86BB-5A9E2E43234E}"/>
                </a:ext>
              </a:extLst>
            </p:cNvPr>
            <p:cNvSpPr/>
            <p:nvPr/>
          </p:nvSpPr>
          <p:spPr>
            <a:xfrm>
              <a:off x="11373435" y="4148824"/>
              <a:ext cx="1630783" cy="1782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713F4F-891B-AC42-89F2-4F3B1961AADA}"/>
              </a:ext>
            </a:extLst>
          </p:cNvPr>
          <p:cNvSpPr txBox="1">
            <a:spLocks/>
          </p:cNvSpPr>
          <p:nvPr/>
        </p:nvSpPr>
        <p:spPr>
          <a:xfrm>
            <a:off x="12094576" y="6524356"/>
            <a:ext cx="2905208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en-US" sz="6000" b="1" dirty="0">
                <a:solidFill>
                  <a:srgbClr val="005493"/>
                </a:solidFill>
                <a:latin typeface="Lato Regular"/>
              </a:rPr>
              <a:t>568,454</a:t>
            </a:r>
            <a:endParaRPr lang="id-ID" sz="3200" b="1" dirty="0">
              <a:solidFill>
                <a:srgbClr val="005493"/>
              </a:solidFill>
              <a:latin typeface="Lato Regular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C8B18-8A4C-864F-81B9-C6E71FFF1B23}"/>
              </a:ext>
            </a:extLst>
          </p:cNvPr>
          <p:cNvSpPr txBox="1">
            <a:spLocks/>
          </p:cNvSpPr>
          <p:nvPr/>
        </p:nvSpPr>
        <p:spPr>
          <a:xfrm>
            <a:off x="12160454" y="7270609"/>
            <a:ext cx="19587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en-US" sz="3200" b="1" dirty="0">
                <a:latin typeface="Lato Regular"/>
              </a:rPr>
              <a:t>Instances</a:t>
            </a:r>
            <a:endParaRPr lang="id-ID" sz="1400" b="1" dirty="0">
              <a:latin typeface="Lato Regular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9FD58-4593-2645-9843-1FEE9470F366}"/>
              </a:ext>
            </a:extLst>
          </p:cNvPr>
          <p:cNvSpPr txBox="1">
            <a:spLocks/>
          </p:cNvSpPr>
          <p:nvPr/>
        </p:nvSpPr>
        <p:spPr>
          <a:xfrm>
            <a:off x="12180702" y="5216758"/>
            <a:ext cx="75878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Lato Regular"/>
              </a:rPr>
              <a:t>9</a:t>
            </a:r>
            <a:endParaRPr lang="id-ID" sz="3200" b="1" dirty="0">
              <a:solidFill>
                <a:srgbClr val="009193"/>
              </a:solidFill>
              <a:latin typeface="Lato Regula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F904E1-E54C-A643-A891-E84D602786E8}"/>
              </a:ext>
            </a:extLst>
          </p:cNvPr>
          <p:cNvSpPr txBox="1">
            <a:spLocks/>
          </p:cNvSpPr>
          <p:nvPr/>
        </p:nvSpPr>
        <p:spPr>
          <a:xfrm>
            <a:off x="12149305" y="5982617"/>
            <a:ext cx="184562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 dirty="0">
                <a:latin typeface="Lato Regular"/>
              </a:rPr>
              <a:t>Columns</a:t>
            </a:r>
            <a:endParaRPr lang="id-ID" sz="1400" b="1" dirty="0">
              <a:latin typeface="Lato Regular"/>
            </a:endParaRPr>
          </a:p>
        </p:txBody>
      </p:sp>
      <p:sp>
        <p:nvSpPr>
          <p:cNvPr id="57" name="Freeform 108">
            <a:extLst>
              <a:ext uri="{FF2B5EF4-FFF2-40B4-BE49-F238E27FC236}">
                <a16:creationId xmlns:a16="http://schemas.microsoft.com/office/drawing/2014/main" id="{B5CE5B92-F8EB-3F4E-9208-9F84B0CF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124" y="5882570"/>
            <a:ext cx="1345853" cy="1366561"/>
          </a:xfrm>
          <a:custGeom>
            <a:avLst/>
            <a:gdLst>
              <a:gd name="T0" fmla="*/ 88 w 619"/>
              <a:gd name="T1" fmla="*/ 89 h 634"/>
              <a:gd name="T2" fmla="*/ 88 w 619"/>
              <a:gd name="T3" fmla="*/ 89 h 634"/>
              <a:gd name="T4" fmla="*/ 73 w 619"/>
              <a:gd name="T5" fmla="*/ 103 h 634"/>
              <a:gd name="T6" fmla="*/ 88 w 619"/>
              <a:gd name="T7" fmla="*/ 118 h 634"/>
              <a:gd name="T8" fmla="*/ 118 w 619"/>
              <a:gd name="T9" fmla="*/ 103 h 634"/>
              <a:gd name="T10" fmla="*/ 88 w 619"/>
              <a:gd name="T11" fmla="*/ 89 h 634"/>
              <a:gd name="T12" fmla="*/ 545 w 619"/>
              <a:gd name="T13" fmla="*/ 0 h 634"/>
              <a:gd name="T14" fmla="*/ 545 w 619"/>
              <a:gd name="T15" fmla="*/ 0 h 634"/>
              <a:gd name="T16" fmla="*/ 73 w 619"/>
              <a:gd name="T17" fmla="*/ 0 h 634"/>
              <a:gd name="T18" fmla="*/ 0 w 619"/>
              <a:gd name="T19" fmla="*/ 89 h 634"/>
              <a:gd name="T20" fmla="*/ 0 w 619"/>
              <a:gd name="T21" fmla="*/ 560 h 634"/>
              <a:gd name="T22" fmla="*/ 73 w 619"/>
              <a:gd name="T23" fmla="*/ 633 h 634"/>
              <a:gd name="T24" fmla="*/ 545 w 619"/>
              <a:gd name="T25" fmla="*/ 633 h 634"/>
              <a:gd name="T26" fmla="*/ 618 w 619"/>
              <a:gd name="T27" fmla="*/ 560 h 634"/>
              <a:gd name="T28" fmla="*/ 618 w 619"/>
              <a:gd name="T29" fmla="*/ 89 h 634"/>
              <a:gd name="T30" fmla="*/ 545 w 619"/>
              <a:gd name="T31" fmla="*/ 0 h 634"/>
              <a:gd name="T32" fmla="*/ 589 w 619"/>
              <a:gd name="T33" fmla="*/ 560 h 634"/>
              <a:gd name="T34" fmla="*/ 589 w 619"/>
              <a:gd name="T35" fmla="*/ 560 h 634"/>
              <a:gd name="T36" fmla="*/ 545 w 619"/>
              <a:gd name="T37" fmla="*/ 589 h 634"/>
              <a:gd name="T38" fmla="*/ 73 w 619"/>
              <a:gd name="T39" fmla="*/ 589 h 634"/>
              <a:gd name="T40" fmla="*/ 29 w 619"/>
              <a:gd name="T41" fmla="*/ 560 h 634"/>
              <a:gd name="T42" fmla="*/ 29 w 619"/>
              <a:gd name="T43" fmla="*/ 206 h 634"/>
              <a:gd name="T44" fmla="*/ 589 w 619"/>
              <a:gd name="T45" fmla="*/ 206 h 634"/>
              <a:gd name="T46" fmla="*/ 589 w 619"/>
              <a:gd name="T47" fmla="*/ 560 h 634"/>
              <a:gd name="T48" fmla="*/ 589 w 619"/>
              <a:gd name="T49" fmla="*/ 162 h 634"/>
              <a:gd name="T50" fmla="*/ 589 w 619"/>
              <a:gd name="T51" fmla="*/ 162 h 634"/>
              <a:gd name="T52" fmla="*/ 29 w 619"/>
              <a:gd name="T53" fmla="*/ 162 h 634"/>
              <a:gd name="T54" fmla="*/ 29 w 619"/>
              <a:gd name="T55" fmla="*/ 89 h 634"/>
              <a:gd name="T56" fmla="*/ 73 w 619"/>
              <a:gd name="T57" fmla="*/ 44 h 634"/>
              <a:gd name="T58" fmla="*/ 545 w 619"/>
              <a:gd name="T59" fmla="*/ 44 h 634"/>
              <a:gd name="T60" fmla="*/ 589 w 619"/>
              <a:gd name="T61" fmla="*/ 89 h 634"/>
              <a:gd name="T62" fmla="*/ 589 w 619"/>
              <a:gd name="T63" fmla="*/ 162 h 634"/>
              <a:gd name="T64" fmla="*/ 250 w 619"/>
              <a:gd name="T65" fmla="*/ 89 h 634"/>
              <a:gd name="T66" fmla="*/ 250 w 619"/>
              <a:gd name="T67" fmla="*/ 89 h 634"/>
              <a:gd name="T68" fmla="*/ 235 w 619"/>
              <a:gd name="T69" fmla="*/ 103 h 634"/>
              <a:gd name="T70" fmla="*/ 250 w 619"/>
              <a:gd name="T71" fmla="*/ 118 h 634"/>
              <a:gd name="T72" fmla="*/ 265 w 619"/>
              <a:gd name="T73" fmla="*/ 103 h 634"/>
              <a:gd name="T74" fmla="*/ 250 w 619"/>
              <a:gd name="T75" fmla="*/ 89 h 634"/>
              <a:gd name="T76" fmla="*/ 177 w 619"/>
              <a:gd name="T77" fmla="*/ 89 h 634"/>
              <a:gd name="T78" fmla="*/ 177 w 619"/>
              <a:gd name="T79" fmla="*/ 89 h 634"/>
              <a:gd name="T80" fmla="*/ 147 w 619"/>
              <a:gd name="T81" fmla="*/ 103 h 634"/>
              <a:gd name="T82" fmla="*/ 177 w 619"/>
              <a:gd name="T83" fmla="*/ 118 h 634"/>
              <a:gd name="T84" fmla="*/ 191 w 619"/>
              <a:gd name="T85" fmla="*/ 103 h 634"/>
              <a:gd name="T86" fmla="*/ 177 w 619"/>
              <a:gd name="T87" fmla="*/ 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9" h="634">
                <a:moveTo>
                  <a:pt x="88" y="89"/>
                </a:moveTo>
                <a:lnTo>
                  <a:pt x="88" y="89"/>
                </a:lnTo>
                <a:cubicBezTo>
                  <a:pt x="88" y="89"/>
                  <a:pt x="73" y="89"/>
                  <a:pt x="73" y="103"/>
                </a:cubicBezTo>
                <a:cubicBezTo>
                  <a:pt x="73" y="118"/>
                  <a:pt x="88" y="118"/>
                  <a:pt x="88" y="118"/>
                </a:cubicBezTo>
                <a:cubicBezTo>
                  <a:pt x="103" y="118"/>
                  <a:pt x="118" y="118"/>
                  <a:pt x="118" y="103"/>
                </a:cubicBezTo>
                <a:cubicBezTo>
                  <a:pt x="118" y="89"/>
                  <a:pt x="103" y="89"/>
                  <a:pt x="88" y="89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589" y="206"/>
                  <a:pt x="589" y="206"/>
                  <a:pt x="589" y="206"/>
                </a:cubicBezTo>
                <a:lnTo>
                  <a:pt x="589" y="560"/>
                </a:lnTo>
                <a:close/>
                <a:moveTo>
                  <a:pt x="589" y="162"/>
                </a:moveTo>
                <a:lnTo>
                  <a:pt x="589" y="162"/>
                </a:lnTo>
                <a:cubicBezTo>
                  <a:pt x="29" y="162"/>
                  <a:pt x="29" y="162"/>
                  <a:pt x="29" y="16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162"/>
                </a:lnTo>
                <a:close/>
                <a:moveTo>
                  <a:pt x="250" y="89"/>
                </a:moveTo>
                <a:lnTo>
                  <a:pt x="250" y="89"/>
                </a:lnTo>
                <a:cubicBezTo>
                  <a:pt x="235" y="89"/>
                  <a:pt x="235" y="89"/>
                  <a:pt x="235" y="103"/>
                </a:cubicBezTo>
                <a:cubicBezTo>
                  <a:pt x="235" y="118"/>
                  <a:pt x="235" y="118"/>
                  <a:pt x="250" y="118"/>
                </a:cubicBezTo>
                <a:cubicBezTo>
                  <a:pt x="265" y="118"/>
                  <a:pt x="265" y="118"/>
                  <a:pt x="265" y="103"/>
                </a:cubicBezTo>
                <a:cubicBezTo>
                  <a:pt x="265" y="89"/>
                  <a:pt x="265" y="89"/>
                  <a:pt x="250" y="89"/>
                </a:cubicBezTo>
                <a:close/>
                <a:moveTo>
                  <a:pt x="177" y="89"/>
                </a:moveTo>
                <a:lnTo>
                  <a:pt x="177" y="89"/>
                </a:lnTo>
                <a:cubicBezTo>
                  <a:pt x="162" y="89"/>
                  <a:pt x="147" y="89"/>
                  <a:pt x="147" y="103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177" y="118"/>
                  <a:pt x="191" y="118"/>
                  <a:pt x="191" y="103"/>
                </a:cubicBezTo>
                <a:cubicBezTo>
                  <a:pt x="191" y="89"/>
                  <a:pt x="177" y="89"/>
                  <a:pt x="177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97" tIns="121899" rIns="243797" bIns="121899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B1F6D4-6437-2F4A-9797-9C43BCA6AB68}"/>
              </a:ext>
            </a:extLst>
          </p:cNvPr>
          <p:cNvSpPr txBox="1"/>
          <p:nvPr/>
        </p:nvSpPr>
        <p:spPr>
          <a:xfrm>
            <a:off x="1856455" y="2566937"/>
            <a:ext cx="5387369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Business Analysis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786ADD-250D-A041-8049-786DB78EAE25}"/>
              </a:ext>
            </a:extLst>
          </p:cNvPr>
          <p:cNvSpPr txBox="1"/>
          <p:nvPr/>
        </p:nvSpPr>
        <p:spPr>
          <a:xfrm>
            <a:off x="905368" y="4131572"/>
            <a:ext cx="7268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1.1  Business 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Improve personalization</a:t>
            </a:r>
          </a:p>
          <a:p>
            <a:r>
              <a:rPr lang="en-US" sz="4400" b="1" dirty="0">
                <a:latin typeface="Helvetica" pitchFamily="2" charset="0"/>
              </a:rPr>
              <a:t>1.2  Market Study</a:t>
            </a:r>
          </a:p>
          <a:p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5B9593-4E78-D34D-9E68-E240C1724402}"/>
              </a:ext>
            </a:extLst>
          </p:cNvPr>
          <p:cNvSpPr/>
          <p:nvPr/>
        </p:nvSpPr>
        <p:spPr>
          <a:xfrm>
            <a:off x="16087633" y="7226338"/>
            <a:ext cx="7803350" cy="1378321"/>
          </a:xfrm>
          <a:prstGeom prst="rect">
            <a:avLst/>
          </a:prstGeom>
          <a:solidFill>
            <a:srgbClr val="7030A0">
              <a:alpha val="7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Line 525">
            <a:extLst>
              <a:ext uri="{FF2B5EF4-FFF2-40B4-BE49-F238E27FC236}">
                <a16:creationId xmlns:a16="http://schemas.microsoft.com/office/drawing/2014/main" id="{E5CF4ECD-D473-704B-8431-CC69EE4F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3896" y="7326115"/>
            <a:ext cx="5305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9CBCC7-A0E9-124C-AF96-1EFFB4AF8C56}"/>
              </a:ext>
            </a:extLst>
          </p:cNvPr>
          <p:cNvSpPr txBox="1"/>
          <p:nvPr/>
        </p:nvSpPr>
        <p:spPr>
          <a:xfrm>
            <a:off x="16562376" y="7378538"/>
            <a:ext cx="1396595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1F5A1B-65E8-1F4E-B067-C3C28D3A3C49}"/>
              </a:ext>
            </a:extLst>
          </p:cNvPr>
          <p:cNvSpPr txBox="1"/>
          <p:nvPr/>
        </p:nvSpPr>
        <p:spPr>
          <a:xfrm>
            <a:off x="18249660" y="7373753"/>
            <a:ext cx="5352838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 Results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82353-59DC-5146-9552-66E37B91F374}"/>
              </a:ext>
            </a:extLst>
          </p:cNvPr>
          <p:cNvSpPr/>
          <p:nvPr/>
        </p:nvSpPr>
        <p:spPr>
          <a:xfrm>
            <a:off x="499325" y="7719593"/>
            <a:ext cx="7495044" cy="1378321"/>
          </a:xfrm>
          <a:prstGeom prst="rect">
            <a:avLst/>
          </a:prstGeom>
          <a:solidFill>
            <a:schemeClr val="accent4"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Line 525">
            <a:extLst>
              <a:ext uri="{FF2B5EF4-FFF2-40B4-BE49-F238E27FC236}">
                <a16:creationId xmlns:a16="http://schemas.microsoft.com/office/drawing/2014/main" id="{547C30B4-7BC5-2D44-A78C-1D457771B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86" y="7812210"/>
            <a:ext cx="4770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684B94-091B-9649-B6AC-32AB140C6F77}"/>
              </a:ext>
            </a:extLst>
          </p:cNvPr>
          <p:cNvSpPr txBox="1"/>
          <p:nvPr/>
        </p:nvSpPr>
        <p:spPr>
          <a:xfrm>
            <a:off x="722508" y="7838421"/>
            <a:ext cx="1303424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593BFC-25CF-A84F-9D9C-97C79FDBDA63}"/>
              </a:ext>
            </a:extLst>
          </p:cNvPr>
          <p:cNvSpPr txBox="1"/>
          <p:nvPr/>
        </p:nvSpPr>
        <p:spPr>
          <a:xfrm>
            <a:off x="1879706" y="7866338"/>
            <a:ext cx="6265763" cy="100081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Data Understanding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82950B-7041-D342-8129-87505CFBE511}"/>
              </a:ext>
            </a:extLst>
          </p:cNvPr>
          <p:cNvSpPr txBox="1"/>
          <p:nvPr/>
        </p:nvSpPr>
        <p:spPr>
          <a:xfrm>
            <a:off x="953021" y="9716549"/>
            <a:ext cx="7102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2.1 Data Extraction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GZ zip format -&gt; Json file -&gt; .csv data frame</a:t>
            </a:r>
          </a:p>
          <a:p>
            <a:r>
              <a:rPr lang="en-US" sz="4400" b="1" dirty="0">
                <a:latin typeface="Helvetica" pitchFamily="2" charset="0"/>
              </a:rPr>
              <a:t>2.2  Data Understanding</a:t>
            </a: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264F92-65D6-844D-B5A6-B130896701A6}"/>
              </a:ext>
            </a:extLst>
          </p:cNvPr>
          <p:cNvSpPr txBox="1"/>
          <p:nvPr/>
        </p:nvSpPr>
        <p:spPr>
          <a:xfrm>
            <a:off x="18133896" y="2524429"/>
            <a:ext cx="5468602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Modeling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64CEB2-761C-4340-9602-3457FCB3836B}"/>
              </a:ext>
            </a:extLst>
          </p:cNvPr>
          <p:cNvSpPr/>
          <p:nvPr/>
        </p:nvSpPr>
        <p:spPr>
          <a:xfrm>
            <a:off x="16070698" y="9309135"/>
            <a:ext cx="7803350" cy="1378321"/>
          </a:xfrm>
          <a:prstGeom prst="rect">
            <a:avLst/>
          </a:prstGeom>
          <a:solidFill>
            <a:schemeClr val="tx1">
              <a:lumMod val="7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Line 525">
            <a:extLst>
              <a:ext uri="{FF2B5EF4-FFF2-40B4-BE49-F238E27FC236}">
                <a16:creationId xmlns:a16="http://schemas.microsoft.com/office/drawing/2014/main" id="{C9A43DE7-E48C-6B45-B326-E2AF5691C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6961" y="9408912"/>
            <a:ext cx="5305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F8EC5-3000-FB49-BF07-13BC17ADD92B}"/>
              </a:ext>
            </a:extLst>
          </p:cNvPr>
          <p:cNvSpPr txBox="1"/>
          <p:nvPr/>
        </p:nvSpPr>
        <p:spPr>
          <a:xfrm>
            <a:off x="16545441" y="9461335"/>
            <a:ext cx="1396595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2E03E3-121C-3F4A-B40F-F5BB05DCE251}"/>
              </a:ext>
            </a:extLst>
          </p:cNvPr>
          <p:cNvSpPr txBox="1"/>
          <p:nvPr/>
        </p:nvSpPr>
        <p:spPr>
          <a:xfrm>
            <a:off x="18232724" y="9456550"/>
            <a:ext cx="5751475" cy="100081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 Business Use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56342E-5E91-8241-AA24-0BF547C8A97B}"/>
              </a:ext>
            </a:extLst>
          </p:cNvPr>
          <p:cNvSpPr txBox="1"/>
          <p:nvPr/>
        </p:nvSpPr>
        <p:spPr>
          <a:xfrm>
            <a:off x="8719875" y="8427023"/>
            <a:ext cx="7026387" cy="1295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3.2  Pre-processing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Text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Tokenization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Word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Final Dataset </a:t>
            </a:r>
          </a:p>
          <a:p>
            <a:r>
              <a:rPr lang="en-US" sz="4400" dirty="0">
                <a:latin typeface="Helvetica" pitchFamily="2" charset="0"/>
              </a:rPr>
              <a:t> (Dataset: 365 x 360)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Test Train Split</a:t>
            </a:r>
          </a:p>
          <a:p>
            <a:r>
              <a:rPr lang="en-US" sz="4400" dirty="0">
                <a:latin typeface="Helvetica" pitchFamily="2" charset="0"/>
              </a:rPr>
              <a:t> </a:t>
            </a: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br>
              <a:rPr lang="en-US" sz="4400" dirty="0">
                <a:latin typeface="Helvetica" pitchFamily="2" charset="0"/>
              </a:rPr>
            </a:br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253123-5980-3146-BFCC-F0C5F0BAC44E}"/>
              </a:ext>
            </a:extLst>
          </p:cNvPr>
          <p:cNvSpPr txBox="1"/>
          <p:nvPr/>
        </p:nvSpPr>
        <p:spPr>
          <a:xfrm>
            <a:off x="376518" y="268942"/>
            <a:ext cx="798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Summary Report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450B36-938F-1D41-9A82-E2F14EC4EDD1}"/>
              </a:ext>
            </a:extLst>
          </p:cNvPr>
          <p:cNvSpPr txBox="1"/>
          <p:nvPr/>
        </p:nvSpPr>
        <p:spPr>
          <a:xfrm>
            <a:off x="16539417" y="4216901"/>
            <a:ext cx="663388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4.1  Sentiment Analysis-Text Analysis</a:t>
            </a:r>
          </a:p>
          <a:p>
            <a:r>
              <a:rPr lang="en-US" sz="4400" dirty="0">
                <a:latin typeface="Helvetica" pitchFamily="2" charset="0"/>
              </a:rPr>
              <a:t>4.2  K-means Clustering</a:t>
            </a: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br>
              <a:rPr lang="en-US" sz="4400" dirty="0">
                <a:latin typeface="Helvetica" pitchFamily="2" charset="0"/>
              </a:rPr>
            </a:br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3E457C-0C99-0C46-B082-17D238BE8C04}"/>
              </a:ext>
            </a:extLst>
          </p:cNvPr>
          <p:cNvSpPr/>
          <p:nvPr/>
        </p:nvSpPr>
        <p:spPr>
          <a:xfrm>
            <a:off x="376518" y="2176026"/>
            <a:ext cx="7679400" cy="4202174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2C33C7-38FC-AB46-8925-5E01E71843BC}"/>
              </a:ext>
            </a:extLst>
          </p:cNvPr>
          <p:cNvSpPr/>
          <p:nvPr/>
        </p:nvSpPr>
        <p:spPr>
          <a:xfrm>
            <a:off x="393450" y="7510027"/>
            <a:ext cx="7679400" cy="5937031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443E99-47E7-1148-A8A4-CF681AE35240}"/>
              </a:ext>
            </a:extLst>
          </p:cNvPr>
          <p:cNvSpPr/>
          <p:nvPr/>
        </p:nvSpPr>
        <p:spPr>
          <a:xfrm>
            <a:off x="8229691" y="2192958"/>
            <a:ext cx="7454880" cy="11254100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88AAAA-3E11-7D49-9ED9-0DECEE872D82}"/>
              </a:ext>
            </a:extLst>
          </p:cNvPr>
          <p:cNvSpPr/>
          <p:nvPr/>
        </p:nvSpPr>
        <p:spPr>
          <a:xfrm>
            <a:off x="15923098" y="2192957"/>
            <a:ext cx="8078034" cy="4466725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8920E2-9050-6C41-9ECB-3453E050FDF5}"/>
              </a:ext>
            </a:extLst>
          </p:cNvPr>
          <p:cNvGrpSpPr/>
          <p:nvPr/>
        </p:nvGrpSpPr>
        <p:grpSpPr>
          <a:xfrm rot="21316916">
            <a:off x="7541426" y="320287"/>
            <a:ext cx="1569820" cy="1530836"/>
            <a:chOff x="5013110" y="5059616"/>
            <a:chExt cx="3378533" cy="337941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64E3E96-CA1F-B840-BD83-DCA564C81DD6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EFC808-803A-1F49-94B1-07EE9AE7A8CC}"/>
                </a:ext>
              </a:extLst>
            </p:cNvPr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97" name="弧形 85">
            <a:extLst>
              <a:ext uri="{FF2B5EF4-FFF2-40B4-BE49-F238E27FC236}">
                <a16:creationId xmlns:a16="http://schemas.microsoft.com/office/drawing/2014/main" id="{30B4A465-66CC-5347-BEA5-01FD86277FD6}"/>
              </a:ext>
            </a:extLst>
          </p:cNvPr>
          <p:cNvSpPr/>
          <p:nvPr/>
        </p:nvSpPr>
        <p:spPr>
          <a:xfrm rot="16200000">
            <a:off x="7724001" y="376921"/>
            <a:ext cx="1427578" cy="1344059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5BD88D-7C63-F34C-9232-8324B794C5E5}"/>
              </a:ext>
            </a:extLst>
          </p:cNvPr>
          <p:cNvSpPr txBox="1"/>
          <p:nvPr/>
        </p:nvSpPr>
        <p:spPr>
          <a:xfrm>
            <a:off x="8043366" y="745148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7690AA2-1B70-0341-8CD0-279415AE908A}"/>
              </a:ext>
            </a:extLst>
          </p:cNvPr>
          <p:cNvCxnSpPr>
            <a:cxnSpLocks/>
          </p:cNvCxnSpPr>
          <p:nvPr/>
        </p:nvCxnSpPr>
        <p:spPr>
          <a:xfrm>
            <a:off x="9171545" y="1050741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843E38F-255E-2D4C-8154-4E8CA4399C95}"/>
              </a:ext>
            </a:extLst>
          </p:cNvPr>
          <p:cNvGrpSpPr/>
          <p:nvPr/>
        </p:nvGrpSpPr>
        <p:grpSpPr>
          <a:xfrm rot="21316916">
            <a:off x="10075773" y="364705"/>
            <a:ext cx="1569820" cy="1530836"/>
            <a:chOff x="5013110" y="5059616"/>
            <a:chExt cx="3378533" cy="337941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EE9A3D-6D3C-0E48-8EB9-C2E277626752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9125D80-DBDD-A048-A9C9-5D7CDDBA32B6}"/>
                </a:ext>
              </a:extLst>
            </p:cNvPr>
            <p:cNvSpPr/>
            <p:nvPr/>
          </p:nvSpPr>
          <p:spPr>
            <a:xfrm>
              <a:off x="5286109" y="5332684"/>
              <a:ext cx="2832536" cy="2833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11" name="弧形 85">
            <a:extLst>
              <a:ext uri="{FF2B5EF4-FFF2-40B4-BE49-F238E27FC236}">
                <a16:creationId xmlns:a16="http://schemas.microsoft.com/office/drawing/2014/main" id="{6AC6DC2D-E8E7-654C-92D2-08770104AD58}"/>
              </a:ext>
            </a:extLst>
          </p:cNvPr>
          <p:cNvSpPr/>
          <p:nvPr/>
        </p:nvSpPr>
        <p:spPr>
          <a:xfrm rot="16200000">
            <a:off x="10314800" y="427720"/>
            <a:ext cx="1427578" cy="1344059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928F03-FB09-4E46-9EE0-B0D76008002B}"/>
              </a:ext>
            </a:extLst>
          </p:cNvPr>
          <p:cNvSpPr txBox="1"/>
          <p:nvPr/>
        </p:nvSpPr>
        <p:spPr>
          <a:xfrm>
            <a:off x="10622190" y="762639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5B4B43-6E1D-1248-AEEC-3F5317F04595}"/>
              </a:ext>
            </a:extLst>
          </p:cNvPr>
          <p:cNvCxnSpPr>
            <a:cxnSpLocks/>
          </p:cNvCxnSpPr>
          <p:nvPr/>
        </p:nvCxnSpPr>
        <p:spPr>
          <a:xfrm>
            <a:off x="11728477" y="1067673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43B8374-8B09-5B45-B3F1-2CF618583B54}"/>
              </a:ext>
            </a:extLst>
          </p:cNvPr>
          <p:cNvGrpSpPr/>
          <p:nvPr/>
        </p:nvGrpSpPr>
        <p:grpSpPr>
          <a:xfrm rot="21316916">
            <a:off x="12615638" y="385813"/>
            <a:ext cx="1569820" cy="1530836"/>
            <a:chOff x="5653879" y="4141022"/>
            <a:chExt cx="3378533" cy="3379413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0CE634F-6D6C-F348-9EEC-906A5E077B3F}"/>
                </a:ext>
              </a:extLst>
            </p:cNvPr>
            <p:cNvSpPr/>
            <p:nvPr/>
          </p:nvSpPr>
          <p:spPr>
            <a:xfrm>
              <a:off x="5653879" y="4141022"/>
              <a:ext cx="3378533" cy="3379413"/>
            </a:xfrm>
            <a:prstGeom prst="ellipse">
              <a:avLst/>
            </a:prstGeom>
            <a:solidFill>
              <a:srgbClr val="00549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2473F17-AA71-9E4E-9881-CAC645A0AC89}"/>
                </a:ext>
              </a:extLst>
            </p:cNvPr>
            <p:cNvSpPr/>
            <p:nvPr/>
          </p:nvSpPr>
          <p:spPr>
            <a:xfrm>
              <a:off x="5965108" y="4415126"/>
              <a:ext cx="2832536" cy="2833276"/>
            </a:xfrm>
            <a:prstGeom prst="ellipse">
              <a:avLst/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17" name="弧形 85">
            <a:extLst>
              <a:ext uri="{FF2B5EF4-FFF2-40B4-BE49-F238E27FC236}">
                <a16:creationId xmlns:a16="http://schemas.microsoft.com/office/drawing/2014/main" id="{64B53AEC-F4F8-D544-9263-4A7DA7634BA4}"/>
              </a:ext>
            </a:extLst>
          </p:cNvPr>
          <p:cNvSpPr/>
          <p:nvPr/>
        </p:nvSpPr>
        <p:spPr>
          <a:xfrm rot="16200000">
            <a:off x="12844923" y="444341"/>
            <a:ext cx="1427578" cy="1344059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AB580F-FE94-6249-9E0C-30B5FBC2B509}"/>
              </a:ext>
            </a:extLst>
          </p:cNvPr>
          <p:cNvSpPr txBox="1"/>
          <p:nvPr/>
        </p:nvSpPr>
        <p:spPr>
          <a:xfrm>
            <a:off x="13186146" y="839849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8973C7D-B63A-014E-9D04-77F0DA77235A}"/>
              </a:ext>
            </a:extLst>
          </p:cNvPr>
          <p:cNvCxnSpPr>
            <a:cxnSpLocks/>
          </p:cNvCxnSpPr>
          <p:nvPr/>
        </p:nvCxnSpPr>
        <p:spPr>
          <a:xfrm>
            <a:off x="14353147" y="1084605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F0F0BA6-0825-4B46-A936-0DDEDC3BADA0}"/>
              </a:ext>
            </a:extLst>
          </p:cNvPr>
          <p:cNvGrpSpPr/>
          <p:nvPr/>
        </p:nvGrpSpPr>
        <p:grpSpPr>
          <a:xfrm rot="21316916">
            <a:off x="15172577" y="368876"/>
            <a:ext cx="1569820" cy="1530836"/>
            <a:chOff x="5653879" y="4141022"/>
            <a:chExt cx="3378533" cy="337941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648B425-0A34-0B48-9704-0F4ECB0E9F9E}"/>
                </a:ext>
              </a:extLst>
            </p:cNvPr>
            <p:cNvSpPr/>
            <p:nvPr/>
          </p:nvSpPr>
          <p:spPr>
            <a:xfrm>
              <a:off x="5653879" y="4141022"/>
              <a:ext cx="3378533" cy="3379413"/>
            </a:xfrm>
            <a:prstGeom prst="ellipse">
              <a:avLst/>
            </a:prstGeom>
            <a:solidFill>
              <a:schemeClr val="tx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1C92AEE-FEB1-1041-9D80-93E9E9F32E94}"/>
                </a:ext>
              </a:extLst>
            </p:cNvPr>
            <p:cNvSpPr/>
            <p:nvPr/>
          </p:nvSpPr>
          <p:spPr>
            <a:xfrm>
              <a:off x="5908385" y="4412525"/>
              <a:ext cx="2832534" cy="283327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23" name="弧形 85">
            <a:extLst>
              <a:ext uri="{FF2B5EF4-FFF2-40B4-BE49-F238E27FC236}">
                <a16:creationId xmlns:a16="http://schemas.microsoft.com/office/drawing/2014/main" id="{CC446A53-EBD0-FA45-9475-C8F211807940}"/>
              </a:ext>
            </a:extLst>
          </p:cNvPr>
          <p:cNvSpPr/>
          <p:nvPr/>
        </p:nvSpPr>
        <p:spPr>
          <a:xfrm rot="16200000">
            <a:off x="15401860" y="427406"/>
            <a:ext cx="1427578" cy="1344059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A43712-EFD4-464D-8B31-5DE88659F648}"/>
              </a:ext>
            </a:extLst>
          </p:cNvPr>
          <p:cNvSpPr txBox="1"/>
          <p:nvPr/>
        </p:nvSpPr>
        <p:spPr>
          <a:xfrm>
            <a:off x="15709216" y="789047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CCFA48-73CF-AC4B-8C30-2E3EFCEF388A}"/>
              </a:ext>
            </a:extLst>
          </p:cNvPr>
          <p:cNvCxnSpPr>
            <a:cxnSpLocks/>
          </p:cNvCxnSpPr>
          <p:nvPr/>
        </p:nvCxnSpPr>
        <p:spPr>
          <a:xfrm>
            <a:off x="16842350" y="1067670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82519FE-5B82-DE40-9B0A-41E1D31EC727}"/>
              </a:ext>
            </a:extLst>
          </p:cNvPr>
          <p:cNvGrpSpPr/>
          <p:nvPr/>
        </p:nvGrpSpPr>
        <p:grpSpPr>
          <a:xfrm rot="21316916">
            <a:off x="17763380" y="385808"/>
            <a:ext cx="1569820" cy="1530836"/>
            <a:chOff x="5653879" y="4141022"/>
            <a:chExt cx="3378533" cy="337941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D2B8863-BDD2-2E44-B4A9-FAE1BA24ADE4}"/>
                </a:ext>
              </a:extLst>
            </p:cNvPr>
            <p:cNvSpPr/>
            <p:nvPr/>
          </p:nvSpPr>
          <p:spPr>
            <a:xfrm>
              <a:off x="5653879" y="4141022"/>
              <a:ext cx="3378533" cy="3379413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84EA1EA-3A79-EA43-8054-AA9351124CD1}"/>
                </a:ext>
              </a:extLst>
            </p:cNvPr>
            <p:cNvSpPr/>
            <p:nvPr/>
          </p:nvSpPr>
          <p:spPr>
            <a:xfrm>
              <a:off x="5963039" y="4414961"/>
              <a:ext cx="2832533" cy="283327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29" name="弧形 85">
            <a:extLst>
              <a:ext uri="{FF2B5EF4-FFF2-40B4-BE49-F238E27FC236}">
                <a16:creationId xmlns:a16="http://schemas.microsoft.com/office/drawing/2014/main" id="{DE51AC43-CABD-ED43-83D0-82E2ACD0E745}"/>
              </a:ext>
            </a:extLst>
          </p:cNvPr>
          <p:cNvSpPr/>
          <p:nvPr/>
        </p:nvSpPr>
        <p:spPr>
          <a:xfrm rot="16200000">
            <a:off x="17992663" y="444338"/>
            <a:ext cx="1427578" cy="1344059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26C88F-4ED2-9645-AF40-259D5D0042E8}"/>
              </a:ext>
            </a:extLst>
          </p:cNvPr>
          <p:cNvSpPr txBox="1"/>
          <p:nvPr/>
        </p:nvSpPr>
        <p:spPr>
          <a:xfrm>
            <a:off x="18332923" y="843188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B7BA77-D8E8-3549-9424-F19E9FB4CD90}"/>
              </a:ext>
            </a:extLst>
          </p:cNvPr>
          <p:cNvCxnSpPr>
            <a:cxnSpLocks/>
          </p:cNvCxnSpPr>
          <p:nvPr/>
        </p:nvCxnSpPr>
        <p:spPr>
          <a:xfrm>
            <a:off x="19433153" y="1084602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55470F-0A6F-1D4B-BCCE-B93B35C622CC}"/>
              </a:ext>
            </a:extLst>
          </p:cNvPr>
          <p:cNvGrpSpPr/>
          <p:nvPr/>
        </p:nvGrpSpPr>
        <p:grpSpPr>
          <a:xfrm rot="21316916">
            <a:off x="20320317" y="368873"/>
            <a:ext cx="1569820" cy="1530836"/>
            <a:chOff x="5653879" y="4141022"/>
            <a:chExt cx="3378533" cy="337941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CC074D-751B-3E4D-99AA-ED2093B94A00}"/>
                </a:ext>
              </a:extLst>
            </p:cNvPr>
            <p:cNvSpPr/>
            <p:nvPr/>
          </p:nvSpPr>
          <p:spPr>
            <a:xfrm>
              <a:off x="5653879" y="4141022"/>
              <a:ext cx="3378533" cy="3379413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BBE73BB-EC26-894B-9B0C-18BA4AF6E488}"/>
                </a:ext>
              </a:extLst>
            </p:cNvPr>
            <p:cNvSpPr/>
            <p:nvPr/>
          </p:nvSpPr>
          <p:spPr>
            <a:xfrm>
              <a:off x="5964122" y="4417251"/>
              <a:ext cx="2832534" cy="2833275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36178DF-BC03-E04C-A5A8-F73AB02B04C9}"/>
              </a:ext>
            </a:extLst>
          </p:cNvPr>
          <p:cNvSpPr txBox="1"/>
          <p:nvPr/>
        </p:nvSpPr>
        <p:spPr>
          <a:xfrm>
            <a:off x="20917114" y="793324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E069AE-CB4E-204D-A817-095D85FE3C1A}"/>
              </a:ext>
            </a:extLst>
          </p:cNvPr>
          <p:cNvSpPr/>
          <p:nvPr/>
        </p:nvSpPr>
        <p:spPr>
          <a:xfrm>
            <a:off x="15940030" y="7013065"/>
            <a:ext cx="8078034" cy="1785293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BEC8DAE-1043-5D4B-93BD-D81FDB786777}"/>
              </a:ext>
            </a:extLst>
          </p:cNvPr>
          <p:cNvSpPr/>
          <p:nvPr/>
        </p:nvSpPr>
        <p:spPr>
          <a:xfrm>
            <a:off x="15923095" y="9095867"/>
            <a:ext cx="8078034" cy="1785293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A21D6C-5DB9-F047-8D36-A585E6958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5D01D68-C104-7045-985C-08CFE084FD45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16800B-1224-7A43-A9F3-23CF8138C30E}"/>
              </a:ext>
            </a:extLst>
          </p:cNvPr>
          <p:cNvSpPr/>
          <p:nvPr/>
        </p:nvSpPr>
        <p:spPr>
          <a:xfrm>
            <a:off x="16172298" y="11239535"/>
            <a:ext cx="7803350" cy="1378321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Line 525">
            <a:extLst>
              <a:ext uri="{FF2B5EF4-FFF2-40B4-BE49-F238E27FC236}">
                <a16:creationId xmlns:a16="http://schemas.microsoft.com/office/drawing/2014/main" id="{EB677086-88F7-B643-B02E-78FF315B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18561" y="11339312"/>
            <a:ext cx="5305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527251-789F-3E43-A911-121A6A0BA4D3}"/>
              </a:ext>
            </a:extLst>
          </p:cNvPr>
          <p:cNvSpPr txBox="1"/>
          <p:nvPr/>
        </p:nvSpPr>
        <p:spPr>
          <a:xfrm>
            <a:off x="16647041" y="11391735"/>
            <a:ext cx="1396595" cy="101562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BC0BCF7-7D9C-6F42-91E1-7C9020BFCA63}"/>
              </a:ext>
            </a:extLst>
          </p:cNvPr>
          <p:cNvSpPr txBox="1"/>
          <p:nvPr/>
        </p:nvSpPr>
        <p:spPr>
          <a:xfrm>
            <a:off x="18334324" y="11386950"/>
            <a:ext cx="5751475" cy="100081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 Future Scope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542510-7723-4C4E-8496-4E32FC9F7EB3}"/>
              </a:ext>
            </a:extLst>
          </p:cNvPr>
          <p:cNvSpPr/>
          <p:nvPr/>
        </p:nvSpPr>
        <p:spPr>
          <a:xfrm>
            <a:off x="16024695" y="11026267"/>
            <a:ext cx="8078034" cy="1785293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D7B8D2-8550-B943-BBFE-C5A299689DDA}"/>
              </a:ext>
            </a:extLst>
          </p:cNvPr>
          <p:cNvGrpSpPr/>
          <p:nvPr/>
        </p:nvGrpSpPr>
        <p:grpSpPr>
          <a:xfrm rot="21316916">
            <a:off x="22657117" y="419673"/>
            <a:ext cx="1569820" cy="1530836"/>
            <a:chOff x="5653879" y="4141022"/>
            <a:chExt cx="3378533" cy="337941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2B53246-7CF4-8A4A-9B76-50D5AA8EE943}"/>
                </a:ext>
              </a:extLst>
            </p:cNvPr>
            <p:cNvSpPr/>
            <p:nvPr/>
          </p:nvSpPr>
          <p:spPr>
            <a:xfrm>
              <a:off x="5653879" y="4141022"/>
              <a:ext cx="3378533" cy="3379413"/>
            </a:xfrm>
            <a:prstGeom prst="ellipse">
              <a:avLst/>
            </a:prstGeom>
            <a:solidFill>
              <a:srgbClr val="00549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617833-EA64-F645-88F1-7AB93232269C}"/>
                </a:ext>
              </a:extLst>
            </p:cNvPr>
            <p:cNvSpPr/>
            <p:nvPr/>
          </p:nvSpPr>
          <p:spPr>
            <a:xfrm>
              <a:off x="5964122" y="4417251"/>
              <a:ext cx="2832534" cy="2833275"/>
            </a:xfrm>
            <a:prstGeom prst="ellipse">
              <a:avLst/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C975BE1-59F1-814F-9F56-09CD6C8E88EA}"/>
              </a:ext>
            </a:extLst>
          </p:cNvPr>
          <p:cNvSpPr txBox="1"/>
          <p:nvPr/>
        </p:nvSpPr>
        <p:spPr>
          <a:xfrm>
            <a:off x="23253914" y="844124"/>
            <a:ext cx="6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BDD4A70-D198-7343-81A4-3EE49A2E0CA7}"/>
              </a:ext>
            </a:extLst>
          </p:cNvPr>
          <p:cNvCxnSpPr>
            <a:cxnSpLocks/>
          </p:cNvCxnSpPr>
          <p:nvPr/>
        </p:nvCxnSpPr>
        <p:spPr>
          <a:xfrm>
            <a:off x="21835173" y="1150237"/>
            <a:ext cx="814002" cy="0"/>
          </a:xfrm>
          <a:prstGeom prst="straightConnector1">
            <a:avLst/>
          </a:prstGeom>
          <a:ln w="635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393119" y="10591047"/>
            <a:ext cx="3410237" cy="80791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4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Ecommerce</a:t>
            </a:r>
            <a:endParaRPr lang="id-ID" sz="4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A99D4-5BEA-864F-A58C-CC302C8E5587}"/>
              </a:ext>
            </a:extLst>
          </p:cNvPr>
          <p:cNvSpPr txBox="1"/>
          <p:nvPr/>
        </p:nvSpPr>
        <p:spPr>
          <a:xfrm>
            <a:off x="7252430" y="9786103"/>
            <a:ext cx="3504622" cy="80791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4800" b="1" dirty="0">
                <a:solidFill>
                  <a:srgbClr val="364D65"/>
                </a:solidFill>
                <a:latin typeface="Lato" charset="0"/>
                <a:ea typeface="Lato" charset="0"/>
                <a:cs typeface="Lato" charset="0"/>
              </a:rPr>
              <a:t>Black Friday</a:t>
            </a:r>
            <a:endParaRPr lang="id-ID" sz="4800" b="1" dirty="0">
              <a:solidFill>
                <a:srgbClr val="364D65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9CA9D-FDA6-A744-9914-FC414907A868}"/>
              </a:ext>
            </a:extLst>
          </p:cNvPr>
          <p:cNvSpPr txBox="1"/>
          <p:nvPr/>
        </p:nvSpPr>
        <p:spPr>
          <a:xfrm>
            <a:off x="17796839" y="9744501"/>
            <a:ext cx="4997595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accent3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Personalized</a:t>
            </a:r>
            <a:endParaRPr lang="id-ID" sz="6602" b="1" dirty="0">
              <a:solidFill>
                <a:schemeClr val="accent3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219D67-F603-C74B-973D-E36D707DCE8D}"/>
              </a:ext>
            </a:extLst>
          </p:cNvPr>
          <p:cNvSpPr txBox="1"/>
          <p:nvPr/>
        </p:nvSpPr>
        <p:spPr>
          <a:xfrm>
            <a:off x="14333412" y="9681132"/>
            <a:ext cx="3127211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Movies</a:t>
            </a:r>
            <a:endParaRPr lang="id-ID" sz="6602" b="1" dirty="0">
              <a:solidFill>
                <a:schemeClr val="accent4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5EB91D-ECCF-9E44-A781-9EA4386E13E0}"/>
              </a:ext>
            </a:extLst>
          </p:cNvPr>
          <p:cNvSpPr txBox="1"/>
          <p:nvPr/>
        </p:nvSpPr>
        <p:spPr>
          <a:xfrm>
            <a:off x="3703841" y="11382415"/>
            <a:ext cx="2166307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Clothing</a:t>
            </a:r>
            <a:endParaRPr lang="id-ID" sz="4000" b="1" dirty="0">
              <a:solidFill>
                <a:schemeClr val="bg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06718-FBFB-704C-BFAA-C04BB57617CE}"/>
              </a:ext>
            </a:extLst>
          </p:cNvPr>
          <p:cNvSpPr txBox="1"/>
          <p:nvPr/>
        </p:nvSpPr>
        <p:spPr>
          <a:xfrm>
            <a:off x="1314700" y="9819621"/>
            <a:ext cx="4667696" cy="900250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#Amazon Prime</a:t>
            </a:r>
            <a:endParaRPr lang="id-ID" sz="5400" b="1" dirty="0">
              <a:solidFill>
                <a:schemeClr val="tx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8185D-8C3B-184E-B15E-A59FADAEE87B}"/>
              </a:ext>
            </a:extLst>
          </p:cNvPr>
          <p:cNvSpPr txBox="1"/>
          <p:nvPr/>
        </p:nvSpPr>
        <p:spPr>
          <a:xfrm>
            <a:off x="5995719" y="9965796"/>
            <a:ext cx="1202260" cy="623252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Toys</a:t>
            </a:r>
            <a:endParaRPr lang="id-ID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7E3E-BAD1-884D-9EE1-E21051367951}"/>
              </a:ext>
            </a:extLst>
          </p:cNvPr>
          <p:cNvSpPr txBox="1"/>
          <p:nvPr/>
        </p:nvSpPr>
        <p:spPr>
          <a:xfrm>
            <a:off x="11019230" y="9709785"/>
            <a:ext cx="2972618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accent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Games</a:t>
            </a:r>
            <a:endParaRPr lang="id-ID" sz="6602" b="1" dirty="0">
              <a:solidFill>
                <a:schemeClr val="accent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3DADF-84DB-BA4D-B037-8FFD963673E7}"/>
              </a:ext>
            </a:extLst>
          </p:cNvPr>
          <p:cNvSpPr txBox="1"/>
          <p:nvPr/>
        </p:nvSpPr>
        <p:spPr>
          <a:xfrm>
            <a:off x="19895034" y="11950434"/>
            <a:ext cx="2823281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charset="0"/>
                <a:ea typeface="Lato" charset="0"/>
                <a:cs typeface="Lato" charset="0"/>
              </a:rPr>
              <a:t>Digital</a:t>
            </a:r>
            <a:endParaRPr lang="id-ID" sz="6602" b="1" dirty="0">
              <a:solidFill>
                <a:schemeClr val="accent4">
                  <a:lumMod val="60000"/>
                  <a:lumOff val="4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D1CF7-5579-E047-9895-30453A1367DD}"/>
              </a:ext>
            </a:extLst>
          </p:cNvPr>
          <p:cNvSpPr txBox="1"/>
          <p:nvPr/>
        </p:nvSpPr>
        <p:spPr>
          <a:xfrm>
            <a:off x="4700943" y="12453279"/>
            <a:ext cx="1319280" cy="377030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2000" b="1" dirty="0">
                <a:solidFill>
                  <a:srgbClr val="92D050"/>
                </a:solidFill>
                <a:latin typeface="Lato" charset="0"/>
                <a:ea typeface="Lato" charset="0"/>
                <a:cs typeface="Lato" charset="0"/>
              </a:rPr>
              <a:t>No Words</a:t>
            </a:r>
            <a:endParaRPr lang="id-ID" sz="2000" b="1" dirty="0">
              <a:solidFill>
                <a:srgbClr val="92D05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C50FE6-7ACD-7D47-A21C-65D4EE3FBE9B}"/>
              </a:ext>
            </a:extLst>
          </p:cNvPr>
          <p:cNvSpPr txBox="1"/>
          <p:nvPr/>
        </p:nvSpPr>
        <p:spPr>
          <a:xfrm>
            <a:off x="1351592" y="11141135"/>
            <a:ext cx="2204458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AWS</a:t>
            </a:r>
            <a:endParaRPr lang="id-ID" sz="6602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EC02A-B040-8942-BD12-6756B6530E10}"/>
              </a:ext>
            </a:extLst>
          </p:cNvPr>
          <p:cNvSpPr txBox="1"/>
          <p:nvPr/>
        </p:nvSpPr>
        <p:spPr>
          <a:xfrm>
            <a:off x="11828180" y="10692060"/>
            <a:ext cx="2939274" cy="623252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b="1" dirty="0">
                <a:solidFill>
                  <a:srgbClr val="FF7E79"/>
                </a:solidFill>
                <a:latin typeface="Lato" charset="0"/>
                <a:ea typeface="Lato" charset="0"/>
                <a:cs typeface="Lato" charset="0"/>
              </a:rPr>
              <a:t>United States</a:t>
            </a:r>
            <a:endParaRPr lang="id-ID" b="1" dirty="0">
              <a:solidFill>
                <a:srgbClr val="FF7E7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C7CC1C-AD71-CC47-BA7F-CE6FE9198B69}"/>
              </a:ext>
            </a:extLst>
          </p:cNvPr>
          <p:cNvSpPr txBox="1"/>
          <p:nvPr/>
        </p:nvSpPr>
        <p:spPr>
          <a:xfrm>
            <a:off x="6054120" y="11398965"/>
            <a:ext cx="365229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4000" b="1" dirty="0">
                <a:solidFill>
                  <a:srgbClr val="005493"/>
                </a:solidFill>
                <a:latin typeface="Lato" charset="0"/>
                <a:ea typeface="Lato" charset="0"/>
                <a:cs typeface="Lato" charset="0"/>
              </a:rPr>
              <a:t>Office Products</a:t>
            </a:r>
            <a:endParaRPr lang="id-ID" sz="4000" b="1" dirty="0">
              <a:solidFill>
                <a:srgbClr val="00549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E45A94-6470-3D42-9924-7D9D60ABE067}"/>
              </a:ext>
            </a:extLst>
          </p:cNvPr>
          <p:cNvSpPr txBox="1"/>
          <p:nvPr/>
        </p:nvSpPr>
        <p:spPr>
          <a:xfrm>
            <a:off x="15000539" y="10287120"/>
            <a:ext cx="8294844" cy="2223690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14000" b="1" dirty="0">
                <a:solidFill>
                  <a:srgbClr val="002060"/>
                </a:solidFill>
                <a:latin typeface="Lato" charset="0"/>
                <a:ea typeface="Lato" charset="0"/>
                <a:cs typeface="Lato" charset="0"/>
              </a:rPr>
              <a:t>Year 2020</a:t>
            </a:r>
            <a:endParaRPr lang="id-ID" sz="14000" b="1" dirty="0">
              <a:solidFill>
                <a:srgbClr val="00206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DCDE40-5A1C-0A4A-8B07-006A8A640BF9}"/>
              </a:ext>
            </a:extLst>
          </p:cNvPr>
          <p:cNvSpPr txBox="1"/>
          <p:nvPr/>
        </p:nvSpPr>
        <p:spPr>
          <a:xfrm>
            <a:off x="1330520" y="11993417"/>
            <a:ext cx="3416201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rgbClr val="009193"/>
                </a:solidFill>
                <a:latin typeface="Lato" charset="0"/>
                <a:ea typeface="Lato" charset="0"/>
                <a:cs typeface="Lato" charset="0"/>
              </a:rPr>
              <a:t>Gadgets</a:t>
            </a:r>
            <a:endParaRPr lang="id-ID" sz="6602" b="1" dirty="0">
              <a:solidFill>
                <a:srgbClr val="00919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7184A3-D664-BE4D-897B-FEE73AE45DA6}"/>
              </a:ext>
            </a:extLst>
          </p:cNvPr>
          <p:cNvSpPr txBox="1"/>
          <p:nvPr/>
        </p:nvSpPr>
        <p:spPr>
          <a:xfrm>
            <a:off x="9566959" y="11170103"/>
            <a:ext cx="5553836" cy="1177249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7200" b="1" dirty="0">
                <a:solidFill>
                  <a:srgbClr val="FBB62B"/>
                </a:solidFill>
                <a:latin typeface="Lato" charset="0"/>
                <a:ea typeface="Lato" charset="0"/>
                <a:cs typeface="Lato" charset="0"/>
              </a:rPr>
              <a:t>Digital Music</a:t>
            </a:r>
            <a:endParaRPr lang="id-ID" sz="7200" b="1" dirty="0">
              <a:solidFill>
                <a:srgbClr val="FBB62B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75A897-BC6C-8246-BEC7-8C16422F2CA4}"/>
              </a:ext>
            </a:extLst>
          </p:cNvPr>
          <p:cNvSpPr txBox="1"/>
          <p:nvPr/>
        </p:nvSpPr>
        <p:spPr>
          <a:xfrm>
            <a:off x="6017939" y="11670577"/>
            <a:ext cx="2804302" cy="154658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9600" b="1" dirty="0">
                <a:solidFill>
                  <a:srgbClr val="FF2600"/>
                </a:solidFill>
                <a:latin typeface="Lato" charset="0"/>
                <a:ea typeface="Lato" charset="0"/>
                <a:cs typeface="Lato" charset="0"/>
              </a:rPr>
              <a:t>Brie</a:t>
            </a:r>
            <a:endParaRPr lang="id-ID" sz="9600" b="1" dirty="0">
              <a:solidFill>
                <a:srgbClr val="FF260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34C032-4107-A84C-880E-0848AA44F84A}"/>
              </a:ext>
            </a:extLst>
          </p:cNvPr>
          <p:cNvSpPr txBox="1"/>
          <p:nvPr/>
        </p:nvSpPr>
        <p:spPr>
          <a:xfrm>
            <a:off x="15330667" y="11968191"/>
            <a:ext cx="4479440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Champions</a:t>
            </a:r>
            <a:endParaRPr lang="id-ID" sz="6602" b="1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45BAF5-9541-734D-B478-A84158BD217A}"/>
              </a:ext>
            </a:extLst>
          </p:cNvPr>
          <p:cNvSpPr txBox="1"/>
          <p:nvPr/>
        </p:nvSpPr>
        <p:spPr>
          <a:xfrm>
            <a:off x="8713398" y="11961563"/>
            <a:ext cx="6617269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Customer Centric</a:t>
            </a:r>
            <a:endParaRPr lang="id-ID" sz="6602" b="1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20F71-E5BC-6C42-85BF-86A8D1BA8324}"/>
              </a:ext>
            </a:extLst>
          </p:cNvPr>
          <p:cNvSpPr txBox="1"/>
          <p:nvPr/>
        </p:nvSpPr>
        <p:spPr>
          <a:xfrm>
            <a:off x="4789827" y="10482165"/>
            <a:ext cx="6789111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6602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en-US" sz="6602" b="1" dirty="0">
                <a:solidFill>
                  <a:srgbClr val="7030A0"/>
                </a:solidFill>
                <a:latin typeface="Lato" charset="0"/>
                <a:ea typeface="Lato" charset="0"/>
                <a:cs typeface="Lato" charset="0"/>
              </a:rPr>
              <a:t>Recommendation</a:t>
            </a:r>
            <a:endParaRPr lang="id-ID" sz="6602" b="1" dirty="0">
              <a:solidFill>
                <a:srgbClr val="7030A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9932F8-8262-E547-A70F-61F64865FC1E}"/>
              </a:ext>
            </a:extLst>
          </p:cNvPr>
          <p:cNvSpPr txBox="1"/>
          <p:nvPr/>
        </p:nvSpPr>
        <p:spPr>
          <a:xfrm>
            <a:off x="22535536" y="10865196"/>
            <a:ext cx="398195" cy="108523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id-ID" sz="6602" b="1" dirty="0">
                <a:solidFill>
                  <a:srgbClr val="FF2600"/>
                </a:solidFill>
                <a:latin typeface="Lato" charset="0"/>
                <a:ea typeface="Lato" charset="0"/>
                <a:cs typeface="Lato" charset="0"/>
              </a:rPr>
              <a:t>-</a:t>
            </a:r>
          </a:p>
        </p:txBody>
      </p:sp>
      <p:pic>
        <p:nvPicPr>
          <p:cNvPr id="128" name="Picture 1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31D785-5023-694E-A2CE-F6AA23F5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1" t="59706" r="29254" b="-3738"/>
          <a:stretch/>
        </p:blipFill>
        <p:spPr>
          <a:xfrm>
            <a:off x="3556050" y="5639574"/>
            <a:ext cx="3990350" cy="900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140401-B0DE-2E44-94C1-6D5C6ABFB5DA}"/>
              </a:ext>
            </a:extLst>
          </p:cNvPr>
          <p:cNvSpPr txBox="1"/>
          <p:nvPr/>
        </p:nvSpPr>
        <p:spPr>
          <a:xfrm>
            <a:off x="3314429" y="2935536"/>
            <a:ext cx="8565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Questions ?</a:t>
            </a:r>
          </a:p>
        </p:txBody>
      </p:sp>
      <p:sp>
        <p:nvSpPr>
          <p:cNvPr id="164" name="Freeform 226">
            <a:extLst>
              <a:ext uri="{FF2B5EF4-FFF2-40B4-BE49-F238E27FC236}">
                <a16:creationId xmlns:a16="http://schemas.microsoft.com/office/drawing/2014/main" id="{856151D3-D620-6C47-B3CC-641F278E0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48065" y="3191195"/>
            <a:ext cx="1697547" cy="4602478"/>
          </a:xfrm>
          <a:custGeom>
            <a:avLst/>
            <a:gdLst>
              <a:gd name="T0" fmla="*/ 279 w 310"/>
              <a:gd name="T1" fmla="*/ 203 h 910"/>
              <a:gd name="T2" fmla="*/ 279 w 310"/>
              <a:gd name="T3" fmla="*/ 203 h 910"/>
              <a:gd name="T4" fmla="*/ 217 w 310"/>
              <a:gd name="T5" fmla="*/ 179 h 910"/>
              <a:gd name="T6" fmla="*/ 89 w 310"/>
              <a:gd name="T7" fmla="*/ 179 h 910"/>
              <a:gd name="T8" fmla="*/ 30 w 310"/>
              <a:gd name="T9" fmla="*/ 203 h 910"/>
              <a:gd name="T10" fmla="*/ 0 w 310"/>
              <a:gd name="T11" fmla="*/ 279 h 910"/>
              <a:gd name="T12" fmla="*/ 0 w 310"/>
              <a:gd name="T13" fmla="*/ 490 h 910"/>
              <a:gd name="T14" fmla="*/ 27 w 310"/>
              <a:gd name="T15" fmla="*/ 517 h 910"/>
              <a:gd name="T16" fmla="*/ 52 w 310"/>
              <a:gd name="T17" fmla="*/ 490 h 910"/>
              <a:gd name="T18" fmla="*/ 52 w 310"/>
              <a:gd name="T19" fmla="*/ 279 h 910"/>
              <a:gd name="T20" fmla="*/ 65 w 310"/>
              <a:gd name="T21" fmla="*/ 241 h 910"/>
              <a:gd name="T22" fmla="*/ 70 w 310"/>
              <a:gd name="T23" fmla="*/ 236 h 910"/>
              <a:gd name="T24" fmla="*/ 70 w 310"/>
              <a:gd name="T25" fmla="*/ 877 h 910"/>
              <a:gd name="T26" fmla="*/ 103 w 310"/>
              <a:gd name="T27" fmla="*/ 909 h 910"/>
              <a:gd name="T28" fmla="*/ 136 w 310"/>
              <a:gd name="T29" fmla="*/ 877 h 910"/>
              <a:gd name="T30" fmla="*/ 136 w 310"/>
              <a:gd name="T31" fmla="*/ 560 h 910"/>
              <a:gd name="T32" fmla="*/ 173 w 310"/>
              <a:gd name="T33" fmla="*/ 560 h 910"/>
              <a:gd name="T34" fmla="*/ 173 w 310"/>
              <a:gd name="T35" fmla="*/ 877 h 910"/>
              <a:gd name="T36" fmla="*/ 206 w 310"/>
              <a:gd name="T37" fmla="*/ 909 h 910"/>
              <a:gd name="T38" fmla="*/ 238 w 310"/>
              <a:gd name="T39" fmla="*/ 877 h 910"/>
              <a:gd name="T40" fmla="*/ 238 w 310"/>
              <a:gd name="T41" fmla="*/ 236 h 910"/>
              <a:gd name="T42" fmla="*/ 244 w 310"/>
              <a:gd name="T43" fmla="*/ 238 h 910"/>
              <a:gd name="T44" fmla="*/ 255 w 310"/>
              <a:gd name="T45" fmla="*/ 279 h 910"/>
              <a:gd name="T46" fmla="*/ 255 w 310"/>
              <a:gd name="T47" fmla="*/ 490 h 910"/>
              <a:gd name="T48" fmla="*/ 282 w 310"/>
              <a:gd name="T49" fmla="*/ 517 h 910"/>
              <a:gd name="T50" fmla="*/ 309 w 310"/>
              <a:gd name="T51" fmla="*/ 490 h 910"/>
              <a:gd name="T52" fmla="*/ 309 w 310"/>
              <a:gd name="T53" fmla="*/ 279 h 910"/>
              <a:gd name="T54" fmla="*/ 279 w 310"/>
              <a:gd name="T55" fmla="*/ 203 h 910"/>
              <a:gd name="T56" fmla="*/ 154 w 310"/>
              <a:gd name="T57" fmla="*/ 149 h 910"/>
              <a:gd name="T58" fmla="*/ 154 w 310"/>
              <a:gd name="T59" fmla="*/ 149 h 910"/>
              <a:gd name="T60" fmla="*/ 220 w 310"/>
              <a:gd name="T61" fmla="*/ 73 h 910"/>
              <a:gd name="T62" fmla="*/ 154 w 310"/>
              <a:gd name="T63" fmla="*/ 0 h 910"/>
              <a:gd name="T64" fmla="*/ 89 w 310"/>
              <a:gd name="T65" fmla="*/ 73 h 910"/>
              <a:gd name="T66" fmla="*/ 154 w 310"/>
              <a:gd name="T67" fmla="*/ 149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0" h="910">
                <a:moveTo>
                  <a:pt x="279" y="203"/>
                </a:moveTo>
                <a:lnTo>
                  <a:pt x="279" y="203"/>
                </a:lnTo>
                <a:cubicBezTo>
                  <a:pt x="255" y="179"/>
                  <a:pt x="225" y="179"/>
                  <a:pt x="217" y="179"/>
                </a:cubicBezTo>
                <a:cubicBezTo>
                  <a:pt x="89" y="179"/>
                  <a:pt x="89" y="179"/>
                  <a:pt x="89" y="179"/>
                </a:cubicBezTo>
                <a:cubicBezTo>
                  <a:pt x="84" y="179"/>
                  <a:pt x="54" y="179"/>
                  <a:pt x="30" y="203"/>
                </a:cubicBezTo>
                <a:cubicBezTo>
                  <a:pt x="11" y="219"/>
                  <a:pt x="0" y="246"/>
                  <a:pt x="0" y="279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03"/>
                  <a:pt x="11" y="517"/>
                  <a:pt x="27" y="517"/>
                </a:cubicBezTo>
                <a:cubicBezTo>
                  <a:pt x="41" y="517"/>
                  <a:pt x="52" y="503"/>
                  <a:pt x="52" y="490"/>
                </a:cubicBezTo>
                <a:cubicBezTo>
                  <a:pt x="52" y="279"/>
                  <a:pt x="52" y="279"/>
                  <a:pt x="52" y="279"/>
                </a:cubicBezTo>
                <a:cubicBezTo>
                  <a:pt x="52" y="259"/>
                  <a:pt x="57" y="246"/>
                  <a:pt x="65" y="241"/>
                </a:cubicBezTo>
                <a:cubicBezTo>
                  <a:pt x="68" y="238"/>
                  <a:pt x="68" y="236"/>
                  <a:pt x="70" y="236"/>
                </a:cubicBezTo>
                <a:cubicBezTo>
                  <a:pt x="70" y="877"/>
                  <a:pt x="70" y="877"/>
                  <a:pt x="70" y="877"/>
                </a:cubicBezTo>
                <a:cubicBezTo>
                  <a:pt x="70" y="896"/>
                  <a:pt x="87" y="909"/>
                  <a:pt x="103" y="909"/>
                </a:cubicBezTo>
                <a:cubicBezTo>
                  <a:pt x="122" y="909"/>
                  <a:pt x="136" y="896"/>
                  <a:pt x="136" y="877"/>
                </a:cubicBezTo>
                <a:cubicBezTo>
                  <a:pt x="136" y="560"/>
                  <a:pt x="136" y="560"/>
                  <a:pt x="136" y="560"/>
                </a:cubicBezTo>
                <a:cubicBezTo>
                  <a:pt x="173" y="560"/>
                  <a:pt x="173" y="560"/>
                  <a:pt x="173" y="560"/>
                </a:cubicBezTo>
                <a:cubicBezTo>
                  <a:pt x="173" y="877"/>
                  <a:pt x="173" y="877"/>
                  <a:pt x="173" y="877"/>
                </a:cubicBezTo>
                <a:cubicBezTo>
                  <a:pt x="173" y="896"/>
                  <a:pt x="187" y="909"/>
                  <a:pt x="206" y="909"/>
                </a:cubicBezTo>
                <a:cubicBezTo>
                  <a:pt x="222" y="909"/>
                  <a:pt x="238" y="896"/>
                  <a:pt x="238" y="877"/>
                </a:cubicBezTo>
                <a:cubicBezTo>
                  <a:pt x="238" y="236"/>
                  <a:pt x="238" y="236"/>
                  <a:pt x="238" y="236"/>
                </a:cubicBezTo>
                <a:cubicBezTo>
                  <a:pt x="238" y="236"/>
                  <a:pt x="241" y="238"/>
                  <a:pt x="244" y="238"/>
                </a:cubicBezTo>
                <a:cubicBezTo>
                  <a:pt x="252" y="246"/>
                  <a:pt x="255" y="259"/>
                  <a:pt x="255" y="279"/>
                </a:cubicBezTo>
                <a:cubicBezTo>
                  <a:pt x="255" y="490"/>
                  <a:pt x="255" y="490"/>
                  <a:pt x="255" y="490"/>
                </a:cubicBezTo>
                <a:cubicBezTo>
                  <a:pt x="255" y="503"/>
                  <a:pt x="268" y="517"/>
                  <a:pt x="282" y="517"/>
                </a:cubicBezTo>
                <a:cubicBezTo>
                  <a:pt x="295" y="517"/>
                  <a:pt x="309" y="503"/>
                  <a:pt x="309" y="490"/>
                </a:cubicBezTo>
                <a:cubicBezTo>
                  <a:pt x="309" y="279"/>
                  <a:pt x="309" y="279"/>
                  <a:pt x="309" y="279"/>
                </a:cubicBezTo>
                <a:cubicBezTo>
                  <a:pt x="309" y="246"/>
                  <a:pt x="298" y="219"/>
                  <a:pt x="279" y="203"/>
                </a:cubicBezTo>
                <a:close/>
                <a:moveTo>
                  <a:pt x="154" y="149"/>
                </a:moveTo>
                <a:lnTo>
                  <a:pt x="154" y="149"/>
                </a:lnTo>
                <a:cubicBezTo>
                  <a:pt x="190" y="149"/>
                  <a:pt x="220" y="113"/>
                  <a:pt x="220" y="73"/>
                </a:cubicBezTo>
                <a:cubicBezTo>
                  <a:pt x="220" y="35"/>
                  <a:pt x="190" y="0"/>
                  <a:pt x="154" y="0"/>
                </a:cubicBezTo>
                <a:cubicBezTo>
                  <a:pt x="119" y="0"/>
                  <a:pt x="89" y="35"/>
                  <a:pt x="89" y="73"/>
                </a:cubicBezTo>
                <a:cubicBezTo>
                  <a:pt x="89" y="113"/>
                  <a:pt x="119" y="149"/>
                  <a:pt x="154" y="1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70" tIns="121885" rIns="243770" bIns="121885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5" name="Freeform 6701">
            <a:extLst>
              <a:ext uri="{FF2B5EF4-FFF2-40B4-BE49-F238E27FC236}">
                <a16:creationId xmlns:a16="http://schemas.microsoft.com/office/drawing/2014/main" id="{9842553D-8970-634F-88A9-064F3850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893" y="4279234"/>
            <a:ext cx="221715" cy="372910"/>
          </a:xfrm>
          <a:custGeom>
            <a:avLst/>
            <a:gdLst>
              <a:gd name="T0" fmla="*/ 0 w 300"/>
              <a:gd name="T1" fmla="*/ 251 h 497"/>
              <a:gd name="T2" fmla="*/ 0 w 300"/>
              <a:gd name="T3" fmla="*/ 251 h 497"/>
              <a:gd name="T4" fmla="*/ 34 w 300"/>
              <a:gd name="T5" fmla="*/ 72 h 497"/>
              <a:gd name="T6" fmla="*/ 150 w 300"/>
              <a:gd name="T7" fmla="*/ 0 h 497"/>
              <a:gd name="T8" fmla="*/ 241 w 300"/>
              <a:gd name="T9" fmla="*/ 34 h 497"/>
              <a:gd name="T10" fmla="*/ 285 w 300"/>
              <a:gd name="T11" fmla="*/ 125 h 497"/>
              <a:gd name="T12" fmla="*/ 299 w 300"/>
              <a:gd name="T13" fmla="*/ 251 h 497"/>
              <a:gd name="T14" fmla="*/ 285 w 300"/>
              <a:gd name="T15" fmla="*/ 371 h 497"/>
              <a:gd name="T16" fmla="*/ 241 w 300"/>
              <a:gd name="T17" fmla="*/ 462 h 497"/>
              <a:gd name="T18" fmla="*/ 150 w 300"/>
              <a:gd name="T19" fmla="*/ 496 h 497"/>
              <a:gd name="T20" fmla="*/ 34 w 300"/>
              <a:gd name="T21" fmla="*/ 424 h 497"/>
              <a:gd name="T22" fmla="*/ 0 w 300"/>
              <a:gd name="T23" fmla="*/ 251 h 497"/>
              <a:gd name="T24" fmla="*/ 87 w 300"/>
              <a:gd name="T25" fmla="*/ 251 h 497"/>
              <a:gd name="T26" fmla="*/ 87 w 300"/>
              <a:gd name="T27" fmla="*/ 251 h 497"/>
              <a:gd name="T28" fmla="*/ 92 w 300"/>
              <a:gd name="T29" fmla="*/ 342 h 497"/>
              <a:gd name="T30" fmla="*/ 111 w 300"/>
              <a:gd name="T31" fmla="*/ 405 h 497"/>
              <a:gd name="T32" fmla="*/ 150 w 300"/>
              <a:gd name="T33" fmla="*/ 428 h 497"/>
              <a:gd name="T34" fmla="*/ 202 w 300"/>
              <a:gd name="T35" fmla="*/ 381 h 497"/>
              <a:gd name="T36" fmla="*/ 212 w 300"/>
              <a:gd name="T37" fmla="*/ 251 h 497"/>
              <a:gd name="T38" fmla="*/ 202 w 300"/>
              <a:gd name="T39" fmla="*/ 116 h 497"/>
              <a:gd name="T40" fmla="*/ 150 w 300"/>
              <a:gd name="T41" fmla="*/ 72 h 497"/>
              <a:gd name="T42" fmla="*/ 101 w 300"/>
              <a:gd name="T43" fmla="*/ 116 h 497"/>
              <a:gd name="T44" fmla="*/ 87 w 300"/>
              <a:gd name="T45" fmla="*/ 25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0" h="497">
                <a:moveTo>
                  <a:pt x="0" y="251"/>
                </a:moveTo>
                <a:lnTo>
                  <a:pt x="0" y="251"/>
                </a:lnTo>
                <a:cubicBezTo>
                  <a:pt x="0" y="178"/>
                  <a:pt x="10" y="120"/>
                  <a:pt x="34" y="72"/>
                </a:cubicBezTo>
                <a:cubicBezTo>
                  <a:pt x="58" y="24"/>
                  <a:pt x="96" y="0"/>
                  <a:pt x="150" y="0"/>
                </a:cubicBezTo>
                <a:cubicBezTo>
                  <a:pt x="188" y="0"/>
                  <a:pt x="217" y="9"/>
                  <a:pt x="241" y="34"/>
                </a:cubicBezTo>
                <a:cubicBezTo>
                  <a:pt x="260" y="58"/>
                  <a:pt x="280" y="92"/>
                  <a:pt x="285" y="125"/>
                </a:cubicBezTo>
                <a:cubicBezTo>
                  <a:pt x="294" y="163"/>
                  <a:pt x="299" y="202"/>
                  <a:pt x="299" y="251"/>
                </a:cubicBezTo>
                <a:cubicBezTo>
                  <a:pt x="299" y="294"/>
                  <a:pt x="294" y="337"/>
                  <a:pt x="285" y="371"/>
                </a:cubicBezTo>
                <a:cubicBezTo>
                  <a:pt x="280" y="409"/>
                  <a:pt x="260" y="438"/>
                  <a:pt x="241" y="462"/>
                </a:cubicBezTo>
                <a:cubicBezTo>
                  <a:pt x="217" y="486"/>
                  <a:pt x="188" y="496"/>
                  <a:pt x="150" y="496"/>
                </a:cubicBezTo>
                <a:cubicBezTo>
                  <a:pt x="96" y="496"/>
                  <a:pt x="58" y="472"/>
                  <a:pt x="34" y="424"/>
                </a:cubicBezTo>
                <a:cubicBezTo>
                  <a:pt x="10" y="376"/>
                  <a:pt x="0" y="317"/>
                  <a:pt x="0" y="251"/>
                </a:cubicBezTo>
                <a:close/>
                <a:moveTo>
                  <a:pt x="87" y="251"/>
                </a:moveTo>
                <a:lnTo>
                  <a:pt x="87" y="251"/>
                </a:lnTo>
                <a:cubicBezTo>
                  <a:pt x="87" y="289"/>
                  <a:pt x="87" y="317"/>
                  <a:pt x="92" y="342"/>
                </a:cubicBezTo>
                <a:cubicBezTo>
                  <a:pt x="92" y="366"/>
                  <a:pt x="101" y="390"/>
                  <a:pt x="111" y="405"/>
                </a:cubicBezTo>
                <a:cubicBezTo>
                  <a:pt x="121" y="419"/>
                  <a:pt x="131" y="428"/>
                  <a:pt x="150" y="428"/>
                </a:cubicBezTo>
                <a:cubicBezTo>
                  <a:pt x="174" y="428"/>
                  <a:pt x="193" y="409"/>
                  <a:pt x="202" y="381"/>
                </a:cubicBezTo>
                <a:cubicBezTo>
                  <a:pt x="207" y="351"/>
                  <a:pt x="212" y="308"/>
                  <a:pt x="212" y="251"/>
                </a:cubicBezTo>
                <a:cubicBezTo>
                  <a:pt x="212" y="188"/>
                  <a:pt x="207" y="144"/>
                  <a:pt x="202" y="116"/>
                </a:cubicBezTo>
                <a:cubicBezTo>
                  <a:pt x="193" y="87"/>
                  <a:pt x="174" y="72"/>
                  <a:pt x="150" y="72"/>
                </a:cubicBezTo>
                <a:cubicBezTo>
                  <a:pt x="126" y="72"/>
                  <a:pt x="106" y="87"/>
                  <a:pt x="101" y="116"/>
                </a:cubicBezTo>
                <a:cubicBezTo>
                  <a:pt x="92" y="149"/>
                  <a:pt x="87" y="193"/>
                  <a:pt x="87" y="2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 Regular"/>
              <a:cs typeface="Lato Regular"/>
            </a:endParaRPr>
          </a:p>
        </p:txBody>
      </p:sp>
      <p:sp>
        <p:nvSpPr>
          <p:cNvPr id="196" name="Freeform 6789">
            <a:extLst>
              <a:ext uri="{FF2B5EF4-FFF2-40B4-BE49-F238E27FC236}">
                <a16:creationId xmlns:a16="http://schemas.microsoft.com/office/drawing/2014/main" id="{6804C0F0-2FD4-FE46-9160-76886FA1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85" y="9482135"/>
            <a:ext cx="221715" cy="372910"/>
          </a:xfrm>
          <a:custGeom>
            <a:avLst/>
            <a:gdLst>
              <a:gd name="T0" fmla="*/ 0 w 300"/>
              <a:gd name="T1" fmla="*/ 246 h 497"/>
              <a:gd name="T2" fmla="*/ 0 w 300"/>
              <a:gd name="T3" fmla="*/ 246 h 497"/>
              <a:gd name="T4" fmla="*/ 34 w 300"/>
              <a:gd name="T5" fmla="*/ 68 h 497"/>
              <a:gd name="T6" fmla="*/ 150 w 300"/>
              <a:gd name="T7" fmla="*/ 0 h 497"/>
              <a:gd name="T8" fmla="*/ 241 w 300"/>
              <a:gd name="T9" fmla="*/ 34 h 497"/>
              <a:gd name="T10" fmla="*/ 285 w 300"/>
              <a:gd name="T11" fmla="*/ 125 h 497"/>
              <a:gd name="T12" fmla="*/ 299 w 300"/>
              <a:gd name="T13" fmla="*/ 246 h 497"/>
              <a:gd name="T14" fmla="*/ 285 w 300"/>
              <a:gd name="T15" fmla="*/ 371 h 497"/>
              <a:gd name="T16" fmla="*/ 241 w 300"/>
              <a:gd name="T17" fmla="*/ 457 h 497"/>
              <a:gd name="T18" fmla="*/ 150 w 300"/>
              <a:gd name="T19" fmla="*/ 496 h 497"/>
              <a:gd name="T20" fmla="*/ 34 w 300"/>
              <a:gd name="T21" fmla="*/ 424 h 497"/>
              <a:gd name="T22" fmla="*/ 0 w 300"/>
              <a:gd name="T23" fmla="*/ 246 h 497"/>
              <a:gd name="T24" fmla="*/ 87 w 300"/>
              <a:gd name="T25" fmla="*/ 246 h 497"/>
              <a:gd name="T26" fmla="*/ 87 w 300"/>
              <a:gd name="T27" fmla="*/ 246 h 497"/>
              <a:gd name="T28" fmla="*/ 92 w 300"/>
              <a:gd name="T29" fmla="*/ 342 h 497"/>
              <a:gd name="T30" fmla="*/ 111 w 300"/>
              <a:gd name="T31" fmla="*/ 400 h 497"/>
              <a:gd name="T32" fmla="*/ 150 w 300"/>
              <a:gd name="T33" fmla="*/ 424 h 497"/>
              <a:gd name="T34" fmla="*/ 202 w 300"/>
              <a:gd name="T35" fmla="*/ 381 h 497"/>
              <a:gd name="T36" fmla="*/ 212 w 300"/>
              <a:gd name="T37" fmla="*/ 246 h 497"/>
              <a:gd name="T38" fmla="*/ 202 w 300"/>
              <a:gd name="T39" fmla="*/ 111 h 497"/>
              <a:gd name="T40" fmla="*/ 150 w 300"/>
              <a:gd name="T41" fmla="*/ 68 h 497"/>
              <a:gd name="T42" fmla="*/ 101 w 300"/>
              <a:gd name="T43" fmla="*/ 116 h 497"/>
              <a:gd name="T44" fmla="*/ 87 w 300"/>
              <a:gd name="T45" fmla="*/ 24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0" h="497">
                <a:moveTo>
                  <a:pt x="0" y="246"/>
                </a:moveTo>
                <a:lnTo>
                  <a:pt x="0" y="246"/>
                </a:lnTo>
                <a:cubicBezTo>
                  <a:pt x="0" y="178"/>
                  <a:pt x="10" y="116"/>
                  <a:pt x="34" y="68"/>
                </a:cubicBezTo>
                <a:cubicBezTo>
                  <a:pt x="58" y="24"/>
                  <a:pt x="96" y="0"/>
                  <a:pt x="150" y="0"/>
                </a:cubicBezTo>
                <a:cubicBezTo>
                  <a:pt x="188" y="0"/>
                  <a:pt x="217" y="9"/>
                  <a:pt x="241" y="34"/>
                </a:cubicBezTo>
                <a:cubicBezTo>
                  <a:pt x="260" y="58"/>
                  <a:pt x="280" y="87"/>
                  <a:pt x="285" y="125"/>
                </a:cubicBezTo>
                <a:cubicBezTo>
                  <a:pt x="294" y="159"/>
                  <a:pt x="299" y="202"/>
                  <a:pt x="299" y="246"/>
                </a:cubicBezTo>
                <a:cubicBezTo>
                  <a:pt x="299" y="294"/>
                  <a:pt x="294" y="332"/>
                  <a:pt x="285" y="371"/>
                </a:cubicBezTo>
                <a:cubicBezTo>
                  <a:pt x="280" y="405"/>
                  <a:pt x="260" y="433"/>
                  <a:pt x="241" y="457"/>
                </a:cubicBezTo>
                <a:cubicBezTo>
                  <a:pt x="217" y="481"/>
                  <a:pt x="188" y="496"/>
                  <a:pt x="150" y="496"/>
                </a:cubicBezTo>
                <a:cubicBezTo>
                  <a:pt x="96" y="496"/>
                  <a:pt x="58" y="472"/>
                  <a:pt x="34" y="424"/>
                </a:cubicBezTo>
                <a:cubicBezTo>
                  <a:pt x="10" y="376"/>
                  <a:pt x="0" y="318"/>
                  <a:pt x="0" y="246"/>
                </a:cubicBezTo>
                <a:close/>
                <a:moveTo>
                  <a:pt x="87" y="246"/>
                </a:moveTo>
                <a:lnTo>
                  <a:pt x="87" y="246"/>
                </a:lnTo>
                <a:cubicBezTo>
                  <a:pt x="87" y="284"/>
                  <a:pt x="87" y="318"/>
                  <a:pt x="92" y="342"/>
                </a:cubicBezTo>
                <a:cubicBezTo>
                  <a:pt x="92" y="366"/>
                  <a:pt x="101" y="385"/>
                  <a:pt x="111" y="400"/>
                </a:cubicBezTo>
                <a:cubicBezTo>
                  <a:pt x="121" y="419"/>
                  <a:pt x="131" y="424"/>
                  <a:pt x="150" y="424"/>
                </a:cubicBezTo>
                <a:cubicBezTo>
                  <a:pt x="174" y="424"/>
                  <a:pt x="193" y="409"/>
                  <a:pt x="202" y="381"/>
                </a:cubicBezTo>
                <a:cubicBezTo>
                  <a:pt x="207" y="347"/>
                  <a:pt x="212" y="303"/>
                  <a:pt x="212" y="246"/>
                </a:cubicBezTo>
                <a:cubicBezTo>
                  <a:pt x="212" y="188"/>
                  <a:pt x="207" y="144"/>
                  <a:pt x="202" y="111"/>
                </a:cubicBezTo>
                <a:cubicBezTo>
                  <a:pt x="193" y="82"/>
                  <a:pt x="174" y="68"/>
                  <a:pt x="150" y="68"/>
                </a:cubicBezTo>
                <a:cubicBezTo>
                  <a:pt x="126" y="68"/>
                  <a:pt x="106" y="82"/>
                  <a:pt x="101" y="116"/>
                </a:cubicBezTo>
                <a:cubicBezTo>
                  <a:pt x="92" y="144"/>
                  <a:pt x="87" y="188"/>
                  <a:pt x="87" y="2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 Regular"/>
              <a:cs typeface="Lato Regular"/>
            </a:endParaRPr>
          </a:p>
        </p:txBody>
      </p:sp>
      <p:sp>
        <p:nvSpPr>
          <p:cNvPr id="197" name="Freeform 771">
            <a:extLst>
              <a:ext uri="{FF2B5EF4-FFF2-40B4-BE49-F238E27FC236}">
                <a16:creationId xmlns:a16="http://schemas.microsoft.com/office/drawing/2014/main" id="{990F2B1F-50C6-1347-8101-BE3B4DDC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440" y="1002557"/>
            <a:ext cx="3834049" cy="2869046"/>
          </a:xfrm>
          <a:custGeom>
            <a:avLst/>
            <a:gdLst>
              <a:gd name="T0" fmla="*/ 2279 w 5064"/>
              <a:gd name="T1" fmla="*/ 0 h 3789"/>
              <a:gd name="T2" fmla="*/ 2279 w 5064"/>
              <a:gd name="T3" fmla="*/ 0 h 3789"/>
              <a:gd name="T4" fmla="*/ 1210 w 5064"/>
              <a:gd name="T5" fmla="*/ 3123 h 3789"/>
              <a:gd name="T6" fmla="*/ 692 w 5064"/>
              <a:gd name="T7" fmla="*/ 3532 h 3789"/>
              <a:gd name="T8" fmla="*/ 2112 w 5064"/>
              <a:gd name="T9" fmla="*/ 3788 h 3789"/>
              <a:gd name="T10" fmla="*/ 3373 w 5064"/>
              <a:gd name="T11" fmla="*/ 3570 h 3789"/>
              <a:gd name="T12" fmla="*/ 4717 w 5064"/>
              <a:gd name="T13" fmla="*/ 2445 h 3789"/>
              <a:gd name="T14" fmla="*/ 2426 w 5064"/>
              <a:gd name="T15" fmla="*/ 7 h 3789"/>
              <a:gd name="T16" fmla="*/ 2279 w 5064"/>
              <a:gd name="T17" fmla="*/ 0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chemeClr val="accent4">
              <a:alpha val="89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FF6E3CA-065A-C74E-A405-90C3484543C9}"/>
              </a:ext>
            </a:extLst>
          </p:cNvPr>
          <p:cNvSpPr txBox="1"/>
          <p:nvPr/>
        </p:nvSpPr>
        <p:spPr>
          <a:xfrm>
            <a:off x="19085853" y="1467584"/>
            <a:ext cx="222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My voice 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counts,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7D117-9BC9-AB49-B244-A63BDD962F3C}"/>
              </a:ext>
            </a:extLst>
          </p:cNvPr>
          <p:cNvSpPr txBox="1"/>
          <p:nvPr/>
        </p:nvSpPr>
        <p:spPr>
          <a:xfrm>
            <a:off x="3630961" y="4631930"/>
            <a:ext cx="912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  <a:latin typeface="Helvetica" pitchFamily="2" charset="0"/>
              </a:rPr>
              <a:t>Thank You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EE65A-EAFA-594D-B145-8C553955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74F68-8D05-834F-ACC2-474EED21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65099-0B8F-2646-AA57-3CFCDB109188}"/>
              </a:ext>
            </a:extLst>
          </p:cNvPr>
          <p:cNvSpPr/>
          <p:nvPr/>
        </p:nvSpPr>
        <p:spPr>
          <a:xfrm>
            <a:off x="0" y="13237494"/>
            <a:ext cx="24377650" cy="478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EB3D8D-01BE-214A-BE6D-DC7CAE71DA5A}"/>
              </a:ext>
            </a:extLst>
          </p:cNvPr>
          <p:cNvSpPr txBox="1"/>
          <p:nvPr/>
        </p:nvSpPr>
        <p:spPr>
          <a:xfrm>
            <a:off x="172025" y="13307605"/>
            <a:ext cx="1523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Researched, analyzed &amp; presented by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Team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BRIE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9FC60F-EFAF-2744-A58B-8ABCB2703E56}"/>
              </a:ext>
            </a:extLst>
          </p:cNvPr>
          <p:cNvSpPr txBox="1"/>
          <p:nvPr/>
        </p:nvSpPr>
        <p:spPr>
          <a:xfrm>
            <a:off x="261508" y="275845"/>
            <a:ext cx="15237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19232E"/>
                </a:solidFill>
                <a:latin typeface="Helvetica" pitchFamily="2" charset="0"/>
              </a:rPr>
              <a:t>Business Analytics | Fall 2019</a:t>
            </a:r>
          </a:p>
        </p:txBody>
      </p:sp>
    </p:spTree>
    <p:extLst>
      <p:ext uri="{BB962C8B-B14F-4D97-AF65-F5344CB8AC3E}">
        <p14:creationId xmlns:p14="http://schemas.microsoft.com/office/powerpoint/2010/main" val="9957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95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BF924-F558-5D44-B5BD-BA92FF40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/>
          <a:stretch/>
        </p:blipFill>
        <p:spPr>
          <a:xfrm>
            <a:off x="376517" y="2536665"/>
            <a:ext cx="4161352" cy="7429425"/>
          </a:xfrm>
          <a:prstGeom prst="rect">
            <a:avLst/>
          </a:prstGeom>
          <a:ln w="50800">
            <a:solidFill>
              <a:srgbClr val="364D65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49E251-9984-0A42-86AF-D106EDA441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11458"/>
          <a:stretch/>
        </p:blipFill>
        <p:spPr>
          <a:xfrm>
            <a:off x="19482003" y="2536665"/>
            <a:ext cx="4161352" cy="7429425"/>
          </a:xfrm>
          <a:prstGeom prst="rect">
            <a:avLst/>
          </a:prstGeom>
          <a:noFill/>
          <a:ln w="50800">
            <a:solidFill>
              <a:srgbClr val="364D65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D891D-B212-A549-B191-A26E69B2E0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11748"/>
          <a:stretch/>
        </p:blipFill>
        <p:spPr>
          <a:xfrm>
            <a:off x="14966304" y="2536665"/>
            <a:ext cx="4161352" cy="7429425"/>
          </a:xfrm>
          <a:prstGeom prst="rect">
            <a:avLst/>
          </a:prstGeom>
          <a:ln w="50800">
            <a:solidFill>
              <a:srgbClr val="364D65"/>
            </a:solidFill>
          </a:ln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0E104D-8C85-D442-AC0A-D7306A7066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b="11458"/>
          <a:stretch/>
        </p:blipFill>
        <p:spPr>
          <a:xfrm>
            <a:off x="4995246" y="2536665"/>
            <a:ext cx="4161352" cy="7429425"/>
          </a:xfrm>
          <a:prstGeom prst="rect">
            <a:avLst/>
          </a:prstGeom>
          <a:ln w="50800">
            <a:solidFill>
              <a:srgbClr val="364D65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CAD621B-BE56-A54B-B401-96030C78FA57}"/>
              </a:ext>
            </a:extLst>
          </p:cNvPr>
          <p:cNvGrpSpPr>
            <a:grpSpLocks noChangeAspect="1"/>
          </p:cNvGrpSpPr>
          <p:nvPr/>
        </p:nvGrpSpPr>
        <p:grpSpPr>
          <a:xfrm>
            <a:off x="10589036" y="6395512"/>
            <a:ext cx="3199578" cy="3200400"/>
            <a:chOff x="15732015" y="9971049"/>
            <a:chExt cx="2017820" cy="20183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B9BE96-9B78-6941-8008-BF416194519E}"/>
                </a:ext>
              </a:extLst>
            </p:cNvPr>
            <p:cNvSpPr/>
            <p:nvPr/>
          </p:nvSpPr>
          <p:spPr>
            <a:xfrm>
              <a:off x="15732015" y="9971049"/>
              <a:ext cx="2017820" cy="201834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88900">
              <a:solidFill>
                <a:srgbClr val="364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6BFB62-06B1-F04D-A9BF-C1A0698A60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141782" y="10258384"/>
              <a:ext cx="1274906" cy="1359054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rgbClr val="364D65"/>
            </a:solidFill>
            <a:ln>
              <a:noFill/>
            </a:ln>
          </p:spPr>
          <p:txBody>
            <a:bodyPr vert="horz" wrap="square" lIns="121896" tIns="60948" rIns="121896" bIns="60948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5A9A03-EB2E-CA47-946B-65486E8A2F7E}"/>
              </a:ext>
            </a:extLst>
          </p:cNvPr>
          <p:cNvGrpSpPr>
            <a:grpSpLocks noChangeAspect="1"/>
          </p:cNvGrpSpPr>
          <p:nvPr/>
        </p:nvGrpSpPr>
        <p:grpSpPr>
          <a:xfrm>
            <a:off x="10334288" y="2823097"/>
            <a:ext cx="3199553" cy="3200400"/>
            <a:chOff x="3940542" y="8052074"/>
            <a:chExt cx="2017820" cy="20183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99E886-C5FF-314E-AFDD-1A318E21AF14}"/>
                </a:ext>
              </a:extLst>
            </p:cNvPr>
            <p:cNvSpPr/>
            <p:nvPr/>
          </p:nvSpPr>
          <p:spPr>
            <a:xfrm>
              <a:off x="3940542" y="8052074"/>
              <a:ext cx="2017820" cy="201834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88900">
              <a:solidFill>
                <a:srgbClr val="364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A06323C0-3EF3-6147-AFE0-32CE8B04FA4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345666" y="8339409"/>
              <a:ext cx="1206826" cy="1416798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96" tIns="60948" rIns="121896" bIns="60948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BE22F5E-B759-7A4E-9BA5-FB4283F39672}"/>
              </a:ext>
            </a:extLst>
          </p:cNvPr>
          <p:cNvSpPr txBox="1"/>
          <p:nvPr/>
        </p:nvSpPr>
        <p:spPr>
          <a:xfrm>
            <a:off x="376517" y="10845656"/>
            <a:ext cx="22358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</a:schemeClr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Amazon strives to be the pioneer of personalization to improve customer experience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C21DA-32C7-CE42-9DBD-2B2B89B5ED59}"/>
              </a:ext>
            </a:extLst>
          </p:cNvPr>
          <p:cNvSpPr txBox="1"/>
          <p:nvPr/>
        </p:nvSpPr>
        <p:spPr>
          <a:xfrm>
            <a:off x="376517" y="12759248"/>
            <a:ext cx="6430684" cy="584775"/>
          </a:xfrm>
          <a:prstGeom prst="rect">
            <a:avLst/>
          </a:prstGeom>
          <a:solidFill>
            <a:schemeClr val="tx1">
              <a:lumMod val="50000"/>
              <a:alpha val="9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Helvetica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TechCrunch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97031F-BBAE-6648-AF94-77CEBA599A6B}"/>
              </a:ext>
            </a:extLst>
          </p:cNvPr>
          <p:cNvSpPr/>
          <p:nvPr/>
        </p:nvSpPr>
        <p:spPr>
          <a:xfrm>
            <a:off x="203200" y="2263629"/>
            <a:ext cx="9309746" cy="7985290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2F78E9-67F2-3140-9761-CB62C8D881FF}"/>
              </a:ext>
            </a:extLst>
          </p:cNvPr>
          <p:cNvSpPr/>
          <p:nvPr/>
        </p:nvSpPr>
        <p:spPr>
          <a:xfrm>
            <a:off x="14681200" y="2289029"/>
            <a:ext cx="9309746" cy="7985290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64E50-54E5-4747-BC84-1BD7049DEBC5}"/>
              </a:ext>
            </a:extLst>
          </p:cNvPr>
          <p:cNvSpPr txBox="1"/>
          <p:nvPr/>
        </p:nvSpPr>
        <p:spPr>
          <a:xfrm>
            <a:off x="376517" y="10323174"/>
            <a:ext cx="195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accent3"/>
                </a:solidFill>
                <a:latin typeface="Helvetica" pitchFamily="2" charset="0"/>
              </a:rPr>
              <a:t>Above images are screenshots from two different Amazon user accounts providing similar recommendation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E4A68B-8DD6-5147-98F2-CE1C1B152337}"/>
              </a:ext>
            </a:extLst>
          </p:cNvPr>
          <p:cNvSpPr/>
          <p:nvPr/>
        </p:nvSpPr>
        <p:spPr>
          <a:xfrm>
            <a:off x="386704" y="3278711"/>
            <a:ext cx="2997111" cy="694119"/>
          </a:xfrm>
          <a:prstGeom prst="rect">
            <a:avLst/>
          </a:prstGeom>
          <a:noFill/>
          <a:ln w="88900" cap="sq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ACE013-AF72-4442-8A66-B227BA6F49B8}"/>
              </a:ext>
            </a:extLst>
          </p:cNvPr>
          <p:cNvSpPr/>
          <p:nvPr/>
        </p:nvSpPr>
        <p:spPr>
          <a:xfrm>
            <a:off x="14966304" y="3461277"/>
            <a:ext cx="2997111" cy="694119"/>
          </a:xfrm>
          <a:prstGeom prst="rect">
            <a:avLst/>
          </a:prstGeom>
          <a:noFill/>
          <a:ln w="88900" cap="sq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688B9F-3214-114D-9CAD-3F9D703BE517}"/>
              </a:ext>
            </a:extLst>
          </p:cNvPr>
          <p:cNvSpPr/>
          <p:nvPr/>
        </p:nvSpPr>
        <p:spPr>
          <a:xfrm>
            <a:off x="19107289" y="5525264"/>
            <a:ext cx="4743311" cy="4525596"/>
          </a:xfrm>
          <a:prstGeom prst="rect">
            <a:avLst/>
          </a:prstGeom>
          <a:noFill/>
          <a:ln w="88900" cap="sq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313EFF-4844-B847-80A6-9FD9BEEFFE74}"/>
              </a:ext>
            </a:extLst>
          </p:cNvPr>
          <p:cNvSpPr/>
          <p:nvPr/>
        </p:nvSpPr>
        <p:spPr>
          <a:xfrm>
            <a:off x="4667859" y="5396828"/>
            <a:ext cx="4845087" cy="4525596"/>
          </a:xfrm>
          <a:prstGeom prst="rect">
            <a:avLst/>
          </a:prstGeom>
          <a:noFill/>
          <a:ln w="88900" cap="sq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908D72-90A3-9442-86C3-70B7B5D38091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9512946" y="4406010"/>
            <a:ext cx="821342" cy="17287"/>
          </a:xfrm>
          <a:prstGeom prst="straightConnector1">
            <a:avLst/>
          </a:prstGeom>
          <a:ln w="88900">
            <a:solidFill>
              <a:srgbClr val="364D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C68B04-6ACD-D746-B364-A9C1A364A1F9}"/>
              </a:ext>
            </a:extLst>
          </p:cNvPr>
          <p:cNvCxnSpPr>
            <a:cxnSpLocks/>
          </p:cNvCxnSpPr>
          <p:nvPr/>
        </p:nvCxnSpPr>
        <p:spPr>
          <a:xfrm>
            <a:off x="13811543" y="7958773"/>
            <a:ext cx="869657" cy="0"/>
          </a:xfrm>
          <a:prstGeom prst="straightConnector1">
            <a:avLst/>
          </a:prstGeom>
          <a:ln w="88900">
            <a:solidFill>
              <a:srgbClr val="364D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D64EAA-1D38-174C-9808-C1C7B9E24B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EFB4C2-D191-8D46-803A-117C078EC9F1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A5F3-8D10-684F-92A3-FE1E6A7CD7CC}"/>
              </a:ext>
            </a:extLst>
          </p:cNvPr>
          <p:cNvSpPr txBox="1"/>
          <p:nvPr/>
        </p:nvSpPr>
        <p:spPr>
          <a:xfrm>
            <a:off x="376518" y="268942"/>
            <a:ext cx="1246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Business Analysis &gt; Amazon &gt; Product Recommendation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41BBE-7EBE-0844-BDA7-3F1EC9C28302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elvetica" pitchFamily="2" charset="0"/>
              </a:rPr>
              <a:t>1.1  Product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1391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659C91-B9E7-3846-BE0B-E7A747E5B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50142"/>
              </p:ext>
            </p:extLst>
          </p:nvPr>
        </p:nvGraphicFramePr>
        <p:xfrm>
          <a:off x="13380121" y="6267386"/>
          <a:ext cx="11625314" cy="7750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CE835AD-8013-AC4C-9DA4-87DD08C75670}"/>
              </a:ext>
            </a:extLst>
          </p:cNvPr>
          <p:cNvGrpSpPr/>
          <p:nvPr/>
        </p:nvGrpSpPr>
        <p:grpSpPr>
          <a:xfrm>
            <a:off x="20407042" y="5053447"/>
            <a:ext cx="1812004" cy="6283008"/>
            <a:chOff x="6676681" y="1266003"/>
            <a:chExt cx="1848496" cy="6399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F40735-BCB0-5742-9792-CF1B2E614115}"/>
                </a:ext>
              </a:extLst>
            </p:cNvPr>
            <p:cNvGrpSpPr/>
            <p:nvPr/>
          </p:nvGrpSpPr>
          <p:grpSpPr>
            <a:xfrm>
              <a:off x="6676681" y="1266003"/>
              <a:ext cx="1848496" cy="6399519"/>
              <a:chOff x="6654401" y="1555643"/>
              <a:chExt cx="1848496" cy="63995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71B9DA-384C-C248-90EE-A3BD14D92488}"/>
                  </a:ext>
                </a:extLst>
              </p:cNvPr>
              <p:cNvGrpSpPr/>
              <p:nvPr/>
            </p:nvGrpSpPr>
            <p:grpSpPr>
              <a:xfrm>
                <a:off x="7434592" y="7532373"/>
                <a:ext cx="422661" cy="422789"/>
                <a:chOff x="7434592" y="7532373"/>
                <a:chExt cx="422661" cy="422789"/>
              </a:xfrm>
            </p:grpSpPr>
            <p:sp>
              <p:nvSpPr>
                <p:cNvPr id="9" name="AutoShape 6">
                  <a:extLst>
                    <a:ext uri="{FF2B5EF4-FFF2-40B4-BE49-F238E27FC236}">
                      <a16:creationId xmlns:a16="http://schemas.microsoft.com/office/drawing/2014/main" id="{37DB36F7-FAE5-DE47-A646-9E0109CA8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1212" y="7665098"/>
                  <a:ext cx="160835" cy="160885"/>
                </a:xfrm>
                <a:custGeom>
                  <a:avLst/>
                  <a:gdLst>
                    <a:gd name="T0" fmla="*/ 2155266 w 21598"/>
                    <a:gd name="T1" fmla="*/ 1077647 h 21598"/>
                    <a:gd name="T2" fmla="*/ 2073241 w 21598"/>
                    <a:gd name="T3" fmla="*/ 665212 h 21598"/>
                    <a:gd name="T4" fmla="*/ 1839627 w 21598"/>
                    <a:gd name="T5" fmla="*/ 315638 h 21598"/>
                    <a:gd name="T6" fmla="*/ 1490054 w 21598"/>
                    <a:gd name="T7" fmla="*/ 82024 h 21598"/>
                    <a:gd name="T8" fmla="*/ 1077647 w 21598"/>
                    <a:gd name="T9" fmla="*/ 0 h 21598"/>
                    <a:gd name="T10" fmla="*/ 665212 w 21598"/>
                    <a:gd name="T11" fmla="*/ 82024 h 21598"/>
                    <a:gd name="T12" fmla="*/ 315638 w 21598"/>
                    <a:gd name="T13" fmla="*/ 315638 h 21598"/>
                    <a:gd name="T14" fmla="*/ 82024 w 21598"/>
                    <a:gd name="T15" fmla="*/ 665212 h 21598"/>
                    <a:gd name="T16" fmla="*/ 0 w 21598"/>
                    <a:gd name="T17" fmla="*/ 1077647 h 21598"/>
                    <a:gd name="T18" fmla="*/ 82024 w 21598"/>
                    <a:gd name="T19" fmla="*/ 1490054 h 21598"/>
                    <a:gd name="T20" fmla="*/ 315638 w 21598"/>
                    <a:gd name="T21" fmla="*/ 1839627 h 21598"/>
                    <a:gd name="T22" fmla="*/ 665212 w 21598"/>
                    <a:gd name="T23" fmla="*/ 2073241 h 21598"/>
                    <a:gd name="T24" fmla="*/ 1077647 w 21598"/>
                    <a:gd name="T25" fmla="*/ 2155266 h 21598"/>
                    <a:gd name="T26" fmla="*/ 1490054 w 21598"/>
                    <a:gd name="T27" fmla="*/ 2073241 h 21598"/>
                    <a:gd name="T28" fmla="*/ 1839627 w 21598"/>
                    <a:gd name="T29" fmla="*/ 1839627 h 21598"/>
                    <a:gd name="T30" fmla="*/ 2073241 w 21598"/>
                    <a:gd name="T31" fmla="*/ 1490054 h 21598"/>
                    <a:gd name="T32" fmla="*/ 2155266 w 21598"/>
                    <a:gd name="T33" fmla="*/ 1077647 h 21598"/>
                    <a:gd name="T34" fmla="*/ 2155266 w 21598"/>
                    <a:gd name="T35" fmla="*/ 1077647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endParaRPr lang="en-US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0" name="AutoShape 7">
                  <a:extLst>
                    <a:ext uri="{FF2B5EF4-FFF2-40B4-BE49-F238E27FC236}">
                      <a16:creationId xmlns:a16="http://schemas.microsoft.com/office/drawing/2014/main" id="{A8228B68-A836-374F-90CB-90E190B15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4592" y="7532373"/>
                  <a:ext cx="422661" cy="422789"/>
                </a:xfrm>
                <a:custGeom>
                  <a:avLst/>
                  <a:gdLst>
                    <a:gd name="T0" fmla="*/ 102785736 w 21598"/>
                    <a:gd name="T1" fmla="*/ 51392901 h 21598"/>
                    <a:gd name="T2" fmla="*/ 98874034 w 21598"/>
                    <a:gd name="T3" fmla="*/ 31723603 h 21598"/>
                    <a:gd name="T4" fmla="*/ 87732966 w 21598"/>
                    <a:gd name="T5" fmla="*/ 15052770 h 21598"/>
                    <a:gd name="T6" fmla="*/ 71062133 w 21598"/>
                    <a:gd name="T7" fmla="*/ 3911702 h 21598"/>
                    <a:gd name="T8" fmla="*/ 51392901 w 21598"/>
                    <a:gd name="T9" fmla="*/ 0 h 21598"/>
                    <a:gd name="T10" fmla="*/ 31723603 w 21598"/>
                    <a:gd name="T11" fmla="*/ 3911702 h 21598"/>
                    <a:gd name="T12" fmla="*/ 15052770 w 21598"/>
                    <a:gd name="T13" fmla="*/ 15052770 h 21598"/>
                    <a:gd name="T14" fmla="*/ 3911702 w 21598"/>
                    <a:gd name="T15" fmla="*/ 31723603 h 21598"/>
                    <a:gd name="T16" fmla="*/ 0 w 21598"/>
                    <a:gd name="T17" fmla="*/ 51392901 h 21598"/>
                    <a:gd name="T18" fmla="*/ 3911702 w 21598"/>
                    <a:gd name="T19" fmla="*/ 71062133 h 21598"/>
                    <a:gd name="T20" fmla="*/ 15052770 w 21598"/>
                    <a:gd name="T21" fmla="*/ 87732966 h 21598"/>
                    <a:gd name="T22" fmla="*/ 31723603 w 21598"/>
                    <a:gd name="T23" fmla="*/ 98874034 h 21598"/>
                    <a:gd name="T24" fmla="*/ 51392901 w 21598"/>
                    <a:gd name="T25" fmla="*/ 102785736 h 21598"/>
                    <a:gd name="T26" fmla="*/ 71062133 w 21598"/>
                    <a:gd name="T27" fmla="*/ 98874034 h 21598"/>
                    <a:gd name="T28" fmla="*/ 87732966 w 21598"/>
                    <a:gd name="T29" fmla="*/ 87732966 h 21598"/>
                    <a:gd name="T30" fmla="*/ 98874034 w 21598"/>
                    <a:gd name="T31" fmla="*/ 71062133 h 21598"/>
                    <a:gd name="T32" fmla="*/ 102785736 w 21598"/>
                    <a:gd name="T33" fmla="*/ 51392901 h 21598"/>
                    <a:gd name="T34" fmla="*/ 102785736 w 21598"/>
                    <a:gd name="T35" fmla="*/ 51392901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noFill/>
                <a:ln w="6350" cap="flat">
                  <a:solidFill>
                    <a:schemeClr val="bg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7" name="AutoShape 15">
                <a:extLst>
                  <a:ext uri="{FF2B5EF4-FFF2-40B4-BE49-F238E27FC236}">
                    <a16:creationId xmlns:a16="http://schemas.microsoft.com/office/drawing/2014/main" id="{EED22EC3-398E-B44D-944F-B43588976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4401" y="1555643"/>
                <a:ext cx="1848496" cy="2034656"/>
              </a:xfrm>
              <a:custGeom>
                <a:avLst/>
                <a:gdLst>
                  <a:gd name="T0" fmla="*/ 2147483647 w 21600"/>
                  <a:gd name="T1" fmla="*/ 2033175307 h 21600"/>
                  <a:gd name="T2" fmla="*/ 1353391700 w 21600"/>
                  <a:gd name="T3" fmla="*/ 0 h 21600"/>
                  <a:gd name="T4" fmla="*/ 0 w 21600"/>
                  <a:gd name="T5" fmla="*/ 2033175307 h 21600"/>
                  <a:gd name="T6" fmla="*/ 1140106225 w 21600"/>
                  <a:gd name="T7" fmla="*/ 2147483647 h 21600"/>
                  <a:gd name="T8" fmla="*/ 1353391700 w 21600"/>
                  <a:gd name="T9" fmla="*/ 2147483647 h 21600"/>
                  <a:gd name="T10" fmla="*/ 1566677513 w 21600"/>
                  <a:gd name="T11" fmla="*/ 2147483647 h 21600"/>
                  <a:gd name="T12" fmla="*/ 2147483647 w 21600"/>
                  <a:gd name="T13" fmla="*/ 2033175307 h 21600"/>
                  <a:gd name="T14" fmla="*/ 2147483647 w 21600"/>
                  <a:gd name="T15" fmla="*/ 203317530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21600" y="9455"/>
                    </a:moveTo>
                    <a:cubicBezTo>
                      <a:pt x="21600" y="4233"/>
                      <a:pt x="16765" y="0"/>
                      <a:pt x="10800" y="0"/>
                    </a:cubicBezTo>
                    <a:cubicBezTo>
                      <a:pt x="4835" y="0"/>
                      <a:pt x="0" y="4233"/>
                      <a:pt x="0" y="9455"/>
                    </a:cubicBezTo>
                    <a:cubicBezTo>
                      <a:pt x="0" y="14168"/>
                      <a:pt x="3944" y="18065"/>
                      <a:pt x="9098" y="18781"/>
                    </a:cubicBezTo>
                    <a:cubicBezTo>
                      <a:pt x="10099" y="19261"/>
                      <a:pt x="10800" y="20340"/>
                      <a:pt x="10800" y="21600"/>
                    </a:cubicBezTo>
                    <a:cubicBezTo>
                      <a:pt x="10800" y="20340"/>
                      <a:pt x="11501" y="19261"/>
                      <a:pt x="12502" y="18781"/>
                    </a:cubicBezTo>
                    <a:cubicBezTo>
                      <a:pt x="17657" y="18065"/>
                      <a:pt x="21600" y="14169"/>
                      <a:pt x="21600" y="9455"/>
                    </a:cubicBezTo>
                    <a:close/>
                    <a:moveTo>
                      <a:pt x="21600" y="945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>
                  <a:latin typeface="Roboto condensed"/>
                  <a:cs typeface="Roboto condensed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7D030A6-5629-8348-892C-2EA2860AD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71212" y="3723025"/>
                <a:ext cx="76192" cy="3616186"/>
              </a:xfrm>
              <a:prstGeom prst="line">
                <a:avLst/>
              </a:prstGeom>
              <a:ln w="6350">
                <a:solidFill>
                  <a:schemeClr val="tx1">
                    <a:lumMod val="60000"/>
                    <a:lumOff val="4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25AEF7-2922-5D41-A62B-1C13E11870D3}"/>
                </a:ext>
              </a:extLst>
            </p:cNvPr>
            <p:cNvSpPr txBox="1">
              <a:spLocks/>
            </p:cNvSpPr>
            <p:nvPr/>
          </p:nvSpPr>
          <p:spPr>
            <a:xfrm>
              <a:off x="6859346" y="1862979"/>
              <a:ext cx="1468292" cy="62696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$1.9B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6F8998-7331-2B42-B3B2-52601ED1123A}"/>
              </a:ext>
            </a:extLst>
          </p:cNvPr>
          <p:cNvSpPr txBox="1"/>
          <p:nvPr/>
        </p:nvSpPr>
        <p:spPr>
          <a:xfrm>
            <a:off x="376518" y="268942"/>
            <a:ext cx="1246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Business Analysis  &gt;  Business Case &amp; Market Study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DCF37-940B-C341-9AF8-0AA8B5989062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elvetica" pitchFamily="2" charset="0"/>
              </a:rPr>
              <a:t>1.2  Help Improve personalization based on user-reviews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FC471-B54D-8748-9E34-0020DAE794DB}"/>
              </a:ext>
            </a:extLst>
          </p:cNvPr>
          <p:cNvSpPr txBox="1"/>
          <p:nvPr/>
        </p:nvSpPr>
        <p:spPr>
          <a:xfrm>
            <a:off x="12497075" y="12385228"/>
            <a:ext cx="7987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Revenue Proportion With/without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Recommendation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7642D-C049-9643-8ED1-3EA11E0E0504}"/>
              </a:ext>
            </a:extLst>
          </p:cNvPr>
          <p:cNvSpPr txBox="1"/>
          <p:nvPr/>
        </p:nvSpPr>
        <p:spPr>
          <a:xfrm>
            <a:off x="17900928" y="12573427"/>
            <a:ext cx="798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Reviews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3F1BA2-9BA4-9E49-BB39-F16C8FFC2208}"/>
              </a:ext>
            </a:extLst>
          </p:cNvPr>
          <p:cNvSpPr txBox="1"/>
          <p:nvPr/>
        </p:nvSpPr>
        <p:spPr>
          <a:xfrm>
            <a:off x="17636175" y="3257603"/>
            <a:ext cx="653154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of the purchasing decision driven by product reviews.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4131C-EA99-ED42-BCD2-BCA3202B7561}"/>
              </a:ext>
            </a:extLst>
          </p:cNvPr>
          <p:cNvCxnSpPr>
            <a:cxnSpLocks/>
          </p:cNvCxnSpPr>
          <p:nvPr/>
        </p:nvCxnSpPr>
        <p:spPr>
          <a:xfrm>
            <a:off x="13780574" y="2368650"/>
            <a:ext cx="0" cy="10847575"/>
          </a:xfrm>
          <a:prstGeom prst="line">
            <a:avLst/>
          </a:prstGeom>
          <a:ln w="41275">
            <a:solidFill>
              <a:srgbClr val="364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9">
            <a:extLst>
              <a:ext uri="{FF2B5EF4-FFF2-40B4-BE49-F238E27FC236}">
                <a16:creationId xmlns:a16="http://schemas.microsoft.com/office/drawing/2014/main" id="{27CD7D2B-A179-FA4F-9F8D-549CE6BE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967" y="3633994"/>
            <a:ext cx="511637" cy="51163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50" name="Freeform 102">
            <a:extLst>
              <a:ext uri="{FF2B5EF4-FFF2-40B4-BE49-F238E27FC236}">
                <a16:creationId xmlns:a16="http://schemas.microsoft.com/office/drawing/2014/main" id="{24B0B5AC-B9C3-3547-BCA4-A85FDB67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644" y="9291702"/>
            <a:ext cx="596031" cy="532732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939C95-89F6-A840-9AD7-547BD3218F42}"/>
              </a:ext>
            </a:extLst>
          </p:cNvPr>
          <p:cNvSpPr txBox="1"/>
          <p:nvPr/>
        </p:nvSpPr>
        <p:spPr>
          <a:xfrm>
            <a:off x="13137101" y="2872910"/>
            <a:ext cx="5441403" cy="2092824"/>
          </a:xfrm>
          <a:prstGeom prst="rect">
            <a:avLst/>
          </a:prstGeom>
          <a:noFill/>
        </p:spPr>
        <p:txBody>
          <a:bodyPr wrap="square" lIns="243785" tIns="121892" rIns="243785" bIns="121892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3"/>
                </a:solidFill>
              </a:rPr>
              <a:t>57%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0EC5AE-DE2A-5446-B6BB-A1D04DC0D1EE}"/>
              </a:ext>
            </a:extLst>
          </p:cNvPr>
          <p:cNvGrpSpPr>
            <a:grpSpLocks noChangeAspect="1"/>
          </p:cNvGrpSpPr>
          <p:nvPr/>
        </p:nvGrpSpPr>
        <p:grpSpPr>
          <a:xfrm>
            <a:off x="773532" y="5322459"/>
            <a:ext cx="3118254" cy="5252397"/>
            <a:chOff x="15111839" y="1695398"/>
            <a:chExt cx="4742796" cy="8719757"/>
          </a:xfrm>
        </p:grpSpPr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18AC9883-F5B4-E44E-851A-DD2937978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1839" y="1695398"/>
              <a:ext cx="1022841" cy="3028574"/>
            </a:xfrm>
            <a:custGeom>
              <a:avLst/>
              <a:gdLst>
                <a:gd name="T0" fmla="*/ 279 w 309"/>
                <a:gd name="T1" fmla="*/ 201 h 908"/>
                <a:gd name="T2" fmla="*/ 279 w 309"/>
                <a:gd name="T3" fmla="*/ 201 h 908"/>
                <a:gd name="T4" fmla="*/ 217 w 309"/>
                <a:gd name="T5" fmla="*/ 176 h 908"/>
                <a:gd name="T6" fmla="*/ 89 w 309"/>
                <a:gd name="T7" fmla="*/ 176 h 908"/>
                <a:gd name="T8" fmla="*/ 30 w 309"/>
                <a:gd name="T9" fmla="*/ 201 h 908"/>
                <a:gd name="T10" fmla="*/ 0 w 309"/>
                <a:gd name="T11" fmla="*/ 276 h 908"/>
                <a:gd name="T12" fmla="*/ 0 w 309"/>
                <a:gd name="T13" fmla="*/ 487 h 908"/>
                <a:gd name="T14" fmla="*/ 27 w 309"/>
                <a:gd name="T15" fmla="*/ 515 h 908"/>
                <a:gd name="T16" fmla="*/ 52 w 309"/>
                <a:gd name="T17" fmla="*/ 487 h 908"/>
                <a:gd name="T18" fmla="*/ 52 w 309"/>
                <a:gd name="T19" fmla="*/ 276 h 908"/>
                <a:gd name="T20" fmla="*/ 65 w 309"/>
                <a:gd name="T21" fmla="*/ 239 h 908"/>
                <a:gd name="T22" fmla="*/ 71 w 309"/>
                <a:gd name="T23" fmla="*/ 233 h 908"/>
                <a:gd name="T24" fmla="*/ 71 w 309"/>
                <a:gd name="T25" fmla="*/ 874 h 908"/>
                <a:gd name="T26" fmla="*/ 103 w 309"/>
                <a:gd name="T27" fmla="*/ 907 h 908"/>
                <a:gd name="T28" fmla="*/ 135 w 309"/>
                <a:gd name="T29" fmla="*/ 874 h 908"/>
                <a:gd name="T30" fmla="*/ 135 w 309"/>
                <a:gd name="T31" fmla="*/ 558 h 908"/>
                <a:gd name="T32" fmla="*/ 173 w 309"/>
                <a:gd name="T33" fmla="*/ 558 h 908"/>
                <a:gd name="T34" fmla="*/ 173 w 309"/>
                <a:gd name="T35" fmla="*/ 874 h 908"/>
                <a:gd name="T36" fmla="*/ 206 w 309"/>
                <a:gd name="T37" fmla="*/ 907 h 908"/>
                <a:gd name="T38" fmla="*/ 238 w 309"/>
                <a:gd name="T39" fmla="*/ 874 h 908"/>
                <a:gd name="T40" fmla="*/ 238 w 309"/>
                <a:gd name="T41" fmla="*/ 233 h 908"/>
                <a:gd name="T42" fmla="*/ 244 w 309"/>
                <a:gd name="T43" fmla="*/ 236 h 908"/>
                <a:gd name="T44" fmla="*/ 254 w 309"/>
                <a:gd name="T45" fmla="*/ 276 h 908"/>
                <a:gd name="T46" fmla="*/ 254 w 309"/>
                <a:gd name="T47" fmla="*/ 487 h 908"/>
                <a:gd name="T48" fmla="*/ 281 w 309"/>
                <a:gd name="T49" fmla="*/ 515 h 908"/>
                <a:gd name="T50" fmla="*/ 308 w 309"/>
                <a:gd name="T51" fmla="*/ 487 h 908"/>
                <a:gd name="T52" fmla="*/ 308 w 309"/>
                <a:gd name="T53" fmla="*/ 276 h 908"/>
                <a:gd name="T54" fmla="*/ 279 w 309"/>
                <a:gd name="T55" fmla="*/ 201 h 908"/>
                <a:gd name="T56" fmla="*/ 155 w 309"/>
                <a:gd name="T57" fmla="*/ 147 h 908"/>
                <a:gd name="T58" fmla="*/ 155 w 309"/>
                <a:gd name="T59" fmla="*/ 147 h 908"/>
                <a:gd name="T60" fmla="*/ 219 w 309"/>
                <a:gd name="T61" fmla="*/ 73 h 908"/>
                <a:gd name="T62" fmla="*/ 155 w 309"/>
                <a:gd name="T63" fmla="*/ 0 h 908"/>
                <a:gd name="T64" fmla="*/ 89 w 309"/>
                <a:gd name="T65" fmla="*/ 73 h 908"/>
                <a:gd name="T66" fmla="*/ 155 w 309"/>
                <a:gd name="T67" fmla="*/ 14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908">
                  <a:moveTo>
                    <a:pt x="279" y="201"/>
                  </a:moveTo>
                  <a:lnTo>
                    <a:pt x="279" y="201"/>
                  </a:lnTo>
                  <a:cubicBezTo>
                    <a:pt x="254" y="176"/>
                    <a:pt x="225" y="176"/>
                    <a:pt x="217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4" y="176"/>
                    <a:pt x="54" y="176"/>
                    <a:pt x="30" y="201"/>
                  </a:cubicBezTo>
                  <a:cubicBezTo>
                    <a:pt x="11" y="217"/>
                    <a:pt x="0" y="244"/>
                    <a:pt x="0" y="27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501"/>
                    <a:pt x="11" y="515"/>
                    <a:pt x="27" y="515"/>
                  </a:cubicBezTo>
                  <a:cubicBezTo>
                    <a:pt x="41" y="515"/>
                    <a:pt x="52" y="501"/>
                    <a:pt x="52" y="487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2" y="258"/>
                    <a:pt x="57" y="246"/>
                    <a:pt x="65" y="239"/>
                  </a:cubicBezTo>
                  <a:cubicBezTo>
                    <a:pt x="67" y="236"/>
                    <a:pt x="67" y="233"/>
                    <a:pt x="71" y="233"/>
                  </a:cubicBezTo>
                  <a:cubicBezTo>
                    <a:pt x="71" y="874"/>
                    <a:pt x="71" y="874"/>
                    <a:pt x="71" y="874"/>
                  </a:cubicBezTo>
                  <a:cubicBezTo>
                    <a:pt x="71" y="893"/>
                    <a:pt x="87" y="907"/>
                    <a:pt x="103" y="907"/>
                  </a:cubicBezTo>
                  <a:cubicBezTo>
                    <a:pt x="122" y="907"/>
                    <a:pt x="135" y="893"/>
                    <a:pt x="135" y="874"/>
                  </a:cubicBezTo>
                  <a:cubicBezTo>
                    <a:pt x="135" y="558"/>
                    <a:pt x="135" y="558"/>
                    <a:pt x="135" y="558"/>
                  </a:cubicBezTo>
                  <a:cubicBezTo>
                    <a:pt x="173" y="558"/>
                    <a:pt x="173" y="558"/>
                    <a:pt x="173" y="558"/>
                  </a:cubicBezTo>
                  <a:cubicBezTo>
                    <a:pt x="173" y="874"/>
                    <a:pt x="173" y="874"/>
                    <a:pt x="173" y="874"/>
                  </a:cubicBezTo>
                  <a:cubicBezTo>
                    <a:pt x="173" y="893"/>
                    <a:pt x="187" y="907"/>
                    <a:pt x="206" y="907"/>
                  </a:cubicBezTo>
                  <a:cubicBezTo>
                    <a:pt x="222" y="907"/>
                    <a:pt x="238" y="893"/>
                    <a:pt x="238" y="874"/>
                  </a:cubicBezTo>
                  <a:cubicBezTo>
                    <a:pt x="238" y="233"/>
                    <a:pt x="238" y="233"/>
                    <a:pt x="238" y="233"/>
                  </a:cubicBezTo>
                  <a:cubicBezTo>
                    <a:pt x="238" y="233"/>
                    <a:pt x="241" y="236"/>
                    <a:pt x="244" y="236"/>
                  </a:cubicBezTo>
                  <a:cubicBezTo>
                    <a:pt x="252" y="244"/>
                    <a:pt x="254" y="258"/>
                    <a:pt x="254" y="276"/>
                  </a:cubicBezTo>
                  <a:cubicBezTo>
                    <a:pt x="254" y="487"/>
                    <a:pt x="254" y="487"/>
                    <a:pt x="254" y="487"/>
                  </a:cubicBezTo>
                  <a:cubicBezTo>
                    <a:pt x="254" y="501"/>
                    <a:pt x="268" y="515"/>
                    <a:pt x="281" y="515"/>
                  </a:cubicBezTo>
                  <a:cubicBezTo>
                    <a:pt x="295" y="515"/>
                    <a:pt x="308" y="501"/>
                    <a:pt x="308" y="487"/>
                  </a:cubicBezTo>
                  <a:cubicBezTo>
                    <a:pt x="308" y="276"/>
                    <a:pt x="308" y="276"/>
                    <a:pt x="308" y="276"/>
                  </a:cubicBezTo>
                  <a:cubicBezTo>
                    <a:pt x="308" y="244"/>
                    <a:pt x="298" y="217"/>
                    <a:pt x="279" y="201"/>
                  </a:cubicBezTo>
                  <a:close/>
                  <a:moveTo>
                    <a:pt x="155" y="147"/>
                  </a:moveTo>
                  <a:lnTo>
                    <a:pt x="155" y="147"/>
                  </a:lnTo>
                  <a:cubicBezTo>
                    <a:pt x="190" y="147"/>
                    <a:pt x="219" y="114"/>
                    <a:pt x="219" y="73"/>
                  </a:cubicBezTo>
                  <a:cubicBezTo>
                    <a:pt x="219" y="33"/>
                    <a:pt x="190" y="0"/>
                    <a:pt x="155" y="0"/>
                  </a:cubicBezTo>
                  <a:cubicBezTo>
                    <a:pt x="119" y="0"/>
                    <a:pt x="89" y="33"/>
                    <a:pt x="89" y="73"/>
                  </a:cubicBezTo>
                  <a:cubicBezTo>
                    <a:pt x="89" y="114"/>
                    <a:pt x="119" y="147"/>
                    <a:pt x="155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Freeform 225">
              <a:extLst>
                <a:ext uri="{FF2B5EF4-FFF2-40B4-BE49-F238E27FC236}">
                  <a16:creationId xmlns:a16="http://schemas.microsoft.com/office/drawing/2014/main" id="{55EE32C6-6A79-ED4E-8E25-F009B5A97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188" y="1695398"/>
              <a:ext cx="1022841" cy="3028574"/>
            </a:xfrm>
            <a:custGeom>
              <a:avLst/>
              <a:gdLst>
                <a:gd name="T0" fmla="*/ 279 w 310"/>
                <a:gd name="T1" fmla="*/ 201 h 908"/>
                <a:gd name="T2" fmla="*/ 279 w 310"/>
                <a:gd name="T3" fmla="*/ 201 h 908"/>
                <a:gd name="T4" fmla="*/ 217 w 310"/>
                <a:gd name="T5" fmla="*/ 176 h 908"/>
                <a:gd name="T6" fmla="*/ 89 w 310"/>
                <a:gd name="T7" fmla="*/ 176 h 908"/>
                <a:gd name="T8" fmla="*/ 30 w 310"/>
                <a:gd name="T9" fmla="*/ 201 h 908"/>
                <a:gd name="T10" fmla="*/ 0 w 310"/>
                <a:gd name="T11" fmla="*/ 276 h 908"/>
                <a:gd name="T12" fmla="*/ 0 w 310"/>
                <a:gd name="T13" fmla="*/ 487 h 908"/>
                <a:gd name="T14" fmla="*/ 27 w 310"/>
                <a:gd name="T15" fmla="*/ 515 h 908"/>
                <a:gd name="T16" fmla="*/ 52 w 310"/>
                <a:gd name="T17" fmla="*/ 487 h 908"/>
                <a:gd name="T18" fmla="*/ 52 w 310"/>
                <a:gd name="T19" fmla="*/ 276 h 908"/>
                <a:gd name="T20" fmla="*/ 65 w 310"/>
                <a:gd name="T21" fmla="*/ 239 h 908"/>
                <a:gd name="T22" fmla="*/ 70 w 310"/>
                <a:gd name="T23" fmla="*/ 233 h 908"/>
                <a:gd name="T24" fmla="*/ 70 w 310"/>
                <a:gd name="T25" fmla="*/ 874 h 908"/>
                <a:gd name="T26" fmla="*/ 103 w 310"/>
                <a:gd name="T27" fmla="*/ 907 h 908"/>
                <a:gd name="T28" fmla="*/ 136 w 310"/>
                <a:gd name="T29" fmla="*/ 874 h 908"/>
                <a:gd name="T30" fmla="*/ 136 w 310"/>
                <a:gd name="T31" fmla="*/ 558 h 908"/>
                <a:gd name="T32" fmla="*/ 173 w 310"/>
                <a:gd name="T33" fmla="*/ 558 h 908"/>
                <a:gd name="T34" fmla="*/ 173 w 310"/>
                <a:gd name="T35" fmla="*/ 874 h 908"/>
                <a:gd name="T36" fmla="*/ 206 w 310"/>
                <a:gd name="T37" fmla="*/ 907 h 908"/>
                <a:gd name="T38" fmla="*/ 238 w 310"/>
                <a:gd name="T39" fmla="*/ 874 h 908"/>
                <a:gd name="T40" fmla="*/ 238 w 310"/>
                <a:gd name="T41" fmla="*/ 233 h 908"/>
                <a:gd name="T42" fmla="*/ 244 w 310"/>
                <a:gd name="T43" fmla="*/ 236 h 908"/>
                <a:gd name="T44" fmla="*/ 255 w 310"/>
                <a:gd name="T45" fmla="*/ 276 h 908"/>
                <a:gd name="T46" fmla="*/ 255 w 310"/>
                <a:gd name="T47" fmla="*/ 487 h 908"/>
                <a:gd name="T48" fmla="*/ 282 w 310"/>
                <a:gd name="T49" fmla="*/ 515 h 908"/>
                <a:gd name="T50" fmla="*/ 309 w 310"/>
                <a:gd name="T51" fmla="*/ 487 h 908"/>
                <a:gd name="T52" fmla="*/ 309 w 310"/>
                <a:gd name="T53" fmla="*/ 276 h 908"/>
                <a:gd name="T54" fmla="*/ 279 w 310"/>
                <a:gd name="T55" fmla="*/ 201 h 908"/>
                <a:gd name="T56" fmla="*/ 154 w 310"/>
                <a:gd name="T57" fmla="*/ 147 h 908"/>
                <a:gd name="T58" fmla="*/ 154 w 310"/>
                <a:gd name="T59" fmla="*/ 147 h 908"/>
                <a:gd name="T60" fmla="*/ 220 w 310"/>
                <a:gd name="T61" fmla="*/ 73 h 908"/>
                <a:gd name="T62" fmla="*/ 154 w 310"/>
                <a:gd name="T63" fmla="*/ 0 h 908"/>
                <a:gd name="T64" fmla="*/ 89 w 310"/>
                <a:gd name="T65" fmla="*/ 73 h 908"/>
                <a:gd name="T66" fmla="*/ 154 w 310"/>
                <a:gd name="T67" fmla="*/ 14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0" h="908">
                  <a:moveTo>
                    <a:pt x="279" y="201"/>
                  </a:moveTo>
                  <a:lnTo>
                    <a:pt x="279" y="201"/>
                  </a:lnTo>
                  <a:cubicBezTo>
                    <a:pt x="255" y="176"/>
                    <a:pt x="225" y="176"/>
                    <a:pt x="217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4" y="176"/>
                    <a:pt x="54" y="176"/>
                    <a:pt x="30" y="201"/>
                  </a:cubicBezTo>
                  <a:cubicBezTo>
                    <a:pt x="11" y="217"/>
                    <a:pt x="0" y="244"/>
                    <a:pt x="0" y="27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501"/>
                    <a:pt x="11" y="515"/>
                    <a:pt x="27" y="515"/>
                  </a:cubicBezTo>
                  <a:cubicBezTo>
                    <a:pt x="41" y="515"/>
                    <a:pt x="52" y="501"/>
                    <a:pt x="52" y="487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2" y="258"/>
                    <a:pt x="57" y="246"/>
                    <a:pt x="65" y="239"/>
                  </a:cubicBezTo>
                  <a:cubicBezTo>
                    <a:pt x="68" y="236"/>
                    <a:pt x="68" y="233"/>
                    <a:pt x="70" y="233"/>
                  </a:cubicBezTo>
                  <a:cubicBezTo>
                    <a:pt x="70" y="874"/>
                    <a:pt x="70" y="874"/>
                    <a:pt x="70" y="874"/>
                  </a:cubicBezTo>
                  <a:cubicBezTo>
                    <a:pt x="70" y="893"/>
                    <a:pt x="87" y="907"/>
                    <a:pt x="103" y="907"/>
                  </a:cubicBezTo>
                  <a:cubicBezTo>
                    <a:pt x="122" y="907"/>
                    <a:pt x="136" y="893"/>
                    <a:pt x="136" y="874"/>
                  </a:cubicBezTo>
                  <a:cubicBezTo>
                    <a:pt x="136" y="558"/>
                    <a:pt x="136" y="558"/>
                    <a:pt x="136" y="558"/>
                  </a:cubicBezTo>
                  <a:cubicBezTo>
                    <a:pt x="173" y="558"/>
                    <a:pt x="173" y="558"/>
                    <a:pt x="173" y="558"/>
                  </a:cubicBezTo>
                  <a:cubicBezTo>
                    <a:pt x="173" y="874"/>
                    <a:pt x="173" y="874"/>
                    <a:pt x="173" y="874"/>
                  </a:cubicBezTo>
                  <a:cubicBezTo>
                    <a:pt x="173" y="893"/>
                    <a:pt x="187" y="907"/>
                    <a:pt x="206" y="907"/>
                  </a:cubicBezTo>
                  <a:cubicBezTo>
                    <a:pt x="222" y="907"/>
                    <a:pt x="238" y="893"/>
                    <a:pt x="238" y="874"/>
                  </a:cubicBezTo>
                  <a:cubicBezTo>
                    <a:pt x="238" y="233"/>
                    <a:pt x="238" y="233"/>
                    <a:pt x="238" y="233"/>
                  </a:cubicBezTo>
                  <a:cubicBezTo>
                    <a:pt x="238" y="233"/>
                    <a:pt x="241" y="236"/>
                    <a:pt x="244" y="236"/>
                  </a:cubicBezTo>
                  <a:cubicBezTo>
                    <a:pt x="252" y="244"/>
                    <a:pt x="255" y="258"/>
                    <a:pt x="255" y="276"/>
                  </a:cubicBezTo>
                  <a:cubicBezTo>
                    <a:pt x="255" y="487"/>
                    <a:pt x="255" y="487"/>
                    <a:pt x="255" y="487"/>
                  </a:cubicBezTo>
                  <a:cubicBezTo>
                    <a:pt x="255" y="501"/>
                    <a:pt x="268" y="515"/>
                    <a:pt x="282" y="515"/>
                  </a:cubicBezTo>
                  <a:cubicBezTo>
                    <a:pt x="295" y="515"/>
                    <a:pt x="309" y="501"/>
                    <a:pt x="309" y="48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44"/>
                    <a:pt x="298" y="217"/>
                    <a:pt x="279" y="201"/>
                  </a:cubicBezTo>
                  <a:close/>
                  <a:moveTo>
                    <a:pt x="154" y="147"/>
                  </a:moveTo>
                  <a:lnTo>
                    <a:pt x="154" y="147"/>
                  </a:lnTo>
                  <a:cubicBezTo>
                    <a:pt x="190" y="147"/>
                    <a:pt x="220" y="114"/>
                    <a:pt x="220" y="73"/>
                  </a:cubicBezTo>
                  <a:cubicBezTo>
                    <a:pt x="220" y="33"/>
                    <a:pt x="190" y="0"/>
                    <a:pt x="154" y="0"/>
                  </a:cubicBezTo>
                  <a:cubicBezTo>
                    <a:pt x="119" y="0"/>
                    <a:pt x="89" y="33"/>
                    <a:pt x="89" y="73"/>
                  </a:cubicBezTo>
                  <a:cubicBezTo>
                    <a:pt x="89" y="114"/>
                    <a:pt x="119" y="147"/>
                    <a:pt x="154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Freeform 226">
              <a:extLst>
                <a:ext uri="{FF2B5EF4-FFF2-40B4-BE49-F238E27FC236}">
                  <a16:creationId xmlns:a16="http://schemas.microsoft.com/office/drawing/2014/main" id="{7FCE721E-DED9-5440-B2D6-08204D02E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26787" y="6620056"/>
              <a:ext cx="1281721" cy="3795099"/>
            </a:xfrm>
            <a:custGeom>
              <a:avLst/>
              <a:gdLst>
                <a:gd name="T0" fmla="*/ 279 w 310"/>
                <a:gd name="T1" fmla="*/ 203 h 910"/>
                <a:gd name="T2" fmla="*/ 279 w 310"/>
                <a:gd name="T3" fmla="*/ 203 h 910"/>
                <a:gd name="T4" fmla="*/ 217 w 310"/>
                <a:gd name="T5" fmla="*/ 179 h 910"/>
                <a:gd name="T6" fmla="*/ 89 w 310"/>
                <a:gd name="T7" fmla="*/ 179 h 910"/>
                <a:gd name="T8" fmla="*/ 30 w 310"/>
                <a:gd name="T9" fmla="*/ 203 h 910"/>
                <a:gd name="T10" fmla="*/ 0 w 310"/>
                <a:gd name="T11" fmla="*/ 279 h 910"/>
                <a:gd name="T12" fmla="*/ 0 w 310"/>
                <a:gd name="T13" fmla="*/ 490 h 910"/>
                <a:gd name="T14" fmla="*/ 27 w 310"/>
                <a:gd name="T15" fmla="*/ 517 h 910"/>
                <a:gd name="T16" fmla="*/ 52 w 310"/>
                <a:gd name="T17" fmla="*/ 490 h 910"/>
                <a:gd name="T18" fmla="*/ 52 w 310"/>
                <a:gd name="T19" fmla="*/ 279 h 910"/>
                <a:gd name="T20" fmla="*/ 65 w 310"/>
                <a:gd name="T21" fmla="*/ 241 h 910"/>
                <a:gd name="T22" fmla="*/ 70 w 310"/>
                <a:gd name="T23" fmla="*/ 236 h 910"/>
                <a:gd name="T24" fmla="*/ 70 w 310"/>
                <a:gd name="T25" fmla="*/ 877 h 910"/>
                <a:gd name="T26" fmla="*/ 103 w 310"/>
                <a:gd name="T27" fmla="*/ 909 h 910"/>
                <a:gd name="T28" fmla="*/ 136 w 310"/>
                <a:gd name="T29" fmla="*/ 877 h 910"/>
                <a:gd name="T30" fmla="*/ 136 w 310"/>
                <a:gd name="T31" fmla="*/ 560 h 910"/>
                <a:gd name="T32" fmla="*/ 173 w 310"/>
                <a:gd name="T33" fmla="*/ 560 h 910"/>
                <a:gd name="T34" fmla="*/ 173 w 310"/>
                <a:gd name="T35" fmla="*/ 877 h 910"/>
                <a:gd name="T36" fmla="*/ 206 w 310"/>
                <a:gd name="T37" fmla="*/ 909 h 910"/>
                <a:gd name="T38" fmla="*/ 238 w 310"/>
                <a:gd name="T39" fmla="*/ 877 h 910"/>
                <a:gd name="T40" fmla="*/ 238 w 310"/>
                <a:gd name="T41" fmla="*/ 236 h 910"/>
                <a:gd name="T42" fmla="*/ 244 w 310"/>
                <a:gd name="T43" fmla="*/ 238 h 910"/>
                <a:gd name="T44" fmla="*/ 255 w 310"/>
                <a:gd name="T45" fmla="*/ 279 h 910"/>
                <a:gd name="T46" fmla="*/ 255 w 310"/>
                <a:gd name="T47" fmla="*/ 490 h 910"/>
                <a:gd name="T48" fmla="*/ 282 w 310"/>
                <a:gd name="T49" fmla="*/ 517 h 910"/>
                <a:gd name="T50" fmla="*/ 309 w 310"/>
                <a:gd name="T51" fmla="*/ 490 h 910"/>
                <a:gd name="T52" fmla="*/ 309 w 310"/>
                <a:gd name="T53" fmla="*/ 279 h 910"/>
                <a:gd name="T54" fmla="*/ 279 w 310"/>
                <a:gd name="T55" fmla="*/ 203 h 910"/>
                <a:gd name="T56" fmla="*/ 154 w 310"/>
                <a:gd name="T57" fmla="*/ 149 h 910"/>
                <a:gd name="T58" fmla="*/ 154 w 310"/>
                <a:gd name="T59" fmla="*/ 149 h 910"/>
                <a:gd name="T60" fmla="*/ 220 w 310"/>
                <a:gd name="T61" fmla="*/ 73 h 910"/>
                <a:gd name="T62" fmla="*/ 154 w 310"/>
                <a:gd name="T63" fmla="*/ 0 h 910"/>
                <a:gd name="T64" fmla="*/ 89 w 310"/>
                <a:gd name="T65" fmla="*/ 73 h 910"/>
                <a:gd name="T66" fmla="*/ 154 w 310"/>
                <a:gd name="T67" fmla="*/ 14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0" h="910">
                  <a:moveTo>
                    <a:pt x="279" y="203"/>
                  </a:moveTo>
                  <a:lnTo>
                    <a:pt x="279" y="203"/>
                  </a:lnTo>
                  <a:cubicBezTo>
                    <a:pt x="255" y="179"/>
                    <a:pt x="225" y="179"/>
                    <a:pt x="217" y="179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84" y="179"/>
                    <a:pt x="54" y="179"/>
                    <a:pt x="30" y="203"/>
                  </a:cubicBezTo>
                  <a:cubicBezTo>
                    <a:pt x="11" y="219"/>
                    <a:pt x="0" y="246"/>
                    <a:pt x="0" y="279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03"/>
                    <a:pt x="11" y="517"/>
                    <a:pt x="27" y="517"/>
                  </a:cubicBezTo>
                  <a:cubicBezTo>
                    <a:pt x="41" y="517"/>
                    <a:pt x="52" y="503"/>
                    <a:pt x="52" y="490"/>
                  </a:cubicBezTo>
                  <a:cubicBezTo>
                    <a:pt x="52" y="279"/>
                    <a:pt x="52" y="279"/>
                    <a:pt x="52" y="279"/>
                  </a:cubicBezTo>
                  <a:cubicBezTo>
                    <a:pt x="52" y="259"/>
                    <a:pt x="57" y="246"/>
                    <a:pt x="65" y="241"/>
                  </a:cubicBezTo>
                  <a:cubicBezTo>
                    <a:pt x="68" y="238"/>
                    <a:pt x="68" y="236"/>
                    <a:pt x="70" y="236"/>
                  </a:cubicBezTo>
                  <a:cubicBezTo>
                    <a:pt x="70" y="877"/>
                    <a:pt x="70" y="877"/>
                    <a:pt x="70" y="877"/>
                  </a:cubicBezTo>
                  <a:cubicBezTo>
                    <a:pt x="70" y="896"/>
                    <a:pt x="87" y="909"/>
                    <a:pt x="103" y="909"/>
                  </a:cubicBezTo>
                  <a:cubicBezTo>
                    <a:pt x="122" y="909"/>
                    <a:pt x="136" y="896"/>
                    <a:pt x="136" y="877"/>
                  </a:cubicBezTo>
                  <a:cubicBezTo>
                    <a:pt x="136" y="560"/>
                    <a:pt x="136" y="560"/>
                    <a:pt x="136" y="560"/>
                  </a:cubicBezTo>
                  <a:cubicBezTo>
                    <a:pt x="173" y="560"/>
                    <a:pt x="173" y="560"/>
                    <a:pt x="173" y="560"/>
                  </a:cubicBezTo>
                  <a:cubicBezTo>
                    <a:pt x="173" y="877"/>
                    <a:pt x="173" y="877"/>
                    <a:pt x="173" y="877"/>
                  </a:cubicBezTo>
                  <a:cubicBezTo>
                    <a:pt x="173" y="896"/>
                    <a:pt x="187" y="909"/>
                    <a:pt x="206" y="909"/>
                  </a:cubicBezTo>
                  <a:cubicBezTo>
                    <a:pt x="222" y="909"/>
                    <a:pt x="238" y="896"/>
                    <a:pt x="238" y="877"/>
                  </a:cubicBezTo>
                  <a:cubicBezTo>
                    <a:pt x="238" y="236"/>
                    <a:pt x="238" y="236"/>
                    <a:pt x="238" y="236"/>
                  </a:cubicBezTo>
                  <a:cubicBezTo>
                    <a:pt x="238" y="236"/>
                    <a:pt x="241" y="238"/>
                    <a:pt x="244" y="238"/>
                  </a:cubicBezTo>
                  <a:cubicBezTo>
                    <a:pt x="252" y="246"/>
                    <a:pt x="255" y="259"/>
                    <a:pt x="255" y="279"/>
                  </a:cubicBezTo>
                  <a:cubicBezTo>
                    <a:pt x="255" y="490"/>
                    <a:pt x="255" y="490"/>
                    <a:pt x="255" y="490"/>
                  </a:cubicBezTo>
                  <a:cubicBezTo>
                    <a:pt x="255" y="503"/>
                    <a:pt x="268" y="517"/>
                    <a:pt x="282" y="517"/>
                  </a:cubicBezTo>
                  <a:cubicBezTo>
                    <a:pt x="295" y="517"/>
                    <a:pt x="309" y="503"/>
                    <a:pt x="309" y="490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9" y="246"/>
                    <a:pt x="298" y="219"/>
                    <a:pt x="279" y="203"/>
                  </a:cubicBezTo>
                  <a:close/>
                  <a:moveTo>
                    <a:pt x="154" y="149"/>
                  </a:moveTo>
                  <a:lnTo>
                    <a:pt x="154" y="149"/>
                  </a:lnTo>
                  <a:cubicBezTo>
                    <a:pt x="190" y="149"/>
                    <a:pt x="220" y="113"/>
                    <a:pt x="220" y="73"/>
                  </a:cubicBezTo>
                  <a:cubicBezTo>
                    <a:pt x="220" y="35"/>
                    <a:pt x="190" y="0"/>
                    <a:pt x="154" y="0"/>
                  </a:cubicBezTo>
                  <a:cubicBezTo>
                    <a:pt x="119" y="0"/>
                    <a:pt x="89" y="35"/>
                    <a:pt x="89" y="73"/>
                  </a:cubicBezTo>
                  <a:cubicBezTo>
                    <a:pt x="89" y="113"/>
                    <a:pt x="119" y="149"/>
                    <a:pt x="154" y="149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Freeform 227">
              <a:extLst>
                <a:ext uri="{FF2B5EF4-FFF2-40B4-BE49-F238E27FC236}">
                  <a16:creationId xmlns:a16="http://schemas.microsoft.com/office/drawing/2014/main" id="{EBB385A7-49B1-7A4D-969D-40ACEA1403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31794" y="1695398"/>
              <a:ext cx="1022841" cy="3028574"/>
            </a:xfrm>
            <a:custGeom>
              <a:avLst/>
              <a:gdLst>
                <a:gd name="T0" fmla="*/ 278 w 309"/>
                <a:gd name="T1" fmla="*/ 201 h 908"/>
                <a:gd name="T2" fmla="*/ 278 w 309"/>
                <a:gd name="T3" fmla="*/ 201 h 908"/>
                <a:gd name="T4" fmla="*/ 216 w 309"/>
                <a:gd name="T5" fmla="*/ 176 h 908"/>
                <a:gd name="T6" fmla="*/ 89 w 309"/>
                <a:gd name="T7" fmla="*/ 176 h 908"/>
                <a:gd name="T8" fmla="*/ 29 w 309"/>
                <a:gd name="T9" fmla="*/ 201 h 908"/>
                <a:gd name="T10" fmla="*/ 0 w 309"/>
                <a:gd name="T11" fmla="*/ 276 h 908"/>
                <a:gd name="T12" fmla="*/ 0 w 309"/>
                <a:gd name="T13" fmla="*/ 487 h 908"/>
                <a:gd name="T14" fmla="*/ 27 w 309"/>
                <a:gd name="T15" fmla="*/ 515 h 908"/>
                <a:gd name="T16" fmla="*/ 51 w 309"/>
                <a:gd name="T17" fmla="*/ 487 h 908"/>
                <a:gd name="T18" fmla="*/ 51 w 309"/>
                <a:gd name="T19" fmla="*/ 276 h 908"/>
                <a:gd name="T20" fmla="*/ 64 w 309"/>
                <a:gd name="T21" fmla="*/ 239 h 908"/>
                <a:gd name="T22" fmla="*/ 70 w 309"/>
                <a:gd name="T23" fmla="*/ 233 h 908"/>
                <a:gd name="T24" fmla="*/ 70 w 309"/>
                <a:gd name="T25" fmla="*/ 874 h 908"/>
                <a:gd name="T26" fmla="*/ 102 w 309"/>
                <a:gd name="T27" fmla="*/ 907 h 908"/>
                <a:gd name="T28" fmla="*/ 135 w 309"/>
                <a:gd name="T29" fmla="*/ 874 h 908"/>
                <a:gd name="T30" fmla="*/ 135 w 309"/>
                <a:gd name="T31" fmla="*/ 558 h 908"/>
                <a:gd name="T32" fmla="*/ 173 w 309"/>
                <a:gd name="T33" fmla="*/ 558 h 908"/>
                <a:gd name="T34" fmla="*/ 173 w 309"/>
                <a:gd name="T35" fmla="*/ 874 h 908"/>
                <a:gd name="T36" fmla="*/ 205 w 309"/>
                <a:gd name="T37" fmla="*/ 907 h 908"/>
                <a:gd name="T38" fmla="*/ 237 w 309"/>
                <a:gd name="T39" fmla="*/ 874 h 908"/>
                <a:gd name="T40" fmla="*/ 237 w 309"/>
                <a:gd name="T41" fmla="*/ 233 h 908"/>
                <a:gd name="T42" fmla="*/ 243 w 309"/>
                <a:gd name="T43" fmla="*/ 236 h 908"/>
                <a:gd name="T44" fmla="*/ 254 w 309"/>
                <a:gd name="T45" fmla="*/ 276 h 908"/>
                <a:gd name="T46" fmla="*/ 254 w 309"/>
                <a:gd name="T47" fmla="*/ 487 h 908"/>
                <a:gd name="T48" fmla="*/ 281 w 309"/>
                <a:gd name="T49" fmla="*/ 515 h 908"/>
                <a:gd name="T50" fmla="*/ 308 w 309"/>
                <a:gd name="T51" fmla="*/ 487 h 908"/>
                <a:gd name="T52" fmla="*/ 308 w 309"/>
                <a:gd name="T53" fmla="*/ 276 h 908"/>
                <a:gd name="T54" fmla="*/ 278 w 309"/>
                <a:gd name="T55" fmla="*/ 201 h 908"/>
                <a:gd name="T56" fmla="*/ 153 w 309"/>
                <a:gd name="T57" fmla="*/ 147 h 908"/>
                <a:gd name="T58" fmla="*/ 153 w 309"/>
                <a:gd name="T59" fmla="*/ 147 h 908"/>
                <a:gd name="T60" fmla="*/ 219 w 309"/>
                <a:gd name="T61" fmla="*/ 73 h 908"/>
                <a:gd name="T62" fmla="*/ 153 w 309"/>
                <a:gd name="T63" fmla="*/ 0 h 908"/>
                <a:gd name="T64" fmla="*/ 89 w 309"/>
                <a:gd name="T65" fmla="*/ 73 h 908"/>
                <a:gd name="T66" fmla="*/ 153 w 309"/>
                <a:gd name="T67" fmla="*/ 14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908">
                  <a:moveTo>
                    <a:pt x="278" y="201"/>
                  </a:moveTo>
                  <a:lnTo>
                    <a:pt x="278" y="201"/>
                  </a:lnTo>
                  <a:cubicBezTo>
                    <a:pt x="254" y="176"/>
                    <a:pt x="224" y="176"/>
                    <a:pt x="216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3" y="176"/>
                    <a:pt x="54" y="176"/>
                    <a:pt x="29" y="201"/>
                  </a:cubicBezTo>
                  <a:cubicBezTo>
                    <a:pt x="10" y="217"/>
                    <a:pt x="0" y="244"/>
                    <a:pt x="0" y="27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0" y="501"/>
                    <a:pt x="10" y="515"/>
                    <a:pt x="27" y="515"/>
                  </a:cubicBezTo>
                  <a:cubicBezTo>
                    <a:pt x="40" y="515"/>
                    <a:pt x="51" y="501"/>
                    <a:pt x="51" y="487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51" y="258"/>
                    <a:pt x="56" y="246"/>
                    <a:pt x="64" y="239"/>
                  </a:cubicBezTo>
                  <a:cubicBezTo>
                    <a:pt x="67" y="236"/>
                    <a:pt x="67" y="233"/>
                    <a:pt x="70" y="233"/>
                  </a:cubicBezTo>
                  <a:cubicBezTo>
                    <a:pt x="70" y="874"/>
                    <a:pt x="70" y="874"/>
                    <a:pt x="70" y="874"/>
                  </a:cubicBezTo>
                  <a:cubicBezTo>
                    <a:pt x="70" y="893"/>
                    <a:pt x="86" y="907"/>
                    <a:pt x="102" y="907"/>
                  </a:cubicBezTo>
                  <a:cubicBezTo>
                    <a:pt x="121" y="907"/>
                    <a:pt x="135" y="893"/>
                    <a:pt x="135" y="874"/>
                  </a:cubicBezTo>
                  <a:cubicBezTo>
                    <a:pt x="135" y="558"/>
                    <a:pt x="135" y="558"/>
                    <a:pt x="135" y="558"/>
                  </a:cubicBezTo>
                  <a:cubicBezTo>
                    <a:pt x="173" y="558"/>
                    <a:pt x="173" y="558"/>
                    <a:pt x="173" y="558"/>
                  </a:cubicBezTo>
                  <a:cubicBezTo>
                    <a:pt x="173" y="874"/>
                    <a:pt x="173" y="874"/>
                    <a:pt x="173" y="874"/>
                  </a:cubicBezTo>
                  <a:cubicBezTo>
                    <a:pt x="173" y="893"/>
                    <a:pt x="186" y="907"/>
                    <a:pt x="205" y="907"/>
                  </a:cubicBezTo>
                  <a:cubicBezTo>
                    <a:pt x="221" y="907"/>
                    <a:pt x="237" y="893"/>
                    <a:pt x="237" y="874"/>
                  </a:cubicBezTo>
                  <a:cubicBezTo>
                    <a:pt x="237" y="233"/>
                    <a:pt x="237" y="233"/>
                    <a:pt x="237" y="233"/>
                  </a:cubicBezTo>
                  <a:cubicBezTo>
                    <a:pt x="237" y="233"/>
                    <a:pt x="240" y="236"/>
                    <a:pt x="243" y="236"/>
                  </a:cubicBezTo>
                  <a:cubicBezTo>
                    <a:pt x="251" y="244"/>
                    <a:pt x="254" y="258"/>
                    <a:pt x="254" y="276"/>
                  </a:cubicBezTo>
                  <a:cubicBezTo>
                    <a:pt x="254" y="487"/>
                    <a:pt x="254" y="487"/>
                    <a:pt x="254" y="487"/>
                  </a:cubicBezTo>
                  <a:cubicBezTo>
                    <a:pt x="254" y="501"/>
                    <a:pt x="267" y="515"/>
                    <a:pt x="281" y="515"/>
                  </a:cubicBezTo>
                  <a:cubicBezTo>
                    <a:pt x="294" y="515"/>
                    <a:pt x="308" y="501"/>
                    <a:pt x="308" y="487"/>
                  </a:cubicBezTo>
                  <a:cubicBezTo>
                    <a:pt x="308" y="276"/>
                    <a:pt x="308" y="276"/>
                    <a:pt x="308" y="276"/>
                  </a:cubicBezTo>
                  <a:cubicBezTo>
                    <a:pt x="308" y="244"/>
                    <a:pt x="297" y="217"/>
                    <a:pt x="278" y="201"/>
                  </a:cubicBezTo>
                  <a:close/>
                  <a:moveTo>
                    <a:pt x="153" y="147"/>
                  </a:moveTo>
                  <a:lnTo>
                    <a:pt x="153" y="147"/>
                  </a:lnTo>
                  <a:cubicBezTo>
                    <a:pt x="189" y="147"/>
                    <a:pt x="219" y="114"/>
                    <a:pt x="219" y="73"/>
                  </a:cubicBezTo>
                  <a:cubicBezTo>
                    <a:pt x="219" y="33"/>
                    <a:pt x="189" y="0"/>
                    <a:pt x="153" y="0"/>
                  </a:cubicBezTo>
                  <a:cubicBezTo>
                    <a:pt x="118" y="0"/>
                    <a:pt x="89" y="33"/>
                    <a:pt x="89" y="73"/>
                  </a:cubicBezTo>
                  <a:cubicBezTo>
                    <a:pt x="89" y="114"/>
                    <a:pt x="118" y="147"/>
                    <a:pt x="153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Freeform 228">
              <a:extLst>
                <a:ext uri="{FF2B5EF4-FFF2-40B4-BE49-F238E27FC236}">
                  <a16:creationId xmlns:a16="http://schemas.microsoft.com/office/drawing/2014/main" id="{C03F4A06-19B1-9D4D-BC41-C427B92355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23260" y="4989536"/>
              <a:ext cx="3852699" cy="942572"/>
            </a:xfrm>
            <a:custGeom>
              <a:avLst/>
              <a:gdLst>
                <a:gd name="T0" fmla="*/ 1029 w 1040"/>
                <a:gd name="T1" fmla="*/ 285 h 315"/>
                <a:gd name="T2" fmla="*/ 1029 w 1040"/>
                <a:gd name="T3" fmla="*/ 285 h 315"/>
                <a:gd name="T4" fmla="*/ 1029 w 1040"/>
                <a:gd name="T5" fmla="*/ 258 h 315"/>
                <a:gd name="T6" fmla="*/ 910 w 1040"/>
                <a:gd name="T7" fmla="*/ 138 h 315"/>
                <a:gd name="T8" fmla="*/ 531 w 1040"/>
                <a:gd name="T9" fmla="*/ 138 h 315"/>
                <a:gd name="T10" fmla="*/ 531 w 1040"/>
                <a:gd name="T11" fmla="*/ 33 h 315"/>
                <a:gd name="T12" fmla="*/ 541 w 1040"/>
                <a:gd name="T13" fmla="*/ 19 h 315"/>
                <a:gd name="T14" fmla="*/ 520 w 1040"/>
                <a:gd name="T15" fmla="*/ 0 h 315"/>
                <a:gd name="T16" fmla="*/ 495 w 1040"/>
                <a:gd name="T17" fmla="*/ 19 h 315"/>
                <a:gd name="T18" fmla="*/ 506 w 1040"/>
                <a:gd name="T19" fmla="*/ 33 h 315"/>
                <a:gd name="T20" fmla="*/ 506 w 1040"/>
                <a:gd name="T21" fmla="*/ 138 h 315"/>
                <a:gd name="T22" fmla="*/ 127 w 1040"/>
                <a:gd name="T23" fmla="*/ 138 h 315"/>
                <a:gd name="T24" fmla="*/ 11 w 1040"/>
                <a:gd name="T25" fmla="*/ 258 h 315"/>
                <a:gd name="T26" fmla="*/ 11 w 1040"/>
                <a:gd name="T27" fmla="*/ 285 h 315"/>
                <a:gd name="T28" fmla="*/ 0 w 1040"/>
                <a:gd name="T29" fmla="*/ 298 h 315"/>
                <a:gd name="T30" fmla="*/ 22 w 1040"/>
                <a:gd name="T31" fmla="*/ 314 h 315"/>
                <a:gd name="T32" fmla="*/ 46 w 1040"/>
                <a:gd name="T33" fmla="*/ 298 h 315"/>
                <a:gd name="T34" fmla="*/ 38 w 1040"/>
                <a:gd name="T35" fmla="*/ 285 h 315"/>
                <a:gd name="T36" fmla="*/ 38 w 1040"/>
                <a:gd name="T37" fmla="*/ 258 h 315"/>
                <a:gd name="T38" fmla="*/ 127 w 1040"/>
                <a:gd name="T39" fmla="*/ 165 h 315"/>
                <a:gd name="T40" fmla="*/ 506 w 1040"/>
                <a:gd name="T41" fmla="*/ 165 h 315"/>
                <a:gd name="T42" fmla="*/ 506 w 1040"/>
                <a:gd name="T43" fmla="*/ 285 h 315"/>
                <a:gd name="T44" fmla="*/ 495 w 1040"/>
                <a:gd name="T45" fmla="*/ 298 h 315"/>
                <a:gd name="T46" fmla="*/ 520 w 1040"/>
                <a:gd name="T47" fmla="*/ 314 h 315"/>
                <a:gd name="T48" fmla="*/ 541 w 1040"/>
                <a:gd name="T49" fmla="*/ 298 h 315"/>
                <a:gd name="T50" fmla="*/ 531 w 1040"/>
                <a:gd name="T51" fmla="*/ 285 h 315"/>
                <a:gd name="T52" fmla="*/ 531 w 1040"/>
                <a:gd name="T53" fmla="*/ 165 h 315"/>
                <a:gd name="T54" fmla="*/ 910 w 1040"/>
                <a:gd name="T55" fmla="*/ 165 h 315"/>
                <a:gd name="T56" fmla="*/ 1002 w 1040"/>
                <a:gd name="T57" fmla="*/ 258 h 315"/>
                <a:gd name="T58" fmla="*/ 1002 w 1040"/>
                <a:gd name="T59" fmla="*/ 285 h 315"/>
                <a:gd name="T60" fmla="*/ 994 w 1040"/>
                <a:gd name="T61" fmla="*/ 298 h 315"/>
                <a:gd name="T62" fmla="*/ 1015 w 1040"/>
                <a:gd name="T63" fmla="*/ 314 h 315"/>
                <a:gd name="T64" fmla="*/ 1039 w 1040"/>
                <a:gd name="T65" fmla="*/ 298 h 315"/>
                <a:gd name="T66" fmla="*/ 1029 w 1040"/>
                <a:gd name="T67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0" h="315">
                  <a:moveTo>
                    <a:pt x="1029" y="285"/>
                  </a:moveTo>
                  <a:lnTo>
                    <a:pt x="1029" y="285"/>
                  </a:lnTo>
                  <a:cubicBezTo>
                    <a:pt x="1029" y="258"/>
                    <a:pt x="1029" y="258"/>
                    <a:pt x="1029" y="258"/>
                  </a:cubicBezTo>
                  <a:cubicBezTo>
                    <a:pt x="1029" y="192"/>
                    <a:pt x="974" y="138"/>
                    <a:pt x="910" y="138"/>
                  </a:cubicBezTo>
                  <a:cubicBezTo>
                    <a:pt x="531" y="138"/>
                    <a:pt x="531" y="138"/>
                    <a:pt x="531" y="138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9" y="27"/>
                    <a:pt x="541" y="25"/>
                    <a:pt x="541" y="19"/>
                  </a:cubicBezTo>
                  <a:cubicBezTo>
                    <a:pt x="541" y="8"/>
                    <a:pt x="531" y="0"/>
                    <a:pt x="520" y="0"/>
                  </a:cubicBezTo>
                  <a:cubicBezTo>
                    <a:pt x="506" y="0"/>
                    <a:pt x="495" y="8"/>
                    <a:pt x="495" y="19"/>
                  </a:cubicBezTo>
                  <a:cubicBezTo>
                    <a:pt x="495" y="25"/>
                    <a:pt x="498" y="27"/>
                    <a:pt x="506" y="33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63" y="138"/>
                    <a:pt x="11" y="192"/>
                    <a:pt x="11" y="258"/>
                  </a:cubicBezTo>
                  <a:cubicBezTo>
                    <a:pt x="11" y="285"/>
                    <a:pt x="11" y="285"/>
                    <a:pt x="11" y="285"/>
                  </a:cubicBezTo>
                  <a:cubicBezTo>
                    <a:pt x="3" y="287"/>
                    <a:pt x="0" y="293"/>
                    <a:pt x="0" y="298"/>
                  </a:cubicBezTo>
                  <a:cubicBezTo>
                    <a:pt x="0" y="309"/>
                    <a:pt x="11" y="314"/>
                    <a:pt x="22" y="314"/>
                  </a:cubicBezTo>
                  <a:cubicBezTo>
                    <a:pt x="36" y="314"/>
                    <a:pt x="46" y="309"/>
                    <a:pt x="46" y="298"/>
                  </a:cubicBezTo>
                  <a:cubicBezTo>
                    <a:pt x="46" y="293"/>
                    <a:pt x="43" y="287"/>
                    <a:pt x="38" y="285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8" y="206"/>
                    <a:pt x="78" y="165"/>
                    <a:pt x="127" y="165"/>
                  </a:cubicBezTo>
                  <a:cubicBezTo>
                    <a:pt x="506" y="165"/>
                    <a:pt x="506" y="165"/>
                    <a:pt x="506" y="165"/>
                  </a:cubicBezTo>
                  <a:cubicBezTo>
                    <a:pt x="506" y="285"/>
                    <a:pt x="506" y="285"/>
                    <a:pt x="506" y="285"/>
                  </a:cubicBezTo>
                  <a:cubicBezTo>
                    <a:pt x="498" y="287"/>
                    <a:pt x="495" y="293"/>
                    <a:pt x="495" y="298"/>
                  </a:cubicBezTo>
                  <a:cubicBezTo>
                    <a:pt x="495" y="309"/>
                    <a:pt x="506" y="314"/>
                    <a:pt x="520" y="314"/>
                  </a:cubicBezTo>
                  <a:cubicBezTo>
                    <a:pt x="531" y="314"/>
                    <a:pt x="541" y="309"/>
                    <a:pt x="541" y="298"/>
                  </a:cubicBezTo>
                  <a:cubicBezTo>
                    <a:pt x="541" y="293"/>
                    <a:pt x="539" y="287"/>
                    <a:pt x="531" y="285"/>
                  </a:cubicBezTo>
                  <a:cubicBezTo>
                    <a:pt x="531" y="165"/>
                    <a:pt x="531" y="165"/>
                    <a:pt x="531" y="165"/>
                  </a:cubicBezTo>
                  <a:cubicBezTo>
                    <a:pt x="910" y="165"/>
                    <a:pt x="910" y="165"/>
                    <a:pt x="910" y="165"/>
                  </a:cubicBezTo>
                  <a:cubicBezTo>
                    <a:pt x="961" y="165"/>
                    <a:pt x="1002" y="206"/>
                    <a:pt x="1002" y="258"/>
                  </a:cubicBezTo>
                  <a:cubicBezTo>
                    <a:pt x="1002" y="285"/>
                    <a:pt x="1002" y="285"/>
                    <a:pt x="1002" y="285"/>
                  </a:cubicBezTo>
                  <a:cubicBezTo>
                    <a:pt x="996" y="287"/>
                    <a:pt x="994" y="293"/>
                    <a:pt x="994" y="298"/>
                  </a:cubicBezTo>
                  <a:cubicBezTo>
                    <a:pt x="994" y="309"/>
                    <a:pt x="1004" y="314"/>
                    <a:pt x="1015" y="314"/>
                  </a:cubicBezTo>
                  <a:cubicBezTo>
                    <a:pt x="1029" y="314"/>
                    <a:pt x="1039" y="309"/>
                    <a:pt x="1039" y="298"/>
                  </a:cubicBezTo>
                  <a:cubicBezTo>
                    <a:pt x="1039" y="293"/>
                    <a:pt x="1034" y="287"/>
                    <a:pt x="1029" y="28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1E0139-827D-CA4D-8067-7D5A58B77393}"/>
              </a:ext>
            </a:extLst>
          </p:cNvPr>
          <p:cNvCxnSpPr>
            <a:cxnSpLocks/>
          </p:cNvCxnSpPr>
          <p:nvPr/>
        </p:nvCxnSpPr>
        <p:spPr>
          <a:xfrm>
            <a:off x="4653502" y="2368650"/>
            <a:ext cx="0" cy="10847575"/>
          </a:xfrm>
          <a:prstGeom prst="line">
            <a:avLst/>
          </a:prstGeom>
          <a:ln w="41275">
            <a:solidFill>
              <a:srgbClr val="364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515">
            <a:extLst>
              <a:ext uri="{FF2B5EF4-FFF2-40B4-BE49-F238E27FC236}">
                <a16:creationId xmlns:a16="http://schemas.microsoft.com/office/drawing/2014/main" id="{C40CB3A1-8B41-EE46-BBF2-55B9FD1F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02" y="4181542"/>
            <a:ext cx="481479" cy="481510"/>
          </a:xfrm>
          <a:custGeom>
            <a:avLst/>
            <a:gdLst>
              <a:gd name="T0" fmla="*/ 187 w 381"/>
              <a:gd name="T1" fmla="*/ 380 h 381"/>
              <a:gd name="T2" fmla="*/ 187 w 381"/>
              <a:gd name="T3" fmla="*/ 380 h 381"/>
              <a:gd name="T4" fmla="*/ 0 w 381"/>
              <a:gd name="T5" fmla="*/ 193 h 381"/>
              <a:gd name="T6" fmla="*/ 187 w 381"/>
              <a:gd name="T7" fmla="*/ 0 h 381"/>
              <a:gd name="T8" fmla="*/ 380 w 381"/>
              <a:gd name="T9" fmla="*/ 193 h 381"/>
              <a:gd name="T10" fmla="*/ 187 w 381"/>
              <a:gd name="T1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81">
                <a:moveTo>
                  <a:pt x="187" y="380"/>
                </a:moveTo>
                <a:lnTo>
                  <a:pt x="187" y="380"/>
                </a:lnTo>
                <a:cubicBezTo>
                  <a:pt x="84" y="380"/>
                  <a:pt x="0" y="296"/>
                  <a:pt x="0" y="193"/>
                </a:cubicBezTo>
                <a:cubicBezTo>
                  <a:pt x="0" y="85"/>
                  <a:pt x="84" y="0"/>
                  <a:pt x="187" y="0"/>
                </a:cubicBezTo>
                <a:cubicBezTo>
                  <a:pt x="290" y="0"/>
                  <a:pt x="380" y="85"/>
                  <a:pt x="380" y="193"/>
                </a:cubicBezTo>
                <a:cubicBezTo>
                  <a:pt x="380" y="296"/>
                  <a:pt x="290" y="380"/>
                  <a:pt x="187" y="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515">
            <a:extLst>
              <a:ext uri="{FF2B5EF4-FFF2-40B4-BE49-F238E27FC236}">
                <a16:creationId xmlns:a16="http://schemas.microsoft.com/office/drawing/2014/main" id="{8DFBA474-E005-3F43-A1BD-C2C914B6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23" y="4181542"/>
            <a:ext cx="481479" cy="481510"/>
          </a:xfrm>
          <a:custGeom>
            <a:avLst/>
            <a:gdLst>
              <a:gd name="T0" fmla="*/ 187 w 381"/>
              <a:gd name="T1" fmla="*/ 380 h 381"/>
              <a:gd name="T2" fmla="*/ 187 w 381"/>
              <a:gd name="T3" fmla="*/ 380 h 381"/>
              <a:gd name="T4" fmla="*/ 0 w 381"/>
              <a:gd name="T5" fmla="*/ 193 h 381"/>
              <a:gd name="T6" fmla="*/ 187 w 381"/>
              <a:gd name="T7" fmla="*/ 0 h 381"/>
              <a:gd name="T8" fmla="*/ 380 w 381"/>
              <a:gd name="T9" fmla="*/ 193 h 381"/>
              <a:gd name="T10" fmla="*/ 187 w 381"/>
              <a:gd name="T1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81">
                <a:moveTo>
                  <a:pt x="187" y="380"/>
                </a:moveTo>
                <a:lnTo>
                  <a:pt x="187" y="380"/>
                </a:lnTo>
                <a:cubicBezTo>
                  <a:pt x="84" y="380"/>
                  <a:pt x="0" y="296"/>
                  <a:pt x="0" y="193"/>
                </a:cubicBezTo>
                <a:cubicBezTo>
                  <a:pt x="0" y="85"/>
                  <a:pt x="84" y="0"/>
                  <a:pt x="187" y="0"/>
                </a:cubicBezTo>
                <a:cubicBezTo>
                  <a:pt x="290" y="0"/>
                  <a:pt x="380" y="85"/>
                  <a:pt x="380" y="193"/>
                </a:cubicBezTo>
                <a:cubicBezTo>
                  <a:pt x="380" y="296"/>
                  <a:pt x="290" y="380"/>
                  <a:pt x="187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515">
            <a:extLst>
              <a:ext uri="{FF2B5EF4-FFF2-40B4-BE49-F238E27FC236}">
                <a16:creationId xmlns:a16="http://schemas.microsoft.com/office/drawing/2014/main" id="{7C725D65-F4CD-254E-B2C6-98301407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898" y="4177436"/>
            <a:ext cx="481479" cy="481510"/>
          </a:xfrm>
          <a:custGeom>
            <a:avLst/>
            <a:gdLst>
              <a:gd name="T0" fmla="*/ 187 w 381"/>
              <a:gd name="T1" fmla="*/ 380 h 381"/>
              <a:gd name="T2" fmla="*/ 187 w 381"/>
              <a:gd name="T3" fmla="*/ 380 h 381"/>
              <a:gd name="T4" fmla="*/ 0 w 381"/>
              <a:gd name="T5" fmla="*/ 193 h 381"/>
              <a:gd name="T6" fmla="*/ 187 w 381"/>
              <a:gd name="T7" fmla="*/ 0 h 381"/>
              <a:gd name="T8" fmla="*/ 380 w 381"/>
              <a:gd name="T9" fmla="*/ 193 h 381"/>
              <a:gd name="T10" fmla="*/ 187 w 381"/>
              <a:gd name="T1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81">
                <a:moveTo>
                  <a:pt x="187" y="380"/>
                </a:moveTo>
                <a:lnTo>
                  <a:pt x="187" y="380"/>
                </a:lnTo>
                <a:cubicBezTo>
                  <a:pt x="84" y="380"/>
                  <a:pt x="0" y="296"/>
                  <a:pt x="0" y="193"/>
                </a:cubicBezTo>
                <a:cubicBezTo>
                  <a:pt x="0" y="85"/>
                  <a:pt x="84" y="0"/>
                  <a:pt x="187" y="0"/>
                </a:cubicBezTo>
                <a:cubicBezTo>
                  <a:pt x="290" y="0"/>
                  <a:pt x="380" y="85"/>
                  <a:pt x="380" y="193"/>
                </a:cubicBezTo>
                <a:cubicBezTo>
                  <a:pt x="380" y="296"/>
                  <a:pt x="290" y="380"/>
                  <a:pt x="187" y="38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4BB113-49A7-DE41-97A9-B13242D9C07F}"/>
              </a:ext>
            </a:extLst>
          </p:cNvPr>
          <p:cNvSpPr txBox="1"/>
          <p:nvPr/>
        </p:nvSpPr>
        <p:spPr>
          <a:xfrm>
            <a:off x="-1685215" y="3210877"/>
            <a:ext cx="798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 Reviews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74C141-1FF5-434C-930D-AFBF83C31999}"/>
              </a:ext>
            </a:extLst>
          </p:cNvPr>
          <p:cNvSpPr txBox="1"/>
          <p:nvPr/>
        </p:nvSpPr>
        <p:spPr>
          <a:xfrm>
            <a:off x="-1617481" y="10934253"/>
            <a:ext cx="7987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Personalized</a:t>
            </a:r>
          </a:p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853D25-02EC-FB4D-AEBA-A439C3EFF388}"/>
              </a:ext>
            </a:extLst>
          </p:cNvPr>
          <p:cNvSpPr txBox="1"/>
          <p:nvPr/>
        </p:nvSpPr>
        <p:spPr>
          <a:xfrm>
            <a:off x="276506" y="7748348"/>
            <a:ext cx="5441403" cy="1169494"/>
          </a:xfrm>
          <a:prstGeom prst="rect">
            <a:avLst/>
          </a:prstGeom>
          <a:noFill/>
        </p:spPr>
        <p:txBody>
          <a:bodyPr wrap="square" lIns="243785" tIns="121892" rIns="243785" bIns="121892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56" name="Line 525">
            <a:extLst>
              <a:ext uri="{FF2B5EF4-FFF2-40B4-BE49-F238E27FC236}">
                <a16:creationId xmlns:a16="http://schemas.microsoft.com/office/drawing/2014/main" id="{A0BBC2AA-781E-8A4B-A9DD-391842B1B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317" y="1821497"/>
            <a:ext cx="4770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68CB65-37E4-6F48-A6F3-D88C524E77B8}"/>
              </a:ext>
            </a:extLst>
          </p:cNvPr>
          <p:cNvSpPr txBox="1"/>
          <p:nvPr/>
        </p:nvSpPr>
        <p:spPr>
          <a:xfrm>
            <a:off x="6296314" y="1837173"/>
            <a:ext cx="720315" cy="101562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D73A68-45C1-654E-97F8-8D8ED4FD1838}"/>
              </a:ext>
            </a:extLst>
          </p:cNvPr>
          <p:cNvSpPr txBox="1"/>
          <p:nvPr/>
        </p:nvSpPr>
        <p:spPr>
          <a:xfrm>
            <a:off x="7265156" y="1892920"/>
            <a:ext cx="5387369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Problem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497828-7DF4-3847-BCB7-DB717CBD137D}"/>
              </a:ext>
            </a:extLst>
          </p:cNvPr>
          <p:cNvSpPr/>
          <p:nvPr/>
        </p:nvSpPr>
        <p:spPr>
          <a:xfrm>
            <a:off x="5087824" y="2368650"/>
            <a:ext cx="8299070" cy="1378321"/>
          </a:xfrm>
          <a:prstGeom prst="rect">
            <a:avLst/>
          </a:prstGeom>
          <a:solidFill>
            <a:schemeClr val="accent4"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Line 525">
            <a:extLst>
              <a:ext uri="{FF2B5EF4-FFF2-40B4-BE49-F238E27FC236}">
                <a16:creationId xmlns:a16="http://schemas.microsoft.com/office/drawing/2014/main" id="{9150144A-4EC8-EA40-9588-3E5B5B42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695" y="2461267"/>
            <a:ext cx="5282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200269-E526-0C4F-BCE6-AD05E2F1F5E0}"/>
              </a:ext>
            </a:extLst>
          </p:cNvPr>
          <p:cNvSpPr txBox="1"/>
          <p:nvPr/>
        </p:nvSpPr>
        <p:spPr>
          <a:xfrm>
            <a:off x="5213223" y="2523963"/>
            <a:ext cx="1443248" cy="110795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1.1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C89806-E108-D54D-AC1B-E4ED24A76D91}"/>
              </a:ext>
            </a:extLst>
          </p:cNvPr>
          <p:cNvSpPr txBox="1"/>
          <p:nvPr/>
        </p:nvSpPr>
        <p:spPr>
          <a:xfrm>
            <a:off x="6577730" y="2414304"/>
            <a:ext cx="6937919" cy="119561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60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 Problem </a:t>
            </a: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DB57ACB-FAF2-9547-A7C6-EC0A9ADCD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99" y="8324532"/>
            <a:ext cx="511637" cy="51163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67" name="Line 525">
            <a:extLst>
              <a:ext uri="{FF2B5EF4-FFF2-40B4-BE49-F238E27FC236}">
                <a16:creationId xmlns:a16="http://schemas.microsoft.com/office/drawing/2014/main" id="{FB280380-1793-2846-949D-AA2B6409E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249" y="6512035"/>
            <a:ext cx="4770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5E22EF-94AE-C748-8290-6FC5DDBD97F2}"/>
              </a:ext>
            </a:extLst>
          </p:cNvPr>
          <p:cNvSpPr txBox="1"/>
          <p:nvPr/>
        </p:nvSpPr>
        <p:spPr>
          <a:xfrm>
            <a:off x="6313246" y="6527711"/>
            <a:ext cx="720315" cy="101562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id-ID" sz="5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DF4E4-7F5A-3D4C-AEE3-702AC1A97490}"/>
              </a:ext>
            </a:extLst>
          </p:cNvPr>
          <p:cNvSpPr txBox="1"/>
          <p:nvPr/>
        </p:nvSpPr>
        <p:spPr>
          <a:xfrm>
            <a:off x="7282088" y="6583458"/>
            <a:ext cx="5387369" cy="9934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Problem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0BC47C-BF75-484A-A9C7-B857C2D97666}"/>
              </a:ext>
            </a:extLst>
          </p:cNvPr>
          <p:cNvSpPr/>
          <p:nvPr/>
        </p:nvSpPr>
        <p:spPr>
          <a:xfrm>
            <a:off x="5104756" y="7059188"/>
            <a:ext cx="8299070" cy="137832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Line 525">
            <a:extLst>
              <a:ext uri="{FF2B5EF4-FFF2-40B4-BE49-F238E27FC236}">
                <a16:creationId xmlns:a16="http://schemas.microsoft.com/office/drawing/2014/main" id="{E56451C9-8146-044F-942E-1BEF2849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627" y="7151805"/>
            <a:ext cx="5282" cy="1068049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5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38EA8E-8441-B641-9002-32BF819E11FF}"/>
              </a:ext>
            </a:extLst>
          </p:cNvPr>
          <p:cNvSpPr txBox="1"/>
          <p:nvPr/>
        </p:nvSpPr>
        <p:spPr>
          <a:xfrm>
            <a:off x="5199420" y="7178538"/>
            <a:ext cx="1443248" cy="110795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1.2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68686E-4FFC-4C4A-939E-7BEBDCF93175}"/>
              </a:ext>
            </a:extLst>
          </p:cNvPr>
          <p:cNvSpPr txBox="1"/>
          <p:nvPr/>
        </p:nvSpPr>
        <p:spPr>
          <a:xfrm>
            <a:off x="6661710" y="7140114"/>
            <a:ext cx="6937919" cy="119561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6000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 Market Study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FEBE3-B084-8C48-86FB-221014C212D2}"/>
              </a:ext>
            </a:extLst>
          </p:cNvPr>
          <p:cNvSpPr txBox="1"/>
          <p:nvPr/>
        </p:nvSpPr>
        <p:spPr>
          <a:xfrm>
            <a:off x="5586284" y="3996988"/>
            <a:ext cx="726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Lack of personalization in recommendation systems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A1EC18-EA22-DB43-A853-03E3F1020F75}"/>
              </a:ext>
            </a:extLst>
          </p:cNvPr>
          <p:cNvSpPr txBox="1"/>
          <p:nvPr/>
        </p:nvSpPr>
        <p:spPr>
          <a:xfrm>
            <a:off x="5747362" y="9286640"/>
            <a:ext cx="726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itchFamily="2" charset="0"/>
              </a:rPr>
              <a:t> </a:t>
            </a:r>
          </a:p>
          <a:p>
            <a:r>
              <a:rPr lang="en-US" sz="4400" dirty="0">
                <a:latin typeface="Helvetica" pitchFamily="2" charset="0"/>
              </a:rPr>
              <a:t>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19012D-E365-BF43-9FC2-5BAF709E548F}"/>
              </a:ext>
            </a:extLst>
          </p:cNvPr>
          <p:cNvSpPr/>
          <p:nvPr/>
        </p:nvSpPr>
        <p:spPr>
          <a:xfrm>
            <a:off x="14293868" y="2872910"/>
            <a:ext cx="9707251" cy="1950058"/>
          </a:xfrm>
          <a:prstGeom prst="rect">
            <a:avLst/>
          </a:prstGeom>
          <a:noFill/>
          <a:ln cap="sq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2E43B2-CF93-324B-98A3-FC2F581C74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9151" r="7160" b="8708"/>
          <a:stretch/>
        </p:blipFill>
        <p:spPr>
          <a:xfrm>
            <a:off x="4687369" y="8653900"/>
            <a:ext cx="9038202" cy="454280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184D8E-5722-874E-B0AE-217238847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A1EED91-38AA-BA41-91F2-A14956922391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221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6F8998-7331-2B42-B3B2-52601ED1123A}"/>
              </a:ext>
            </a:extLst>
          </p:cNvPr>
          <p:cNvSpPr txBox="1"/>
          <p:nvPr/>
        </p:nvSpPr>
        <p:spPr>
          <a:xfrm>
            <a:off x="376518" y="268942"/>
            <a:ext cx="1342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 &gt;  Data Understanding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DCF37-940B-C341-9AF8-0AA8B5989062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elvetica" pitchFamily="2" charset="0"/>
              </a:rPr>
              <a:t>2. Extracting and understanding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91E299-E8E7-6D4C-8012-D1816AE3D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46"/>
          <a:stretch/>
        </p:blipFill>
        <p:spPr>
          <a:xfrm>
            <a:off x="11631086" y="5545392"/>
            <a:ext cx="6886574" cy="405097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3BCC62-49D2-5349-AA63-D8ACE9B34F8E}"/>
              </a:ext>
            </a:extLst>
          </p:cNvPr>
          <p:cNvCxnSpPr>
            <a:cxnSpLocks/>
          </p:cNvCxnSpPr>
          <p:nvPr/>
        </p:nvCxnSpPr>
        <p:spPr>
          <a:xfrm>
            <a:off x="6888706" y="2384962"/>
            <a:ext cx="0" cy="10845923"/>
          </a:xfrm>
          <a:prstGeom prst="line">
            <a:avLst/>
          </a:prstGeom>
          <a:ln w="41275">
            <a:solidFill>
              <a:srgbClr val="364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1ACA6BA-B738-4E4A-8088-646C104C35C2}"/>
              </a:ext>
            </a:extLst>
          </p:cNvPr>
          <p:cNvSpPr/>
          <p:nvPr/>
        </p:nvSpPr>
        <p:spPr>
          <a:xfrm>
            <a:off x="1491096" y="4810326"/>
            <a:ext cx="3758224" cy="137832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783FF-2A59-4049-B73B-C8AF177C5A43}"/>
              </a:ext>
            </a:extLst>
          </p:cNvPr>
          <p:cNvSpPr txBox="1"/>
          <p:nvPr/>
        </p:nvSpPr>
        <p:spPr>
          <a:xfrm>
            <a:off x="1626558" y="5096509"/>
            <a:ext cx="3487299" cy="80595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GZ Zip Format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0D115F-5452-5443-827B-15A753B61760}"/>
              </a:ext>
            </a:extLst>
          </p:cNvPr>
          <p:cNvSpPr/>
          <p:nvPr/>
        </p:nvSpPr>
        <p:spPr>
          <a:xfrm>
            <a:off x="1508028" y="6825394"/>
            <a:ext cx="3758224" cy="1378321"/>
          </a:xfrm>
          <a:prstGeom prst="rect">
            <a:avLst/>
          </a:prstGeom>
          <a:solidFill>
            <a:schemeClr val="tx1">
              <a:lumMod val="7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5F3A6-28C8-B441-A46C-CCAE8C5E2DEC}"/>
              </a:ext>
            </a:extLst>
          </p:cNvPr>
          <p:cNvSpPr txBox="1"/>
          <p:nvPr/>
        </p:nvSpPr>
        <p:spPr>
          <a:xfrm>
            <a:off x="1643490" y="7111577"/>
            <a:ext cx="3487299" cy="80595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Json file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2F7A5F-C897-B44C-A822-6ACBAB413EC7}"/>
              </a:ext>
            </a:extLst>
          </p:cNvPr>
          <p:cNvSpPr txBox="1"/>
          <p:nvPr/>
        </p:nvSpPr>
        <p:spPr>
          <a:xfrm>
            <a:off x="450791" y="2600882"/>
            <a:ext cx="604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Source: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Amazon Fine foods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Stanford.edu, J. Leskovec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F8A942-EA08-7847-8A87-C4CC95290E4C}"/>
              </a:ext>
            </a:extLst>
          </p:cNvPr>
          <p:cNvSpPr/>
          <p:nvPr/>
        </p:nvSpPr>
        <p:spPr>
          <a:xfrm>
            <a:off x="1524960" y="8840457"/>
            <a:ext cx="3758224" cy="137832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BD773B-05D9-D94E-9F58-AEBD434FC8E4}"/>
              </a:ext>
            </a:extLst>
          </p:cNvPr>
          <p:cNvSpPr txBox="1"/>
          <p:nvPr/>
        </p:nvSpPr>
        <p:spPr>
          <a:xfrm>
            <a:off x="1660422" y="9126640"/>
            <a:ext cx="3487299" cy="80595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csv file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3C7AC-D511-704F-9083-CCD396C5AB57}"/>
              </a:ext>
            </a:extLst>
          </p:cNvPr>
          <p:cNvSpPr txBox="1">
            <a:spLocks/>
          </p:cNvSpPr>
          <p:nvPr/>
        </p:nvSpPr>
        <p:spPr>
          <a:xfrm>
            <a:off x="1731372" y="11807560"/>
            <a:ext cx="2905208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en-US" sz="6000" b="1" dirty="0">
                <a:solidFill>
                  <a:srgbClr val="005493"/>
                </a:solidFill>
                <a:latin typeface="Lato Regular"/>
              </a:rPr>
              <a:t>568,454</a:t>
            </a:r>
            <a:endParaRPr lang="id-ID" sz="3200" b="1" dirty="0">
              <a:solidFill>
                <a:srgbClr val="005493"/>
              </a:solidFill>
              <a:latin typeface="Lato Regular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C91929-B9E3-454F-87A3-81B7B43D9925}"/>
              </a:ext>
            </a:extLst>
          </p:cNvPr>
          <p:cNvSpPr txBox="1">
            <a:spLocks/>
          </p:cNvSpPr>
          <p:nvPr/>
        </p:nvSpPr>
        <p:spPr>
          <a:xfrm>
            <a:off x="1797250" y="12553813"/>
            <a:ext cx="19587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en-US" sz="3200" b="1" dirty="0">
                <a:latin typeface="Lato Regular"/>
              </a:rPr>
              <a:t>Instances</a:t>
            </a:r>
            <a:endParaRPr lang="id-ID" sz="1400" b="1" dirty="0">
              <a:latin typeface="Lato Regular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B87781-024F-4F43-9806-F5C8465B01FD}"/>
              </a:ext>
            </a:extLst>
          </p:cNvPr>
          <p:cNvSpPr txBox="1">
            <a:spLocks/>
          </p:cNvSpPr>
          <p:nvPr/>
        </p:nvSpPr>
        <p:spPr>
          <a:xfrm>
            <a:off x="1817498" y="10499962"/>
            <a:ext cx="75878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Lato Regular"/>
              </a:rPr>
              <a:t>9</a:t>
            </a:r>
            <a:endParaRPr lang="id-ID" sz="3200" b="1" dirty="0">
              <a:solidFill>
                <a:srgbClr val="009193"/>
              </a:solidFill>
              <a:latin typeface="Lato Regular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220747-995E-FE46-964A-48B98FD0F71E}"/>
              </a:ext>
            </a:extLst>
          </p:cNvPr>
          <p:cNvSpPr txBox="1">
            <a:spLocks/>
          </p:cNvSpPr>
          <p:nvPr/>
        </p:nvSpPr>
        <p:spPr>
          <a:xfrm>
            <a:off x="1786101" y="11265821"/>
            <a:ext cx="184562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 dirty="0">
                <a:latin typeface="Lato Regular"/>
              </a:rPr>
              <a:t>Columns</a:t>
            </a:r>
            <a:endParaRPr lang="id-ID" sz="1400" b="1" dirty="0">
              <a:latin typeface="Lato Regular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5CA445-7D6B-104F-AB9F-5D6B27CF18D0}"/>
              </a:ext>
            </a:extLst>
          </p:cNvPr>
          <p:cNvCxnSpPr>
            <a:cxnSpLocks/>
          </p:cNvCxnSpPr>
          <p:nvPr/>
        </p:nvCxnSpPr>
        <p:spPr>
          <a:xfrm>
            <a:off x="3420539" y="3903905"/>
            <a:ext cx="0" cy="83868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D36C91-AA14-3B48-AFD4-4408D90B11FF}"/>
              </a:ext>
            </a:extLst>
          </p:cNvPr>
          <p:cNvCxnSpPr>
            <a:cxnSpLocks/>
          </p:cNvCxnSpPr>
          <p:nvPr/>
        </p:nvCxnSpPr>
        <p:spPr>
          <a:xfrm>
            <a:off x="3403604" y="6219785"/>
            <a:ext cx="0" cy="57174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0E4560-4BC7-EB4E-9729-C02E74C73BE6}"/>
              </a:ext>
            </a:extLst>
          </p:cNvPr>
          <p:cNvCxnSpPr>
            <a:cxnSpLocks/>
          </p:cNvCxnSpPr>
          <p:nvPr/>
        </p:nvCxnSpPr>
        <p:spPr>
          <a:xfrm>
            <a:off x="3403606" y="8217918"/>
            <a:ext cx="0" cy="57174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CF11EF-8265-6C4A-B712-F2B457461EEB}"/>
              </a:ext>
            </a:extLst>
          </p:cNvPr>
          <p:cNvSpPr/>
          <p:nvPr/>
        </p:nvSpPr>
        <p:spPr>
          <a:xfrm>
            <a:off x="450788" y="2452696"/>
            <a:ext cx="6042033" cy="1378321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5467437-7ADB-FD45-B7D1-B53F4AF1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617" y="2666365"/>
            <a:ext cx="8685516" cy="195267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454E98D-F499-EE48-A2B9-7D54BE0AE362}"/>
              </a:ext>
            </a:extLst>
          </p:cNvPr>
          <p:cNvSpPr/>
          <p:nvPr/>
        </p:nvSpPr>
        <p:spPr>
          <a:xfrm>
            <a:off x="12933910" y="3826929"/>
            <a:ext cx="2472254" cy="306059"/>
          </a:xfrm>
          <a:prstGeom prst="rect">
            <a:avLst/>
          </a:prstGeom>
          <a:noFill/>
          <a:ln cap="sq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1DDCF78-3FF3-694B-A2D8-5000C3547A1B}"/>
              </a:ext>
            </a:extLst>
          </p:cNvPr>
          <p:cNvSpPr/>
          <p:nvPr/>
        </p:nvSpPr>
        <p:spPr>
          <a:xfrm>
            <a:off x="13805494" y="6704751"/>
            <a:ext cx="2585976" cy="670909"/>
          </a:xfrm>
          <a:prstGeom prst="rect">
            <a:avLst/>
          </a:prstGeom>
          <a:noFill/>
          <a:ln cap="sq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4CC811-B390-FF4D-B2A4-F1BDD2EA26E4}"/>
              </a:ext>
            </a:extLst>
          </p:cNvPr>
          <p:cNvSpPr/>
          <p:nvPr/>
        </p:nvSpPr>
        <p:spPr>
          <a:xfrm>
            <a:off x="11631086" y="5745649"/>
            <a:ext cx="4218508" cy="891792"/>
          </a:xfrm>
          <a:prstGeom prst="rect">
            <a:avLst/>
          </a:prstGeom>
          <a:noFill/>
          <a:ln cap="sq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Bracket 118">
            <a:extLst>
              <a:ext uri="{FF2B5EF4-FFF2-40B4-BE49-F238E27FC236}">
                <a16:creationId xmlns:a16="http://schemas.microsoft.com/office/drawing/2014/main" id="{25CA2752-5EBC-BF49-A809-AE3D00E519A8}"/>
              </a:ext>
            </a:extLst>
          </p:cNvPr>
          <p:cNvSpPr/>
          <p:nvPr/>
        </p:nvSpPr>
        <p:spPr>
          <a:xfrm rot="5400000">
            <a:off x="12365708" y="8963394"/>
            <a:ext cx="203059" cy="1130192"/>
          </a:xfrm>
          <a:prstGeom prst="rightBracket">
            <a:avLst/>
          </a:prstGeom>
          <a:ln w="50800">
            <a:solidFill>
              <a:srgbClr val="FF26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0004F81-4901-F14D-BE3C-11D611442F0D}"/>
              </a:ext>
            </a:extLst>
          </p:cNvPr>
          <p:cNvSpPr txBox="1"/>
          <p:nvPr/>
        </p:nvSpPr>
        <p:spPr>
          <a:xfrm>
            <a:off x="8087308" y="2631219"/>
            <a:ext cx="7987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ASIN: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Unique Identification Number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39EEEA-0210-FA4F-9F63-8F1DE6C7AE60}"/>
              </a:ext>
            </a:extLst>
          </p:cNvPr>
          <p:cNvSpPr txBox="1"/>
          <p:nvPr/>
        </p:nvSpPr>
        <p:spPr>
          <a:xfrm>
            <a:off x="8255831" y="5153244"/>
            <a:ext cx="371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Username/ User ID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9871AD6-4C8D-A846-A787-D5ECF241D7DC}"/>
              </a:ext>
            </a:extLst>
          </p:cNvPr>
          <p:cNvSpPr txBox="1"/>
          <p:nvPr/>
        </p:nvSpPr>
        <p:spPr>
          <a:xfrm>
            <a:off x="8678321" y="6791891"/>
            <a:ext cx="157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Ratings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DE74FD-A635-7A4D-9973-0D2E1687B546}"/>
              </a:ext>
            </a:extLst>
          </p:cNvPr>
          <p:cNvSpPr txBox="1"/>
          <p:nvPr/>
        </p:nvSpPr>
        <p:spPr>
          <a:xfrm>
            <a:off x="8678321" y="8297782"/>
            <a:ext cx="157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Reviews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1545C60-FBD8-784B-861A-AA42B7D82A7F}"/>
              </a:ext>
            </a:extLst>
          </p:cNvPr>
          <p:cNvSpPr txBox="1"/>
          <p:nvPr/>
        </p:nvSpPr>
        <p:spPr>
          <a:xfrm>
            <a:off x="16873402" y="3816958"/>
            <a:ext cx="229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Product 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107790-F87C-BD45-978D-B03F8554BF53}"/>
              </a:ext>
            </a:extLst>
          </p:cNvPr>
          <p:cNvSpPr txBox="1"/>
          <p:nvPr/>
        </p:nvSpPr>
        <p:spPr>
          <a:xfrm>
            <a:off x="8484469" y="9694021"/>
            <a:ext cx="4005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People who find 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it helpful: 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Helpfulness Num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Helpfulness Den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968B212-2E02-7C4C-B01C-24F0BEAFD169}"/>
              </a:ext>
            </a:extLst>
          </p:cNvPr>
          <p:cNvSpPr txBox="1"/>
          <p:nvPr/>
        </p:nvSpPr>
        <p:spPr>
          <a:xfrm>
            <a:off x="17418969" y="7050413"/>
            <a:ext cx="249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Summary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D6FE8D5-8E42-2146-8225-660CBC65DAEE}"/>
              </a:ext>
            </a:extLst>
          </p:cNvPr>
          <p:cNvSpPr>
            <a:spLocks noChangeAspect="1"/>
          </p:cNvSpPr>
          <p:nvPr/>
        </p:nvSpPr>
        <p:spPr>
          <a:xfrm>
            <a:off x="10078093" y="3694193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5D64BA-239C-844C-8CCF-C79078551E7A}"/>
              </a:ext>
            </a:extLst>
          </p:cNvPr>
          <p:cNvSpPr txBox="1"/>
          <p:nvPr/>
        </p:nvSpPr>
        <p:spPr>
          <a:xfrm>
            <a:off x="10122839" y="3640036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C66116-7B9F-AF42-B502-23A2887A4485}"/>
              </a:ext>
            </a:extLst>
          </p:cNvPr>
          <p:cNvSpPr>
            <a:spLocks noChangeAspect="1"/>
          </p:cNvSpPr>
          <p:nvPr/>
        </p:nvSpPr>
        <p:spPr>
          <a:xfrm>
            <a:off x="10049614" y="8470784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848047-FAAF-F142-9A0B-8055654FAD1F}"/>
              </a:ext>
            </a:extLst>
          </p:cNvPr>
          <p:cNvSpPr txBox="1"/>
          <p:nvPr/>
        </p:nvSpPr>
        <p:spPr>
          <a:xfrm>
            <a:off x="10128227" y="8416627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734CFF0-E41F-6D44-B799-8C05059A768E}"/>
              </a:ext>
            </a:extLst>
          </p:cNvPr>
          <p:cNvSpPr>
            <a:spLocks noChangeAspect="1"/>
          </p:cNvSpPr>
          <p:nvPr/>
        </p:nvSpPr>
        <p:spPr>
          <a:xfrm>
            <a:off x="11612472" y="10466087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AD5B6A-6AAE-934D-BA50-6D42AB3B2A22}"/>
              </a:ext>
            </a:extLst>
          </p:cNvPr>
          <p:cNvSpPr txBox="1"/>
          <p:nvPr/>
        </p:nvSpPr>
        <p:spPr>
          <a:xfrm>
            <a:off x="11651331" y="10418115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3E9EBE2-7567-EE46-AC63-EC8F5654BD00}"/>
              </a:ext>
            </a:extLst>
          </p:cNvPr>
          <p:cNvSpPr>
            <a:spLocks noChangeAspect="1"/>
          </p:cNvSpPr>
          <p:nvPr/>
        </p:nvSpPr>
        <p:spPr>
          <a:xfrm>
            <a:off x="10015748" y="7082245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4DB32DF-CE27-2843-8309-D68C138321BA}"/>
              </a:ext>
            </a:extLst>
          </p:cNvPr>
          <p:cNvSpPr txBox="1"/>
          <p:nvPr/>
        </p:nvSpPr>
        <p:spPr>
          <a:xfrm>
            <a:off x="10094361" y="7028088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D5F2ACD-413A-F34C-B9D3-825C08784909}"/>
              </a:ext>
            </a:extLst>
          </p:cNvPr>
          <p:cNvSpPr>
            <a:spLocks noChangeAspect="1"/>
          </p:cNvSpPr>
          <p:nvPr/>
        </p:nvSpPr>
        <p:spPr>
          <a:xfrm>
            <a:off x="9981883" y="5727576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D88612F-5731-B541-A365-DAEF78FC256A}"/>
              </a:ext>
            </a:extLst>
          </p:cNvPr>
          <p:cNvSpPr txBox="1"/>
          <p:nvPr/>
        </p:nvSpPr>
        <p:spPr>
          <a:xfrm>
            <a:off x="10060359" y="5675167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D1BC45-2842-7647-8828-ACA8CDFEC79C}"/>
              </a:ext>
            </a:extLst>
          </p:cNvPr>
          <p:cNvSpPr>
            <a:spLocks noChangeAspect="1"/>
          </p:cNvSpPr>
          <p:nvPr/>
        </p:nvSpPr>
        <p:spPr>
          <a:xfrm>
            <a:off x="16941492" y="6726645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0733F57-59B3-C042-8B9C-1031ADC98A40}"/>
              </a:ext>
            </a:extLst>
          </p:cNvPr>
          <p:cNvSpPr txBox="1"/>
          <p:nvPr/>
        </p:nvSpPr>
        <p:spPr>
          <a:xfrm>
            <a:off x="16986238" y="6672488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EC74B7D-EC8F-A344-A594-2E9512A0A819}"/>
              </a:ext>
            </a:extLst>
          </p:cNvPr>
          <p:cNvSpPr>
            <a:spLocks noChangeAspect="1"/>
          </p:cNvSpPr>
          <p:nvPr/>
        </p:nvSpPr>
        <p:spPr>
          <a:xfrm>
            <a:off x="16298015" y="5812243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FEF97B0-6A5D-5D44-A77B-8B2ED919FEC2}"/>
              </a:ext>
            </a:extLst>
          </p:cNvPr>
          <p:cNvSpPr txBox="1"/>
          <p:nvPr/>
        </p:nvSpPr>
        <p:spPr>
          <a:xfrm>
            <a:off x="16342761" y="5758086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DB498D-E9A7-7E43-8E02-7ECC752442DF}"/>
              </a:ext>
            </a:extLst>
          </p:cNvPr>
          <p:cNvSpPr txBox="1"/>
          <p:nvPr/>
        </p:nvSpPr>
        <p:spPr>
          <a:xfrm>
            <a:off x="17006900" y="5926574"/>
            <a:ext cx="2498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Unix Review Time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832AB01-1E66-F344-9A93-CCAB75D36A47}"/>
              </a:ext>
            </a:extLst>
          </p:cNvPr>
          <p:cNvSpPr>
            <a:spLocks noChangeAspect="1"/>
          </p:cNvSpPr>
          <p:nvPr/>
        </p:nvSpPr>
        <p:spPr>
          <a:xfrm>
            <a:off x="16215260" y="3881086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BDC2D9-4796-F340-8ABF-7E47A1E90571}"/>
              </a:ext>
            </a:extLst>
          </p:cNvPr>
          <p:cNvSpPr txBox="1"/>
          <p:nvPr/>
        </p:nvSpPr>
        <p:spPr>
          <a:xfrm>
            <a:off x="16260006" y="3826929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96A482B6-2468-594B-8F6D-F61AD236E052}"/>
              </a:ext>
            </a:extLst>
          </p:cNvPr>
          <p:cNvCxnSpPr>
            <a:cxnSpLocks/>
          </p:cNvCxnSpPr>
          <p:nvPr/>
        </p:nvCxnSpPr>
        <p:spPr>
          <a:xfrm>
            <a:off x="10611611" y="3926088"/>
            <a:ext cx="2134034" cy="175519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3A9A52C-BEBB-7E46-90FE-D009B787AC77}"/>
              </a:ext>
            </a:extLst>
          </p:cNvPr>
          <p:cNvCxnSpPr>
            <a:cxnSpLocks/>
          </p:cNvCxnSpPr>
          <p:nvPr/>
        </p:nvCxnSpPr>
        <p:spPr>
          <a:xfrm>
            <a:off x="10476147" y="5998332"/>
            <a:ext cx="1004287" cy="14229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1255FC2-BAF9-E347-803E-D79B057EC85C}"/>
              </a:ext>
            </a:extLst>
          </p:cNvPr>
          <p:cNvCxnSpPr>
            <a:cxnSpLocks/>
          </p:cNvCxnSpPr>
          <p:nvPr/>
        </p:nvCxnSpPr>
        <p:spPr>
          <a:xfrm flipV="1">
            <a:off x="10588388" y="8652504"/>
            <a:ext cx="977544" cy="10694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0BE182D4-B8B0-2944-B061-B265442A6D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10605" y="9806659"/>
            <a:ext cx="888254" cy="62501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684DFA-D1CC-4E4A-96E5-B34E70889169}"/>
              </a:ext>
            </a:extLst>
          </p:cNvPr>
          <p:cNvCxnSpPr>
            <a:cxnSpLocks/>
          </p:cNvCxnSpPr>
          <p:nvPr/>
        </p:nvCxnSpPr>
        <p:spPr>
          <a:xfrm flipH="1">
            <a:off x="16436216" y="6989140"/>
            <a:ext cx="652988" cy="651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F00DCD1-2FA3-1B4E-B060-14F17ABB861B}"/>
              </a:ext>
            </a:extLst>
          </p:cNvPr>
          <p:cNvCxnSpPr/>
          <p:nvPr/>
        </p:nvCxnSpPr>
        <p:spPr>
          <a:xfrm flipH="1" flipV="1">
            <a:off x="15515806" y="4032948"/>
            <a:ext cx="843838" cy="53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D76746-7030-B84B-A10F-6D5BD335CE3A}"/>
              </a:ext>
            </a:extLst>
          </p:cNvPr>
          <p:cNvSpPr/>
          <p:nvPr/>
        </p:nvSpPr>
        <p:spPr>
          <a:xfrm>
            <a:off x="12643617" y="2503413"/>
            <a:ext cx="8136282" cy="2200769"/>
          </a:xfrm>
          <a:prstGeom prst="rect">
            <a:avLst/>
          </a:prstGeom>
          <a:noFill/>
          <a:ln cap="sq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B71CAB-4FCC-FE48-AD24-04E06C68423D}"/>
              </a:ext>
            </a:extLst>
          </p:cNvPr>
          <p:cNvSpPr/>
          <p:nvPr/>
        </p:nvSpPr>
        <p:spPr>
          <a:xfrm>
            <a:off x="11071238" y="5571362"/>
            <a:ext cx="8007318" cy="4326799"/>
          </a:xfrm>
          <a:prstGeom prst="rect">
            <a:avLst/>
          </a:prstGeom>
          <a:noFill/>
          <a:ln cap="sq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6F702B2-88FA-D348-A642-A9B7F2082503}"/>
              </a:ext>
            </a:extLst>
          </p:cNvPr>
          <p:cNvCxnSpPr>
            <a:cxnSpLocks/>
          </p:cNvCxnSpPr>
          <p:nvPr/>
        </p:nvCxnSpPr>
        <p:spPr>
          <a:xfrm flipV="1">
            <a:off x="10571811" y="7080235"/>
            <a:ext cx="1270416" cy="27265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DBA6E7-60AD-994F-AB3D-C5085C7DB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3625511-5474-A146-BF51-FA28CF891E68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81E119A-20EC-8B45-949F-40DBDF4A987F}"/>
              </a:ext>
            </a:extLst>
          </p:cNvPr>
          <p:cNvSpPr>
            <a:spLocks noChangeAspect="1"/>
          </p:cNvSpPr>
          <p:nvPr/>
        </p:nvSpPr>
        <p:spPr>
          <a:xfrm>
            <a:off x="11052104" y="10082641"/>
            <a:ext cx="54850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0442FD-7EF6-3949-89CA-52265146ACEB}"/>
              </a:ext>
            </a:extLst>
          </p:cNvPr>
          <p:cNvSpPr txBox="1"/>
          <p:nvPr/>
        </p:nvSpPr>
        <p:spPr>
          <a:xfrm>
            <a:off x="11117766" y="10039158"/>
            <a:ext cx="9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70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5" grpId="0"/>
      <p:bldP spid="87" grpId="0" animBg="1"/>
      <p:bldP spid="88" grpId="0"/>
      <p:bldP spid="90" grpId="0" animBg="1"/>
      <p:bldP spid="91" grpId="0" animBg="1"/>
      <p:bldP spid="95" grpId="0"/>
      <p:bldP spid="96" grpId="0"/>
      <p:bldP spid="97" grpId="0"/>
      <p:bldP spid="98" grpId="0"/>
      <p:bldP spid="139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58" grpId="0" animBg="1"/>
      <p:bldP spid="167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01;p5">
            <a:extLst>
              <a:ext uri="{FF2B5EF4-FFF2-40B4-BE49-F238E27FC236}">
                <a16:creationId xmlns:a16="http://schemas.microsoft.com/office/drawing/2014/main" id="{E0D86DFE-2468-40DB-9BC3-C77C50411626}"/>
              </a:ext>
            </a:extLst>
          </p:cNvPr>
          <p:cNvSpPr txBox="1"/>
          <p:nvPr/>
        </p:nvSpPr>
        <p:spPr>
          <a:xfrm>
            <a:off x="376518" y="869106"/>
            <a:ext cx="236246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333F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3.1 Exploratory</a:t>
            </a:r>
            <a:r>
              <a:rPr lang="en-US" sz="72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Analysis</a:t>
            </a:r>
            <a:endParaRPr dirty="0"/>
          </a:p>
        </p:txBody>
      </p:sp>
      <p:sp>
        <p:nvSpPr>
          <p:cNvPr id="64" name="Google Shape;602;p5">
            <a:extLst>
              <a:ext uri="{FF2B5EF4-FFF2-40B4-BE49-F238E27FC236}">
                <a16:creationId xmlns:a16="http://schemas.microsoft.com/office/drawing/2014/main" id="{95437EFD-C9E9-4A92-AECF-028612BEC012}"/>
              </a:ext>
            </a:extLst>
          </p:cNvPr>
          <p:cNvSpPr txBox="1"/>
          <p:nvPr/>
        </p:nvSpPr>
        <p:spPr>
          <a:xfrm>
            <a:off x="376518" y="268942"/>
            <a:ext cx="137660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en-US" sz="36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&gt;  Data Preparation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" name="Picture 64" descr="A close up of a map&#10;&#10;Description automatically generated">
            <a:extLst>
              <a:ext uri="{FF2B5EF4-FFF2-40B4-BE49-F238E27FC236}">
                <a16:creationId xmlns:a16="http://schemas.microsoft.com/office/drawing/2014/main" id="{3C4BBA1B-ADEC-4808-A2E6-0E182CE64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"/>
          <a:stretch/>
        </p:blipFill>
        <p:spPr>
          <a:xfrm>
            <a:off x="0" y="2069435"/>
            <a:ext cx="24377649" cy="102463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B91651-6DDB-4E89-80AA-1F0B6680BB42}"/>
              </a:ext>
            </a:extLst>
          </p:cNvPr>
          <p:cNvCxnSpPr>
            <a:cxnSpLocks/>
          </p:cNvCxnSpPr>
          <p:nvPr/>
        </p:nvCxnSpPr>
        <p:spPr>
          <a:xfrm>
            <a:off x="272955" y="11914496"/>
            <a:ext cx="2385628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80A8B6-3351-F048-9C28-22E15E56A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F09FA-3251-2740-84A0-86668300CAAB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86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017" y="2453199"/>
            <a:ext cx="23861611" cy="81277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615" y="4875238"/>
            <a:ext cx="10868629" cy="1421705"/>
            <a:chOff x="2362200" y="2780546"/>
            <a:chExt cx="4076798" cy="533140"/>
          </a:xfrm>
        </p:grpSpPr>
        <p:sp>
          <p:nvSpPr>
            <p:cNvPr id="14" name="Title 13"/>
            <p:cNvSpPr txBox="1">
              <a:spLocks/>
            </p:cNvSpPr>
            <p:nvPr/>
          </p:nvSpPr>
          <p:spPr>
            <a:xfrm>
              <a:off x="2599826" y="2782771"/>
              <a:ext cx="3839172" cy="530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3.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Stop Words, White Space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300" dirty="0">
                <a:solidFill>
                  <a:srgbClr val="FFC000"/>
                </a:solidFill>
                <a:latin typeface="Helvetica" pitchFamily="2" charset="0"/>
                <a:cs typeface="Lato Regular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62200" y="2780546"/>
              <a:ext cx="237626" cy="237626"/>
              <a:chOff x="2609260" y="2989019"/>
              <a:chExt cx="475253" cy="47525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21615" y="3746221"/>
            <a:ext cx="10849814" cy="754053"/>
            <a:chOff x="2362200" y="1833610"/>
            <a:chExt cx="4069740" cy="282770"/>
          </a:xfrm>
        </p:grpSpPr>
        <p:sp>
          <p:nvSpPr>
            <p:cNvPr id="12" name="Title 13"/>
            <p:cNvSpPr txBox="1">
              <a:spLocks/>
            </p:cNvSpPr>
            <p:nvPr/>
          </p:nvSpPr>
          <p:spPr>
            <a:xfrm>
              <a:off x="2592768" y="1833610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2. Data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Filtering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21615" y="2653641"/>
            <a:ext cx="10832920" cy="754053"/>
            <a:chOff x="2362200" y="1057275"/>
            <a:chExt cx="4063403" cy="282770"/>
          </a:xfrm>
        </p:grpSpPr>
        <p:sp>
          <p:nvSpPr>
            <p:cNvPr id="10" name="Title 13"/>
            <p:cNvSpPr txBox="1">
              <a:spLocks/>
            </p:cNvSpPr>
            <p:nvPr/>
          </p:nvSpPr>
          <p:spPr>
            <a:xfrm>
              <a:off x="2586431" y="105727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1.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Duplicates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1376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 &gt;  Data Preparation: text analysis, tokenization &amp; sum count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F62E0-7BF5-874C-B053-1D4E291DEC07}"/>
              </a:ext>
            </a:extLst>
          </p:cNvPr>
          <p:cNvGrpSpPr/>
          <p:nvPr/>
        </p:nvGrpSpPr>
        <p:grpSpPr>
          <a:xfrm>
            <a:off x="721615" y="8372570"/>
            <a:ext cx="10832919" cy="754054"/>
            <a:chOff x="2362200" y="2947107"/>
            <a:chExt cx="4063403" cy="282770"/>
          </a:xfrm>
        </p:grpSpPr>
        <p:sp>
          <p:nvSpPr>
            <p:cNvPr id="58" name="Title 13">
              <a:extLst>
                <a:ext uri="{FF2B5EF4-FFF2-40B4-BE49-F238E27FC236}">
                  <a16:creationId xmlns:a16="http://schemas.microsoft.com/office/drawing/2014/main" id="{AAA3F2C6-84D8-A142-ACF7-987F228ED5C1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6. Word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Count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ACF0E55-548E-4248-AF02-B4BCE01C6CD7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1F21C6A-4593-C744-9CDA-584ED51C2B5C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1C2FFED-BDF1-D442-BD37-C02F26E6C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055463-C218-8F4B-A676-EAEA54E1C5A0}"/>
              </a:ext>
            </a:extLst>
          </p:cNvPr>
          <p:cNvGrpSpPr/>
          <p:nvPr/>
        </p:nvGrpSpPr>
        <p:grpSpPr>
          <a:xfrm>
            <a:off x="721615" y="7186097"/>
            <a:ext cx="10849814" cy="754053"/>
            <a:chOff x="2362200" y="1822535"/>
            <a:chExt cx="4069740" cy="282770"/>
          </a:xfrm>
        </p:grpSpPr>
        <p:sp>
          <p:nvSpPr>
            <p:cNvPr id="65" name="Title 13">
              <a:extLst>
                <a:ext uri="{FF2B5EF4-FFF2-40B4-BE49-F238E27FC236}">
                  <a16:creationId xmlns:a16="http://schemas.microsoft.com/office/drawing/2014/main" id="{20F210BE-9443-0E47-A66B-85B2E905C44A}"/>
                </a:ext>
              </a:extLst>
            </p:cNvPr>
            <p:cNvSpPr txBox="1">
              <a:spLocks/>
            </p:cNvSpPr>
            <p:nvPr/>
          </p:nvSpPr>
          <p:spPr>
            <a:xfrm>
              <a:off x="2592768" y="182253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5. Normalize: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Lower Case, Stemming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FEA132-34EF-6E43-BF09-6384D3BDEEF6}"/>
                </a:ext>
              </a:extLst>
            </p:cNvPr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0241132-6C27-9548-B654-807B359263AF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6854C0-042F-C144-8FA5-44C8CB20E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34E9B6-6A59-0144-BFC7-578520459F11}"/>
              </a:ext>
            </a:extLst>
          </p:cNvPr>
          <p:cNvGrpSpPr/>
          <p:nvPr/>
        </p:nvGrpSpPr>
        <p:grpSpPr>
          <a:xfrm>
            <a:off x="721615" y="6023903"/>
            <a:ext cx="10832920" cy="827741"/>
            <a:chOff x="2362200" y="1098214"/>
            <a:chExt cx="4063403" cy="310403"/>
          </a:xfrm>
        </p:grpSpPr>
        <p:sp>
          <p:nvSpPr>
            <p:cNvPr id="71" name="Title 13">
              <a:extLst>
                <a:ext uri="{FF2B5EF4-FFF2-40B4-BE49-F238E27FC236}">
                  <a16:creationId xmlns:a16="http://schemas.microsoft.com/office/drawing/2014/main" id="{4A8F5206-5A46-A14F-8CA1-DDD60E1C2142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112584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4.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Punctuations, Numbers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BBA318-6E3B-514E-BCE4-25307E94B2D5}"/>
                </a:ext>
              </a:extLst>
            </p:cNvPr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CB01BC-80C8-4C4B-80A0-08371968BBA9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74382D5-3D11-964D-97A5-65E3130B2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81ED3A-05AD-194E-A32F-C38D0F0DA570}"/>
              </a:ext>
            </a:extLst>
          </p:cNvPr>
          <p:cNvGrpSpPr/>
          <p:nvPr/>
        </p:nvGrpSpPr>
        <p:grpSpPr>
          <a:xfrm>
            <a:off x="717259" y="9543876"/>
            <a:ext cx="10832919" cy="754054"/>
            <a:chOff x="2362200" y="2947107"/>
            <a:chExt cx="4063403" cy="282770"/>
          </a:xfrm>
        </p:grpSpPr>
        <p:sp>
          <p:nvSpPr>
            <p:cNvPr id="49" name="Title 13">
              <a:extLst>
                <a:ext uri="{FF2B5EF4-FFF2-40B4-BE49-F238E27FC236}">
                  <a16:creationId xmlns:a16="http://schemas.microsoft.com/office/drawing/2014/main" id="{B4484305-0A64-3643-AE41-AD09D7D59FC4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7. Processed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Dataset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61BA537-AF2F-9B4B-969A-A4FE65B876FF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63ED46D-4FBF-2B4D-8ECE-AE47DBD1C35E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D39728B-1651-B740-BDDB-D73B00AD5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1402C6-48AA-B74A-965C-53BF1CAE134A}"/>
              </a:ext>
            </a:extLst>
          </p:cNvPr>
          <p:cNvSpPr/>
          <p:nvPr/>
        </p:nvSpPr>
        <p:spPr>
          <a:xfrm>
            <a:off x="494549" y="2602455"/>
            <a:ext cx="8357549" cy="916389"/>
          </a:xfrm>
          <a:prstGeom prst="rect">
            <a:avLst/>
          </a:prstGeom>
          <a:noFill/>
          <a:ln w="41275" cap="sq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A5A9DDE-D4D6-6B4B-8090-F47F2A74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42701"/>
              </p:ext>
            </p:extLst>
          </p:nvPr>
        </p:nvGraphicFramePr>
        <p:xfrm>
          <a:off x="11800127" y="2936013"/>
          <a:ext cx="11536062" cy="2602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586">
                  <a:extLst>
                    <a:ext uri="{9D8B030D-6E8A-4147-A177-3AD203B41FA5}">
                      <a16:colId xmlns:a16="http://schemas.microsoft.com/office/drawing/2014/main" val="737144297"/>
                    </a:ext>
                  </a:extLst>
                </a:gridCol>
                <a:gridCol w="2942144">
                  <a:extLst>
                    <a:ext uri="{9D8B030D-6E8A-4147-A177-3AD203B41FA5}">
                      <a16:colId xmlns:a16="http://schemas.microsoft.com/office/drawing/2014/main" val="3169213614"/>
                    </a:ext>
                  </a:extLst>
                </a:gridCol>
                <a:gridCol w="6146332">
                  <a:extLst>
                    <a:ext uri="{9D8B030D-6E8A-4147-A177-3AD203B41FA5}">
                      <a16:colId xmlns:a16="http://schemas.microsoft.com/office/drawing/2014/main" val="3030824307"/>
                    </a:ext>
                  </a:extLst>
                </a:gridCol>
              </a:tblGrid>
              <a:tr h="514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itchFamily="2" charset="0"/>
                        </a:rPr>
                        <a:t>Asin</a:t>
                      </a:r>
                      <a:r>
                        <a:rPr lang="en-US" dirty="0">
                          <a:latin typeface="Helvetica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311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A3SGXH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I had bought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7167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F101E4EF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A5PGDF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Nice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0595"/>
                  </a:ext>
                </a:extLst>
              </a:tr>
              <a:tr h="682683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A3SGXH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I had bought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69254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D389D995-1310-4B41-A225-A29AF966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46731"/>
              </p:ext>
            </p:extLst>
          </p:nvPr>
        </p:nvGraphicFramePr>
        <p:xfrm>
          <a:off x="11952527" y="7954307"/>
          <a:ext cx="11536062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586">
                  <a:extLst>
                    <a:ext uri="{9D8B030D-6E8A-4147-A177-3AD203B41FA5}">
                      <a16:colId xmlns:a16="http://schemas.microsoft.com/office/drawing/2014/main" val="737144297"/>
                    </a:ext>
                  </a:extLst>
                </a:gridCol>
                <a:gridCol w="2942144">
                  <a:extLst>
                    <a:ext uri="{9D8B030D-6E8A-4147-A177-3AD203B41FA5}">
                      <a16:colId xmlns:a16="http://schemas.microsoft.com/office/drawing/2014/main" val="3169213614"/>
                    </a:ext>
                  </a:extLst>
                </a:gridCol>
                <a:gridCol w="6146332">
                  <a:extLst>
                    <a:ext uri="{9D8B030D-6E8A-4147-A177-3AD203B41FA5}">
                      <a16:colId xmlns:a16="http://schemas.microsoft.com/office/drawing/2014/main" val="3030824307"/>
                    </a:ext>
                  </a:extLst>
                </a:gridCol>
              </a:tblGrid>
              <a:tr h="60896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itchFamily="2" charset="0"/>
                        </a:rPr>
                        <a:t>Asin</a:t>
                      </a:r>
                      <a:r>
                        <a:rPr lang="en-US" dirty="0">
                          <a:latin typeface="Helvetica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311"/>
                  </a:ext>
                </a:extLst>
              </a:tr>
              <a:tr h="59972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B001E4KF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A3SGXH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I had bought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7167"/>
                  </a:ext>
                </a:extLst>
              </a:tr>
              <a:tr h="599727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F101E4EF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A5PGDF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Nice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0595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5C775C9-499D-7B4C-8C37-5A3377D5CFA5}"/>
              </a:ext>
            </a:extLst>
          </p:cNvPr>
          <p:cNvCxnSpPr>
            <a:cxnSpLocks/>
          </p:cNvCxnSpPr>
          <p:nvPr/>
        </p:nvCxnSpPr>
        <p:spPr>
          <a:xfrm>
            <a:off x="17373594" y="5958589"/>
            <a:ext cx="0" cy="1994765"/>
          </a:xfrm>
          <a:prstGeom prst="straightConnector1">
            <a:avLst/>
          </a:prstGeom>
          <a:ln w="123825">
            <a:solidFill>
              <a:schemeClr val="tx2">
                <a:lumMod val="40000"/>
                <a:lumOff val="60000"/>
              </a:schemeClr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6F7167-6DDD-0340-815E-8F64311D39FC}"/>
              </a:ext>
            </a:extLst>
          </p:cNvPr>
          <p:cNvSpPr/>
          <p:nvPr/>
        </p:nvSpPr>
        <p:spPr>
          <a:xfrm>
            <a:off x="11688214" y="4835443"/>
            <a:ext cx="11512178" cy="927699"/>
          </a:xfrm>
          <a:prstGeom prst="rect">
            <a:avLst/>
          </a:prstGeom>
          <a:noFill/>
          <a:ln w="85725" cap="sq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FCF7931A-DD06-5040-BF88-8C0BB99A631D}"/>
              </a:ext>
            </a:extLst>
          </p:cNvPr>
          <p:cNvSpPr/>
          <p:nvPr/>
        </p:nvSpPr>
        <p:spPr>
          <a:xfrm>
            <a:off x="23380311" y="4042289"/>
            <a:ext cx="529860" cy="1258184"/>
          </a:xfrm>
          <a:prstGeom prst="rightBracket">
            <a:avLst/>
          </a:prstGeom>
          <a:ln w="857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19CC7DAE-BF68-844C-93A6-39148594E952}"/>
              </a:ext>
            </a:extLst>
          </p:cNvPr>
          <p:cNvSpPr/>
          <p:nvPr/>
        </p:nvSpPr>
        <p:spPr>
          <a:xfrm rot="16200000">
            <a:off x="23484814" y="4986963"/>
            <a:ext cx="250393" cy="60031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FAA176-6248-3248-AFE8-8D5A568A3E0C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3.2 Data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Preprocessing</a:t>
            </a:r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283F36-97F6-CA4D-921B-8678222BA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CD488F-C73C-834B-84BD-37FAFE0E2EC1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176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018" y="2453199"/>
            <a:ext cx="23624614" cy="81277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615" y="4875238"/>
            <a:ext cx="10868629" cy="1421705"/>
            <a:chOff x="2362200" y="2780546"/>
            <a:chExt cx="4076798" cy="533140"/>
          </a:xfrm>
        </p:grpSpPr>
        <p:sp>
          <p:nvSpPr>
            <p:cNvPr id="14" name="Title 13"/>
            <p:cNvSpPr txBox="1">
              <a:spLocks/>
            </p:cNvSpPr>
            <p:nvPr/>
          </p:nvSpPr>
          <p:spPr>
            <a:xfrm>
              <a:off x="2599826" y="2782771"/>
              <a:ext cx="3839172" cy="530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3.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Stop Words, White Space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300" dirty="0">
                <a:solidFill>
                  <a:srgbClr val="FFC000"/>
                </a:solidFill>
                <a:latin typeface="Helvetica" pitchFamily="2" charset="0"/>
                <a:cs typeface="Lato Regular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62200" y="2780546"/>
              <a:ext cx="237626" cy="237626"/>
              <a:chOff x="2609260" y="2989019"/>
              <a:chExt cx="475253" cy="47525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21615" y="3746221"/>
            <a:ext cx="10849814" cy="754053"/>
            <a:chOff x="2362200" y="1833610"/>
            <a:chExt cx="4069740" cy="282770"/>
          </a:xfrm>
        </p:grpSpPr>
        <p:sp>
          <p:nvSpPr>
            <p:cNvPr id="12" name="Title 13"/>
            <p:cNvSpPr txBox="1">
              <a:spLocks/>
            </p:cNvSpPr>
            <p:nvPr/>
          </p:nvSpPr>
          <p:spPr>
            <a:xfrm>
              <a:off x="2592768" y="1833610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2. Data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Filtering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21615" y="2653641"/>
            <a:ext cx="10832920" cy="754053"/>
            <a:chOff x="2362200" y="1057275"/>
            <a:chExt cx="4063403" cy="282770"/>
          </a:xfrm>
        </p:grpSpPr>
        <p:sp>
          <p:nvSpPr>
            <p:cNvPr id="10" name="Title 13"/>
            <p:cNvSpPr txBox="1">
              <a:spLocks/>
            </p:cNvSpPr>
            <p:nvPr/>
          </p:nvSpPr>
          <p:spPr>
            <a:xfrm>
              <a:off x="2586431" y="105727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1.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Duplicates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1376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 &gt;  Data Preparation: text analysis, tokenization &amp; sum count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F62E0-7BF5-874C-B053-1D4E291DEC07}"/>
              </a:ext>
            </a:extLst>
          </p:cNvPr>
          <p:cNvGrpSpPr/>
          <p:nvPr/>
        </p:nvGrpSpPr>
        <p:grpSpPr>
          <a:xfrm>
            <a:off x="721615" y="8372570"/>
            <a:ext cx="10832919" cy="754054"/>
            <a:chOff x="2362200" y="2947107"/>
            <a:chExt cx="4063403" cy="282770"/>
          </a:xfrm>
        </p:grpSpPr>
        <p:sp>
          <p:nvSpPr>
            <p:cNvPr id="58" name="Title 13">
              <a:extLst>
                <a:ext uri="{FF2B5EF4-FFF2-40B4-BE49-F238E27FC236}">
                  <a16:creationId xmlns:a16="http://schemas.microsoft.com/office/drawing/2014/main" id="{AAA3F2C6-84D8-A142-ACF7-987F228ED5C1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6. Word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Count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ACF0E55-548E-4248-AF02-B4BCE01C6CD7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1F21C6A-4593-C744-9CDA-584ED51C2B5C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1C2FFED-BDF1-D442-BD37-C02F26E6C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055463-C218-8F4B-A676-EAEA54E1C5A0}"/>
              </a:ext>
            </a:extLst>
          </p:cNvPr>
          <p:cNvGrpSpPr/>
          <p:nvPr/>
        </p:nvGrpSpPr>
        <p:grpSpPr>
          <a:xfrm>
            <a:off x="721615" y="7186097"/>
            <a:ext cx="10849814" cy="754053"/>
            <a:chOff x="2362200" y="1822535"/>
            <a:chExt cx="4069740" cy="282770"/>
          </a:xfrm>
        </p:grpSpPr>
        <p:sp>
          <p:nvSpPr>
            <p:cNvPr id="65" name="Title 13">
              <a:extLst>
                <a:ext uri="{FF2B5EF4-FFF2-40B4-BE49-F238E27FC236}">
                  <a16:creationId xmlns:a16="http://schemas.microsoft.com/office/drawing/2014/main" id="{20F210BE-9443-0E47-A66B-85B2E905C44A}"/>
                </a:ext>
              </a:extLst>
            </p:cNvPr>
            <p:cNvSpPr txBox="1">
              <a:spLocks/>
            </p:cNvSpPr>
            <p:nvPr/>
          </p:nvSpPr>
          <p:spPr>
            <a:xfrm>
              <a:off x="2592768" y="182253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5. Normalize: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Lower Case, Stemming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FEA132-34EF-6E43-BF09-6384D3BDEEF6}"/>
                </a:ext>
              </a:extLst>
            </p:cNvPr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0241132-6C27-9548-B654-807B359263AF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6854C0-042F-C144-8FA5-44C8CB20E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34E9B6-6A59-0144-BFC7-578520459F11}"/>
              </a:ext>
            </a:extLst>
          </p:cNvPr>
          <p:cNvGrpSpPr/>
          <p:nvPr/>
        </p:nvGrpSpPr>
        <p:grpSpPr>
          <a:xfrm>
            <a:off x="721615" y="6023903"/>
            <a:ext cx="10832920" cy="827741"/>
            <a:chOff x="2362200" y="1098214"/>
            <a:chExt cx="4063403" cy="310403"/>
          </a:xfrm>
        </p:grpSpPr>
        <p:sp>
          <p:nvSpPr>
            <p:cNvPr id="71" name="Title 13">
              <a:extLst>
                <a:ext uri="{FF2B5EF4-FFF2-40B4-BE49-F238E27FC236}">
                  <a16:creationId xmlns:a16="http://schemas.microsoft.com/office/drawing/2014/main" id="{4A8F5206-5A46-A14F-8CA1-DDD60E1C2142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112584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4.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Punctuations, Numbers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BBA318-6E3B-514E-BCE4-25307E94B2D5}"/>
                </a:ext>
              </a:extLst>
            </p:cNvPr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CB01BC-80C8-4C4B-80A0-08371968BBA9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74382D5-3D11-964D-97A5-65E3130B2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81ED3A-05AD-194E-A32F-C38D0F0DA570}"/>
              </a:ext>
            </a:extLst>
          </p:cNvPr>
          <p:cNvGrpSpPr/>
          <p:nvPr/>
        </p:nvGrpSpPr>
        <p:grpSpPr>
          <a:xfrm>
            <a:off x="717259" y="9543876"/>
            <a:ext cx="10832919" cy="754054"/>
            <a:chOff x="2362200" y="2947107"/>
            <a:chExt cx="4063403" cy="282770"/>
          </a:xfrm>
        </p:grpSpPr>
        <p:sp>
          <p:nvSpPr>
            <p:cNvPr id="49" name="Title 13">
              <a:extLst>
                <a:ext uri="{FF2B5EF4-FFF2-40B4-BE49-F238E27FC236}">
                  <a16:creationId xmlns:a16="http://schemas.microsoft.com/office/drawing/2014/main" id="{B4484305-0A64-3643-AE41-AD09D7D59FC4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7. Processed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Dataset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61BA537-AF2F-9B4B-969A-A4FE65B876FF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63ED46D-4FBF-2B4D-8ECE-AE47DBD1C35E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D39728B-1651-B740-BDDB-D73B00AD5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A1402C6-48AA-B74A-965C-53BF1CAE134A}"/>
              </a:ext>
            </a:extLst>
          </p:cNvPr>
          <p:cNvSpPr/>
          <p:nvPr/>
        </p:nvSpPr>
        <p:spPr>
          <a:xfrm>
            <a:off x="494549" y="3582168"/>
            <a:ext cx="8357549" cy="916389"/>
          </a:xfrm>
          <a:prstGeom prst="rect">
            <a:avLst/>
          </a:prstGeom>
          <a:noFill/>
          <a:ln w="41275" cap="sq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98078B-37FF-DF42-BFFD-A3DE55C16801}"/>
              </a:ext>
            </a:extLst>
          </p:cNvPr>
          <p:cNvSpPr>
            <a:spLocks noChangeAspect="1"/>
          </p:cNvSpPr>
          <p:nvPr/>
        </p:nvSpPr>
        <p:spPr>
          <a:xfrm>
            <a:off x="11222719" y="2832558"/>
            <a:ext cx="5318076" cy="1846898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B99299C9-4913-0C4D-84C0-0FB530BDBD79}"/>
              </a:ext>
            </a:extLst>
          </p:cNvPr>
          <p:cNvSpPr>
            <a:spLocks noChangeAspect="1"/>
          </p:cNvSpPr>
          <p:nvPr/>
        </p:nvSpPr>
        <p:spPr>
          <a:xfrm>
            <a:off x="13255995" y="7497071"/>
            <a:ext cx="1298100" cy="830784"/>
          </a:xfrm>
          <a:prstGeom prst="downArrow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062B3CD-5D95-E94A-B905-0866F2E33D28}"/>
              </a:ext>
            </a:extLst>
          </p:cNvPr>
          <p:cNvSpPr>
            <a:spLocks noChangeAspect="1"/>
          </p:cNvSpPr>
          <p:nvPr/>
        </p:nvSpPr>
        <p:spPr>
          <a:xfrm>
            <a:off x="13784379" y="3095196"/>
            <a:ext cx="1672080" cy="1672080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742" tIns="328742" rIns="328742" bIns="32874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kern="1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BBE2054-7C3D-BB49-9698-524231DE3CF0}"/>
              </a:ext>
            </a:extLst>
          </p:cNvPr>
          <p:cNvSpPr>
            <a:spLocks noChangeAspect="1"/>
          </p:cNvSpPr>
          <p:nvPr/>
        </p:nvSpPr>
        <p:spPr>
          <a:xfrm>
            <a:off x="13451937" y="4767276"/>
            <a:ext cx="1672080" cy="1672080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742" tIns="328742" rIns="328742" bIns="32874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kern="12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80392644-5BB8-F848-A794-D665F1880DCC}"/>
              </a:ext>
            </a:extLst>
          </p:cNvPr>
          <p:cNvSpPr>
            <a:spLocks noChangeAspect="1"/>
          </p:cNvSpPr>
          <p:nvPr/>
        </p:nvSpPr>
        <p:spPr>
          <a:xfrm>
            <a:off x="12169497" y="3525836"/>
            <a:ext cx="1672080" cy="1672080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742" tIns="328742" rIns="328742" bIns="32874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kern="1200"/>
          </a:p>
        </p:txBody>
      </p:sp>
      <p:sp>
        <p:nvSpPr>
          <p:cNvPr id="77" name="Shape 76">
            <a:extLst>
              <a:ext uri="{FF2B5EF4-FFF2-40B4-BE49-F238E27FC236}">
                <a16:creationId xmlns:a16="http://schemas.microsoft.com/office/drawing/2014/main" id="{8E906A3D-0D6D-DC41-B7E2-21A97AD8F503}"/>
              </a:ext>
            </a:extLst>
          </p:cNvPr>
          <p:cNvSpPr>
            <a:spLocks noChangeAspect="1"/>
          </p:cNvSpPr>
          <p:nvPr/>
        </p:nvSpPr>
        <p:spPr>
          <a:xfrm>
            <a:off x="11054739" y="2596380"/>
            <a:ext cx="5682708" cy="4546167"/>
          </a:xfrm>
          <a:prstGeom prst="funnel">
            <a:avLst/>
          </a:prstGeom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3E6B50-416A-1C42-BA3F-CF3F5B847A77}"/>
              </a:ext>
            </a:extLst>
          </p:cNvPr>
          <p:cNvGrpSpPr/>
          <p:nvPr/>
        </p:nvGrpSpPr>
        <p:grpSpPr>
          <a:xfrm>
            <a:off x="18342250" y="6126210"/>
            <a:ext cx="3573910" cy="3573910"/>
            <a:chOff x="2310042" y="3997423"/>
            <a:chExt cx="6161182" cy="616118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0743A82-3E5C-E04A-8C6B-C8F3844AC0FD}"/>
                </a:ext>
              </a:extLst>
            </p:cNvPr>
            <p:cNvGrpSpPr/>
            <p:nvPr/>
          </p:nvGrpSpPr>
          <p:grpSpPr>
            <a:xfrm>
              <a:off x="2310042" y="3997423"/>
              <a:ext cx="6161182" cy="6161182"/>
              <a:chOff x="652452" y="1752600"/>
              <a:chExt cx="2743200" cy="27432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34EACFC-FADF-1549-810A-20F1AB7387D0}"/>
                  </a:ext>
                </a:extLst>
              </p:cNvPr>
              <p:cNvSpPr/>
              <p:nvPr/>
            </p:nvSpPr>
            <p:spPr>
              <a:xfrm>
                <a:off x="652452" y="1752600"/>
                <a:ext cx="2743200" cy="27432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Pie 3">
                <a:extLst>
                  <a:ext uri="{FF2B5EF4-FFF2-40B4-BE49-F238E27FC236}">
                    <a16:creationId xmlns:a16="http://schemas.microsoft.com/office/drawing/2014/main" id="{8CA5F422-1F6C-3040-846C-93713B525227}"/>
                  </a:ext>
                </a:extLst>
              </p:cNvPr>
              <p:cNvSpPr/>
              <p:nvPr/>
            </p:nvSpPr>
            <p:spPr>
              <a:xfrm>
                <a:off x="1757264" y="2398938"/>
                <a:ext cx="1638388" cy="1850785"/>
              </a:xfrm>
              <a:custGeom>
                <a:avLst/>
                <a:gdLst>
                  <a:gd name="connsiteX0" fmla="*/ 2692275 w 2743200"/>
                  <a:gd name="connsiteY0" fmla="*/ 1001324 h 2743200"/>
                  <a:gd name="connsiteX1" fmla="*/ 2155489 w 2743200"/>
                  <a:gd name="connsiteY1" fmla="*/ 2497124 h 2743200"/>
                  <a:gd name="connsiteX2" fmla="*/ 1371600 w 2743200"/>
                  <a:gd name="connsiteY2" fmla="*/ 1371600 h 2743200"/>
                  <a:gd name="connsiteX3" fmla="*/ 2692275 w 2743200"/>
                  <a:gd name="connsiteY3" fmla="*/ 1001324 h 2743200"/>
                  <a:gd name="connsiteX0" fmla="*/ 1320675 w 1371688"/>
                  <a:gd name="connsiteY0" fmla="*/ 0 h 1495800"/>
                  <a:gd name="connsiteX1" fmla="*/ 783889 w 1371688"/>
                  <a:gd name="connsiteY1" fmla="*/ 1495800 h 1495800"/>
                  <a:gd name="connsiteX2" fmla="*/ 0 w 1371688"/>
                  <a:gd name="connsiteY2" fmla="*/ 370276 h 1495800"/>
                  <a:gd name="connsiteX3" fmla="*/ 457891 w 1371688"/>
                  <a:gd name="connsiteY3" fmla="*/ 206990 h 1495800"/>
                  <a:gd name="connsiteX4" fmla="*/ 1320675 w 1371688"/>
                  <a:gd name="connsiteY4" fmla="*/ 0 h 1495800"/>
                  <a:gd name="connsiteX0" fmla="*/ 1320675 w 1371688"/>
                  <a:gd name="connsiteY0" fmla="*/ 354985 h 1850785"/>
                  <a:gd name="connsiteX1" fmla="*/ 783889 w 1371688"/>
                  <a:gd name="connsiteY1" fmla="*/ 1850785 h 1850785"/>
                  <a:gd name="connsiteX2" fmla="*/ 0 w 1371688"/>
                  <a:gd name="connsiteY2" fmla="*/ 725261 h 1850785"/>
                  <a:gd name="connsiteX3" fmla="*/ 667441 w 1371688"/>
                  <a:gd name="connsiteY3" fmla="*/ 0 h 1850785"/>
                  <a:gd name="connsiteX4" fmla="*/ 1320675 w 1371688"/>
                  <a:gd name="connsiteY4" fmla="*/ 354985 h 1850785"/>
                  <a:gd name="connsiteX0" fmla="*/ 1587375 w 1638388"/>
                  <a:gd name="connsiteY0" fmla="*/ 354985 h 1850785"/>
                  <a:gd name="connsiteX1" fmla="*/ 1050589 w 1638388"/>
                  <a:gd name="connsiteY1" fmla="*/ 1850785 h 1850785"/>
                  <a:gd name="connsiteX2" fmla="*/ 0 w 1638388"/>
                  <a:gd name="connsiteY2" fmla="*/ 953861 h 1850785"/>
                  <a:gd name="connsiteX3" fmla="*/ 934141 w 1638388"/>
                  <a:gd name="connsiteY3" fmla="*/ 0 h 1850785"/>
                  <a:gd name="connsiteX4" fmla="*/ 1587375 w 1638388"/>
                  <a:gd name="connsiteY4" fmla="*/ 354985 h 1850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88" h="1850785">
                    <a:moveTo>
                      <a:pt x="1587375" y="354985"/>
                    </a:moveTo>
                    <a:cubicBezTo>
                      <a:pt x="1744949" y="917010"/>
                      <a:pt x="1529566" y="1517194"/>
                      <a:pt x="1050589" y="1850785"/>
                    </a:cubicBezTo>
                    <a:lnTo>
                      <a:pt x="0" y="953861"/>
                    </a:lnTo>
                    <a:lnTo>
                      <a:pt x="934141" y="0"/>
                    </a:lnTo>
                    <a:lnTo>
                      <a:pt x="1587375" y="35498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DD68591-8E6C-5948-87F3-57032FE5B1EF}"/>
                  </a:ext>
                </a:extLst>
              </p:cNvPr>
              <p:cNvSpPr/>
              <p:nvPr/>
            </p:nvSpPr>
            <p:spPr>
              <a:xfrm>
                <a:off x="1018212" y="2118360"/>
                <a:ext cx="2011680" cy="20116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Content Placeholder 2">
              <a:extLst>
                <a:ext uri="{FF2B5EF4-FFF2-40B4-BE49-F238E27FC236}">
                  <a16:creationId xmlns:a16="http://schemas.microsoft.com/office/drawing/2014/main" id="{8D704910-8536-694C-A52B-5092672195C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77803" y="6111506"/>
              <a:ext cx="3532268" cy="206928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7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&gt;100</a:t>
              </a:r>
              <a:endParaRPr lang="en-US" sz="3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EBCF4301-079B-2248-A5D6-887CDE7BB3F5}"/>
              </a:ext>
            </a:extLst>
          </p:cNvPr>
          <p:cNvSpPr>
            <a:spLocks noChangeAspect="1"/>
          </p:cNvSpPr>
          <p:nvPr/>
        </p:nvSpPr>
        <p:spPr>
          <a:xfrm>
            <a:off x="13108363" y="8603323"/>
            <a:ext cx="1672080" cy="1672080"/>
          </a:xfrm>
          <a:custGeom>
            <a:avLst/>
            <a:gdLst>
              <a:gd name="connsiteX0" fmla="*/ 0 w 1889235"/>
              <a:gd name="connsiteY0" fmla="*/ 944618 h 1889235"/>
              <a:gd name="connsiteX1" fmla="*/ 944618 w 1889235"/>
              <a:gd name="connsiteY1" fmla="*/ 0 h 1889235"/>
              <a:gd name="connsiteX2" fmla="*/ 1889236 w 1889235"/>
              <a:gd name="connsiteY2" fmla="*/ 944618 h 1889235"/>
              <a:gd name="connsiteX3" fmla="*/ 944618 w 1889235"/>
              <a:gd name="connsiteY3" fmla="*/ 1889236 h 1889235"/>
              <a:gd name="connsiteX4" fmla="*/ 0 w 1889235"/>
              <a:gd name="connsiteY4" fmla="*/ 944618 h 18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235" h="1889235">
                <a:moveTo>
                  <a:pt x="0" y="944618"/>
                </a:moveTo>
                <a:cubicBezTo>
                  <a:pt x="0" y="422920"/>
                  <a:pt x="422920" y="0"/>
                  <a:pt x="944618" y="0"/>
                </a:cubicBezTo>
                <a:cubicBezTo>
                  <a:pt x="1466316" y="0"/>
                  <a:pt x="1889236" y="422920"/>
                  <a:pt x="1889236" y="944618"/>
                </a:cubicBezTo>
                <a:cubicBezTo>
                  <a:pt x="1889236" y="1466316"/>
                  <a:pt x="1466316" y="1889236"/>
                  <a:pt x="944618" y="1889236"/>
                </a:cubicBezTo>
                <a:cubicBezTo>
                  <a:pt x="422920" y="1889236"/>
                  <a:pt x="0" y="1466316"/>
                  <a:pt x="0" y="94461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742" tIns="328742" rIns="328742" bIns="32874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100" kern="1200"/>
          </a:p>
        </p:txBody>
      </p:sp>
      <p:sp>
        <p:nvSpPr>
          <p:cNvPr id="95" name="Title 13">
            <a:extLst>
              <a:ext uri="{FF2B5EF4-FFF2-40B4-BE49-F238E27FC236}">
                <a16:creationId xmlns:a16="http://schemas.microsoft.com/office/drawing/2014/main" id="{37C2E4C8-19E2-7742-8DC4-C1FE3FD11B01}"/>
              </a:ext>
            </a:extLst>
          </p:cNvPr>
          <p:cNvSpPr txBox="1">
            <a:spLocks/>
          </p:cNvSpPr>
          <p:nvPr/>
        </p:nvSpPr>
        <p:spPr>
          <a:xfrm>
            <a:off x="14876425" y="3806413"/>
            <a:ext cx="10235126" cy="212365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Helvetica" pitchFamily="2" charset="0"/>
                <a:cs typeface="Lato Regular"/>
              </a:rPr>
              <a:t>Filtered by </a:t>
            </a:r>
          </a:p>
          <a:p>
            <a:pPr algn="ctr"/>
            <a:r>
              <a:rPr lang="en-US" sz="6600" dirty="0">
                <a:solidFill>
                  <a:srgbClr val="FFC000"/>
                </a:solidFill>
                <a:latin typeface="Helvetica" pitchFamily="2" charset="0"/>
                <a:cs typeface="Lato Regular"/>
              </a:rPr>
              <a:t>Product Reviews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5B64E2-EF75-8D4C-8EC9-627DF43BF13E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3.2 Data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Preprocessing</a:t>
            </a:r>
          </a:p>
        </p:txBody>
      </p:sp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E2DE-8716-114A-B857-DA95263D6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D5F8EE3-618E-9A4C-931B-74D6AFEC8C64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1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90" grpId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018" y="2453199"/>
            <a:ext cx="23624614" cy="81277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615" y="4875238"/>
            <a:ext cx="10868629" cy="1421705"/>
            <a:chOff x="2362200" y="2780546"/>
            <a:chExt cx="4076798" cy="533140"/>
          </a:xfrm>
        </p:grpSpPr>
        <p:sp>
          <p:nvSpPr>
            <p:cNvPr id="14" name="Title 13"/>
            <p:cNvSpPr txBox="1">
              <a:spLocks/>
            </p:cNvSpPr>
            <p:nvPr/>
          </p:nvSpPr>
          <p:spPr>
            <a:xfrm>
              <a:off x="2599826" y="2782771"/>
              <a:ext cx="3839172" cy="530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3.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Stop Words, White Space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300" dirty="0">
                <a:solidFill>
                  <a:srgbClr val="FFC000"/>
                </a:solidFill>
                <a:latin typeface="Helvetica" pitchFamily="2" charset="0"/>
                <a:cs typeface="Lato Regular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62200" y="2780546"/>
              <a:ext cx="237626" cy="237626"/>
              <a:chOff x="2609260" y="2989019"/>
              <a:chExt cx="475253" cy="47525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21615" y="3746221"/>
            <a:ext cx="10849814" cy="754053"/>
            <a:chOff x="2362200" y="1833610"/>
            <a:chExt cx="4069740" cy="282770"/>
          </a:xfrm>
        </p:grpSpPr>
        <p:sp>
          <p:nvSpPr>
            <p:cNvPr id="12" name="Title 13"/>
            <p:cNvSpPr txBox="1">
              <a:spLocks/>
            </p:cNvSpPr>
            <p:nvPr/>
          </p:nvSpPr>
          <p:spPr>
            <a:xfrm>
              <a:off x="2592768" y="1833610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2. Data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Filtering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21615" y="2653641"/>
            <a:ext cx="10832920" cy="754053"/>
            <a:chOff x="2362200" y="1057275"/>
            <a:chExt cx="4063403" cy="282770"/>
          </a:xfrm>
        </p:grpSpPr>
        <p:sp>
          <p:nvSpPr>
            <p:cNvPr id="10" name="Title 13"/>
            <p:cNvSpPr txBox="1">
              <a:spLocks/>
            </p:cNvSpPr>
            <p:nvPr/>
          </p:nvSpPr>
          <p:spPr>
            <a:xfrm>
              <a:off x="2586431" y="1057275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1.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Duplicates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5F0B0C-0AD7-0240-9AC7-8611585B99D5}"/>
              </a:ext>
            </a:extLst>
          </p:cNvPr>
          <p:cNvSpPr txBox="1"/>
          <p:nvPr/>
        </p:nvSpPr>
        <p:spPr>
          <a:xfrm>
            <a:off x="376518" y="268942"/>
            <a:ext cx="1376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493"/>
                </a:solidFill>
                <a:latin typeface="Helvetica" pitchFamily="2" charset="0"/>
              </a:rPr>
              <a:t>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  &gt;  Data Preparation: text analysis, tokenization &amp; sum count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F62E0-7BF5-874C-B053-1D4E291DEC07}"/>
              </a:ext>
            </a:extLst>
          </p:cNvPr>
          <p:cNvGrpSpPr/>
          <p:nvPr/>
        </p:nvGrpSpPr>
        <p:grpSpPr>
          <a:xfrm>
            <a:off x="721615" y="8372570"/>
            <a:ext cx="10832919" cy="754054"/>
            <a:chOff x="2362200" y="2947107"/>
            <a:chExt cx="4063403" cy="282770"/>
          </a:xfrm>
        </p:grpSpPr>
        <p:sp>
          <p:nvSpPr>
            <p:cNvPr id="58" name="Title 13">
              <a:extLst>
                <a:ext uri="{FF2B5EF4-FFF2-40B4-BE49-F238E27FC236}">
                  <a16:creationId xmlns:a16="http://schemas.microsoft.com/office/drawing/2014/main" id="{AAA3F2C6-84D8-A142-ACF7-987F228ED5C1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6. Word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Count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ACF0E55-548E-4248-AF02-B4BCE01C6CD7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1F21C6A-4593-C744-9CDA-584ED51C2B5C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1C2FFED-BDF1-D442-BD37-C02F26E6C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055463-C218-8F4B-A676-EAEA54E1C5A0}"/>
              </a:ext>
            </a:extLst>
          </p:cNvPr>
          <p:cNvGrpSpPr/>
          <p:nvPr/>
        </p:nvGrpSpPr>
        <p:grpSpPr>
          <a:xfrm>
            <a:off x="721615" y="7186101"/>
            <a:ext cx="11477008" cy="754053"/>
            <a:chOff x="2362200" y="1822537"/>
            <a:chExt cx="4304999" cy="282770"/>
          </a:xfrm>
        </p:grpSpPr>
        <p:sp>
          <p:nvSpPr>
            <p:cNvPr id="65" name="Title 13">
              <a:extLst>
                <a:ext uri="{FF2B5EF4-FFF2-40B4-BE49-F238E27FC236}">
                  <a16:creationId xmlns:a16="http://schemas.microsoft.com/office/drawing/2014/main" id="{20F210BE-9443-0E47-A66B-85B2E905C44A}"/>
                </a:ext>
              </a:extLst>
            </p:cNvPr>
            <p:cNvSpPr txBox="1">
              <a:spLocks/>
            </p:cNvSpPr>
            <p:nvPr/>
          </p:nvSpPr>
          <p:spPr>
            <a:xfrm>
              <a:off x="2592768" y="1822537"/>
              <a:ext cx="4074431" cy="28277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5. Normalize: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Lower Case, Stemming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FEA132-34EF-6E43-BF09-6384D3BDEEF6}"/>
                </a:ext>
              </a:extLst>
            </p:cNvPr>
            <p:cNvGrpSpPr/>
            <p:nvPr/>
          </p:nvGrpSpPr>
          <p:grpSpPr>
            <a:xfrm>
              <a:off x="2362200" y="1856182"/>
              <a:ext cx="237626" cy="237626"/>
              <a:chOff x="2609260" y="2989019"/>
              <a:chExt cx="475253" cy="4752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0241132-6C27-9548-B654-807B359263AF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6854C0-042F-C144-8FA5-44C8CB20E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34E9B6-6A59-0144-BFC7-578520459F11}"/>
              </a:ext>
            </a:extLst>
          </p:cNvPr>
          <p:cNvGrpSpPr/>
          <p:nvPr/>
        </p:nvGrpSpPr>
        <p:grpSpPr>
          <a:xfrm>
            <a:off x="721615" y="6023903"/>
            <a:ext cx="10832920" cy="827741"/>
            <a:chOff x="2362200" y="1098214"/>
            <a:chExt cx="4063403" cy="310403"/>
          </a:xfrm>
        </p:grpSpPr>
        <p:sp>
          <p:nvSpPr>
            <p:cNvPr id="71" name="Title 13">
              <a:extLst>
                <a:ext uri="{FF2B5EF4-FFF2-40B4-BE49-F238E27FC236}">
                  <a16:creationId xmlns:a16="http://schemas.microsoft.com/office/drawing/2014/main" id="{4A8F5206-5A46-A14F-8CA1-DDD60E1C2142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112584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4. Removed </a:t>
              </a:r>
              <a:r>
                <a:rPr lang="en-US" sz="4300" dirty="0">
                  <a:solidFill>
                    <a:srgbClr val="FFC000"/>
                  </a:solidFill>
                  <a:latin typeface="Helvetica" pitchFamily="2" charset="0"/>
                  <a:cs typeface="Lato Regular"/>
                </a:rPr>
                <a:t>Punctuations, Numbers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BBA318-6E3B-514E-BCE4-25307E94B2D5}"/>
                </a:ext>
              </a:extLst>
            </p:cNvPr>
            <p:cNvGrpSpPr/>
            <p:nvPr/>
          </p:nvGrpSpPr>
          <p:grpSpPr>
            <a:xfrm>
              <a:off x="2362200" y="1098214"/>
              <a:ext cx="237626" cy="237626"/>
              <a:chOff x="2609260" y="2989019"/>
              <a:chExt cx="475253" cy="47525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CB01BC-80C8-4C4B-80A0-08371968BBA9}"/>
                  </a:ext>
                </a:extLst>
              </p:cNvPr>
              <p:cNvSpPr/>
              <p:nvPr/>
            </p:nvSpPr>
            <p:spPr>
              <a:xfrm>
                <a:off x="2609260" y="2989019"/>
                <a:ext cx="475253" cy="47525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74382D5-3D11-964D-97A5-65E3130B2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1206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C3BEA0A-F5BC-834C-9EC2-E1A9A51420F1}"/>
              </a:ext>
            </a:extLst>
          </p:cNvPr>
          <p:cNvSpPr txBox="1">
            <a:spLocks/>
          </p:cNvSpPr>
          <p:nvPr/>
        </p:nvSpPr>
        <p:spPr>
          <a:xfrm>
            <a:off x="15473160" y="1757602"/>
            <a:ext cx="838789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  <a:cs typeface="Lato Light"/>
              </a:rPr>
              <a:t>#Amazon </a:t>
            </a:r>
            <a:r>
              <a:rPr lang="en-US" sz="3200" dirty="0">
                <a:solidFill>
                  <a:srgbClr val="005493"/>
                </a:solidFill>
                <a:latin typeface="Helvetica" pitchFamily="2" charset="0"/>
                <a:cs typeface="Lato Light"/>
              </a:rPr>
              <a:t>Review</a:t>
            </a:r>
            <a:endParaRPr lang="en-US" sz="3200" dirty="0">
              <a:solidFill>
                <a:srgbClr val="19232E"/>
              </a:solidFill>
              <a:latin typeface="Helvetica" pitchFamily="2" charset="0"/>
              <a:cs typeface="Lato Ligh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81ED3A-05AD-194E-A32F-C38D0F0DA570}"/>
              </a:ext>
            </a:extLst>
          </p:cNvPr>
          <p:cNvGrpSpPr/>
          <p:nvPr/>
        </p:nvGrpSpPr>
        <p:grpSpPr>
          <a:xfrm>
            <a:off x="717259" y="9543876"/>
            <a:ext cx="10832919" cy="754054"/>
            <a:chOff x="2362200" y="2947107"/>
            <a:chExt cx="4063403" cy="282770"/>
          </a:xfrm>
        </p:grpSpPr>
        <p:sp>
          <p:nvSpPr>
            <p:cNvPr id="49" name="Title 13">
              <a:extLst>
                <a:ext uri="{FF2B5EF4-FFF2-40B4-BE49-F238E27FC236}">
                  <a16:creationId xmlns:a16="http://schemas.microsoft.com/office/drawing/2014/main" id="{B4484305-0A64-3643-AE41-AD09D7D59FC4}"/>
                </a:ext>
              </a:extLst>
            </p:cNvPr>
            <p:cNvSpPr txBox="1">
              <a:spLocks/>
            </p:cNvSpPr>
            <p:nvPr/>
          </p:nvSpPr>
          <p:spPr>
            <a:xfrm>
              <a:off x="2586431" y="2947107"/>
              <a:ext cx="3839172" cy="2827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4300" dirty="0">
                  <a:solidFill>
                    <a:schemeClr val="bg1"/>
                  </a:solidFill>
                  <a:latin typeface="Helvetica" pitchFamily="2" charset="0"/>
                  <a:cs typeface="Lato Regular"/>
                </a:rPr>
                <a:t>  7. Processed </a:t>
              </a:r>
              <a:r>
                <a:rPr lang="en-US" sz="4300" dirty="0">
                  <a:solidFill>
                    <a:srgbClr val="FBB62B"/>
                  </a:solidFill>
                  <a:latin typeface="Helvetica" pitchFamily="2" charset="0"/>
                  <a:cs typeface="Lato Regular"/>
                </a:rPr>
                <a:t>Dataset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61BA537-AF2F-9B4B-969A-A4FE65B876FF}"/>
                </a:ext>
              </a:extLst>
            </p:cNvPr>
            <p:cNvGrpSpPr/>
            <p:nvPr/>
          </p:nvGrpSpPr>
          <p:grpSpPr>
            <a:xfrm>
              <a:off x="2362200" y="2956900"/>
              <a:ext cx="237626" cy="237627"/>
              <a:chOff x="2609260" y="3341719"/>
              <a:chExt cx="475253" cy="4752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63ED46D-4FBF-2B4D-8ECE-AE47DBD1C35E}"/>
                  </a:ext>
                </a:extLst>
              </p:cNvPr>
              <p:cNvSpPr/>
              <p:nvPr/>
            </p:nvSpPr>
            <p:spPr>
              <a:xfrm>
                <a:off x="2609260" y="3341719"/>
                <a:ext cx="475253" cy="475253"/>
              </a:xfrm>
              <a:prstGeom prst="ellipse">
                <a:avLst/>
              </a:prstGeom>
              <a:solidFill>
                <a:srgbClr val="005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D39728B-1651-B740-BDDB-D73B00AD5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030" y="3473352"/>
                <a:ext cx="189738" cy="19677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B23632-5545-3347-9F6A-2D803C1487C6}"/>
              </a:ext>
            </a:extLst>
          </p:cNvPr>
          <p:cNvSpPr/>
          <p:nvPr/>
        </p:nvSpPr>
        <p:spPr>
          <a:xfrm>
            <a:off x="12779154" y="2856390"/>
            <a:ext cx="9173743" cy="1206365"/>
          </a:xfrm>
          <a:prstGeom prst="rect">
            <a:avLst/>
          </a:prstGeom>
          <a:solidFill>
            <a:srgbClr val="FBB62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206772-DE23-BF49-A624-83C4F694832F}"/>
              </a:ext>
            </a:extLst>
          </p:cNvPr>
          <p:cNvSpPr/>
          <p:nvPr/>
        </p:nvSpPr>
        <p:spPr>
          <a:xfrm>
            <a:off x="12779155" y="3903544"/>
            <a:ext cx="9173742" cy="1644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A7020-6689-2948-B3B4-00AAAF3641D9}"/>
              </a:ext>
            </a:extLst>
          </p:cNvPr>
          <p:cNvSpPr/>
          <p:nvPr/>
        </p:nvSpPr>
        <p:spPr>
          <a:xfrm>
            <a:off x="12779155" y="2988355"/>
            <a:ext cx="917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“We were Disappointed with 1,   cookies”.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1BF757-6FBB-3548-887A-5B2164BA715D}"/>
              </a:ext>
            </a:extLst>
          </p:cNvPr>
          <p:cNvSpPr/>
          <p:nvPr/>
        </p:nvSpPr>
        <p:spPr>
          <a:xfrm>
            <a:off x="12774798" y="4691758"/>
            <a:ext cx="9173743" cy="1378321"/>
          </a:xfrm>
          <a:prstGeom prst="rect">
            <a:avLst/>
          </a:prstGeom>
          <a:solidFill>
            <a:srgbClr val="FBB62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0643AA-8CB9-224A-95C7-214EA6FA012E}"/>
              </a:ext>
            </a:extLst>
          </p:cNvPr>
          <p:cNvSpPr/>
          <p:nvPr/>
        </p:nvSpPr>
        <p:spPr>
          <a:xfrm>
            <a:off x="12774799" y="5910868"/>
            <a:ext cx="9173742" cy="164475"/>
          </a:xfrm>
          <a:prstGeom prst="rect">
            <a:avLst/>
          </a:prstGeom>
          <a:solidFill>
            <a:srgbClr val="19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A01E55-B5D1-ED4C-B7C0-385524661C9D}"/>
              </a:ext>
            </a:extLst>
          </p:cNvPr>
          <p:cNvSpPr/>
          <p:nvPr/>
        </p:nvSpPr>
        <p:spPr>
          <a:xfrm>
            <a:off x="12853177" y="4969553"/>
            <a:ext cx="917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“Disappointed 1, cookies”.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35D9C4-044B-324F-B749-8420C060591A}"/>
              </a:ext>
            </a:extLst>
          </p:cNvPr>
          <p:cNvSpPr/>
          <p:nvPr/>
        </p:nvSpPr>
        <p:spPr>
          <a:xfrm>
            <a:off x="12796568" y="6620706"/>
            <a:ext cx="9173743" cy="1378321"/>
          </a:xfrm>
          <a:prstGeom prst="rect">
            <a:avLst/>
          </a:prstGeom>
          <a:solidFill>
            <a:srgbClr val="FBB62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5BC52E-CA05-6D44-A8D4-783563C7B25E}"/>
              </a:ext>
            </a:extLst>
          </p:cNvPr>
          <p:cNvSpPr/>
          <p:nvPr/>
        </p:nvSpPr>
        <p:spPr>
          <a:xfrm>
            <a:off x="12796569" y="7839816"/>
            <a:ext cx="9173742" cy="1644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3F16A-B4D6-6F42-A3F2-97078A6D655A}"/>
              </a:ext>
            </a:extLst>
          </p:cNvPr>
          <p:cNvSpPr/>
          <p:nvPr/>
        </p:nvSpPr>
        <p:spPr>
          <a:xfrm>
            <a:off x="12874947" y="6898501"/>
            <a:ext cx="917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Disappointed cookies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F101CC-F68F-154E-994C-F267195FE248}"/>
              </a:ext>
            </a:extLst>
          </p:cNvPr>
          <p:cNvSpPr/>
          <p:nvPr/>
        </p:nvSpPr>
        <p:spPr>
          <a:xfrm>
            <a:off x="12792212" y="8706415"/>
            <a:ext cx="9173743" cy="1378321"/>
          </a:xfrm>
          <a:prstGeom prst="rect">
            <a:avLst/>
          </a:prstGeom>
          <a:solidFill>
            <a:srgbClr val="FBB62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C6156B-6C0F-3449-B5E8-E1A61EEFCC40}"/>
              </a:ext>
            </a:extLst>
          </p:cNvPr>
          <p:cNvSpPr/>
          <p:nvPr/>
        </p:nvSpPr>
        <p:spPr>
          <a:xfrm>
            <a:off x="12792213" y="9925525"/>
            <a:ext cx="9173742" cy="1644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1FD14C-4231-C64A-8C50-18FC08B0F9E1}"/>
              </a:ext>
            </a:extLst>
          </p:cNvPr>
          <p:cNvSpPr/>
          <p:nvPr/>
        </p:nvSpPr>
        <p:spPr>
          <a:xfrm>
            <a:off x="12870591" y="8984210"/>
            <a:ext cx="917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Lato Light"/>
              </a:rPr>
              <a:t>disappoint cookies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92F1CB-CEE2-654F-9F0F-AE26813342AC}"/>
              </a:ext>
            </a:extLst>
          </p:cNvPr>
          <p:cNvSpPr/>
          <p:nvPr/>
        </p:nvSpPr>
        <p:spPr>
          <a:xfrm>
            <a:off x="528918" y="4726842"/>
            <a:ext cx="10738684" cy="3388869"/>
          </a:xfrm>
          <a:prstGeom prst="rect">
            <a:avLst/>
          </a:prstGeom>
          <a:noFill/>
          <a:ln w="41275" cap="sq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4BD309-4659-1445-9894-CDD6D2F81BB0}"/>
              </a:ext>
            </a:extLst>
          </p:cNvPr>
          <p:cNvSpPr/>
          <p:nvPr/>
        </p:nvSpPr>
        <p:spPr>
          <a:xfrm>
            <a:off x="12593213" y="2634743"/>
            <a:ext cx="11062821" cy="7663187"/>
          </a:xfrm>
          <a:prstGeom prst="rect">
            <a:avLst/>
          </a:prstGeom>
          <a:noFill/>
          <a:ln cap="sq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ket 90">
            <a:extLst>
              <a:ext uri="{FF2B5EF4-FFF2-40B4-BE49-F238E27FC236}">
                <a16:creationId xmlns:a16="http://schemas.microsoft.com/office/drawing/2014/main" id="{16B14EEF-84EE-CD46-9573-65B6D1F65D7F}"/>
              </a:ext>
            </a:extLst>
          </p:cNvPr>
          <p:cNvSpPr/>
          <p:nvPr/>
        </p:nvSpPr>
        <p:spPr>
          <a:xfrm>
            <a:off x="22101716" y="3650405"/>
            <a:ext cx="774919" cy="1258184"/>
          </a:xfrm>
          <a:prstGeom prst="rightBracket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5821ABFF-DF70-A44F-9E00-A8482E9D5515}"/>
              </a:ext>
            </a:extLst>
          </p:cNvPr>
          <p:cNvSpPr/>
          <p:nvPr/>
        </p:nvSpPr>
        <p:spPr>
          <a:xfrm rot="16200000">
            <a:off x="22145384" y="4627243"/>
            <a:ext cx="250393" cy="5359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Bracket 92">
            <a:extLst>
              <a:ext uri="{FF2B5EF4-FFF2-40B4-BE49-F238E27FC236}">
                <a16:creationId xmlns:a16="http://schemas.microsoft.com/office/drawing/2014/main" id="{A9B6483E-2AEE-6A44-942E-1B33549353DA}"/>
              </a:ext>
            </a:extLst>
          </p:cNvPr>
          <p:cNvSpPr/>
          <p:nvPr/>
        </p:nvSpPr>
        <p:spPr>
          <a:xfrm>
            <a:off x="22071234" y="5736107"/>
            <a:ext cx="774919" cy="1258184"/>
          </a:xfrm>
          <a:prstGeom prst="rightBracket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6A053FB-4F57-F841-8C24-CAC5F9D12EE8}"/>
              </a:ext>
            </a:extLst>
          </p:cNvPr>
          <p:cNvSpPr/>
          <p:nvPr/>
        </p:nvSpPr>
        <p:spPr>
          <a:xfrm rot="16200000">
            <a:off x="22114902" y="6712945"/>
            <a:ext cx="250393" cy="5359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ket 94">
            <a:extLst>
              <a:ext uri="{FF2B5EF4-FFF2-40B4-BE49-F238E27FC236}">
                <a16:creationId xmlns:a16="http://schemas.microsoft.com/office/drawing/2014/main" id="{4AF4921E-570F-E647-8FEE-7404EBCB528C}"/>
              </a:ext>
            </a:extLst>
          </p:cNvPr>
          <p:cNvSpPr/>
          <p:nvPr/>
        </p:nvSpPr>
        <p:spPr>
          <a:xfrm>
            <a:off x="22093004" y="7691181"/>
            <a:ext cx="774919" cy="1258184"/>
          </a:xfrm>
          <a:prstGeom prst="rightBracket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9FE5F473-2696-8343-AF64-7ABE23795712}"/>
              </a:ext>
            </a:extLst>
          </p:cNvPr>
          <p:cNvSpPr/>
          <p:nvPr/>
        </p:nvSpPr>
        <p:spPr>
          <a:xfrm rot="16200000">
            <a:off x="22136672" y="8668019"/>
            <a:ext cx="250393" cy="5359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E99DFB-3DAB-594C-B8C8-D48D43A9090A}"/>
              </a:ext>
            </a:extLst>
          </p:cNvPr>
          <p:cNvSpPr/>
          <p:nvPr/>
        </p:nvSpPr>
        <p:spPr>
          <a:xfrm>
            <a:off x="22626233" y="3960242"/>
            <a:ext cx="565622" cy="6336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4680964-F0A8-4540-8869-09F2DA55836E}"/>
              </a:ext>
            </a:extLst>
          </p:cNvPr>
          <p:cNvSpPr/>
          <p:nvPr/>
        </p:nvSpPr>
        <p:spPr>
          <a:xfrm>
            <a:off x="22621877" y="6045947"/>
            <a:ext cx="565622" cy="6336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371EC-2E8B-8646-AFE3-7EB818B024DF}"/>
              </a:ext>
            </a:extLst>
          </p:cNvPr>
          <p:cNvSpPr/>
          <p:nvPr/>
        </p:nvSpPr>
        <p:spPr>
          <a:xfrm>
            <a:off x="22617521" y="8027153"/>
            <a:ext cx="565622" cy="6336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71EC0-06D3-3348-8E42-CEEB799C9C18}"/>
              </a:ext>
            </a:extLst>
          </p:cNvPr>
          <p:cNvSpPr txBox="1"/>
          <p:nvPr/>
        </p:nvSpPr>
        <p:spPr>
          <a:xfrm>
            <a:off x="22731591" y="3938666"/>
            <a:ext cx="56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A88188-FEB8-704E-B4B5-8B1D9045A5D9}"/>
              </a:ext>
            </a:extLst>
          </p:cNvPr>
          <p:cNvSpPr txBox="1"/>
          <p:nvPr/>
        </p:nvSpPr>
        <p:spPr>
          <a:xfrm>
            <a:off x="22742176" y="6050302"/>
            <a:ext cx="56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85CFF7-2E0D-AD4F-B4F7-6B31740D7B4D}"/>
              </a:ext>
            </a:extLst>
          </p:cNvPr>
          <p:cNvSpPr txBox="1"/>
          <p:nvPr/>
        </p:nvSpPr>
        <p:spPr>
          <a:xfrm>
            <a:off x="22737092" y="8031913"/>
            <a:ext cx="56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ECBF3B-DDC6-4A41-A68D-A95CEACFDBB4}"/>
              </a:ext>
            </a:extLst>
          </p:cNvPr>
          <p:cNvCxnSpPr>
            <a:cxnSpLocks/>
          </p:cNvCxnSpPr>
          <p:nvPr/>
        </p:nvCxnSpPr>
        <p:spPr>
          <a:xfrm>
            <a:off x="11427592" y="6426269"/>
            <a:ext cx="1268053" cy="1905"/>
          </a:xfrm>
          <a:prstGeom prst="straightConnector1">
            <a:avLst/>
          </a:prstGeom>
          <a:ln w="123825">
            <a:solidFill>
              <a:schemeClr val="tx2">
                <a:lumMod val="40000"/>
                <a:lumOff val="60000"/>
              </a:schemeClr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D0B3429-332E-DF42-8E3B-C9C4227DF0E0}"/>
              </a:ext>
            </a:extLst>
          </p:cNvPr>
          <p:cNvSpPr/>
          <p:nvPr/>
        </p:nvSpPr>
        <p:spPr>
          <a:xfrm>
            <a:off x="12785684" y="5738875"/>
            <a:ext cx="9173742" cy="1644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EA3F50-0FAE-2847-B7D4-C6513CE2D9C4}"/>
              </a:ext>
            </a:extLst>
          </p:cNvPr>
          <p:cNvSpPr txBox="1"/>
          <p:nvPr/>
        </p:nvSpPr>
        <p:spPr>
          <a:xfrm>
            <a:off x="376518" y="915273"/>
            <a:ext cx="2362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3.2 Data</a:t>
            </a:r>
            <a:r>
              <a:rPr lang="en-US" sz="7200" dirty="0">
                <a:solidFill>
                  <a:schemeClr val="accent3"/>
                </a:solidFill>
                <a:latin typeface="Helvetica" pitchFamily="2" charset="0"/>
              </a:rPr>
              <a:t> Preprocessing</a:t>
            </a: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163512-487A-1241-A809-7E3229B8E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59706" r="29254" b="-3738"/>
          <a:stretch/>
        </p:blipFill>
        <p:spPr>
          <a:xfrm>
            <a:off x="23110429" y="13329547"/>
            <a:ext cx="1255704" cy="3643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8739E3F-C336-F14C-9FBD-CCFBD59A9442}"/>
              </a:ext>
            </a:extLst>
          </p:cNvPr>
          <p:cNvSpPr txBox="1"/>
          <p:nvPr/>
        </p:nvSpPr>
        <p:spPr>
          <a:xfrm>
            <a:off x="23525236" y="12951718"/>
            <a:ext cx="125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704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6" grpId="0" animBg="1"/>
      <p:bldP spid="85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Custom</PresentationFormat>
  <Paragraphs>368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American Typewriter</vt:lpstr>
      <vt:lpstr>Arial</vt:lpstr>
      <vt:lpstr>Calibri</vt:lpstr>
      <vt:lpstr>Gill Sans</vt:lpstr>
      <vt:lpstr>Helvetica</vt:lpstr>
      <vt:lpstr>Helvetica Neue</vt:lpstr>
      <vt:lpstr>Helvetica Neue Condensed Black</vt:lpstr>
      <vt:lpstr>Lato</vt:lpstr>
      <vt:lpstr>Lato Light</vt:lpstr>
      <vt:lpstr>Lato Regular</vt:lpstr>
      <vt:lpstr>Raleway Black</vt:lpstr>
      <vt:lpstr>Roboto condensed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Patel</dc:creator>
  <cp:lastModifiedBy>Shreyaskumar Kathiriya</cp:lastModifiedBy>
  <cp:revision>55</cp:revision>
  <dcterms:created xsi:type="dcterms:W3CDTF">2019-12-10T06:26:30Z</dcterms:created>
  <dcterms:modified xsi:type="dcterms:W3CDTF">2020-03-03T19:46:29Z</dcterms:modified>
</cp:coreProperties>
</file>