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3F3EAA-3A0B-45A3-A973-4E52E6300122}" type="datetimeFigureOut">
              <a:rPr lang="en-US" smtClean="0"/>
              <a:t>16-Jan-23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F3EAA-3A0B-45A3-A973-4E52E6300122}" type="datetimeFigureOut">
              <a:rPr lang="en-US" smtClean="0"/>
              <a:t>16-Jan-23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F3EAA-3A0B-45A3-A973-4E52E6300122}" type="datetimeFigureOut">
              <a:rPr lang="en-US" smtClean="0"/>
              <a:t>16-Jan-23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F3EAA-3A0B-45A3-A973-4E52E6300122}" type="datetimeFigureOut">
              <a:rPr lang="en-US" smtClean="0"/>
              <a:t>16-Jan-23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F3EAA-3A0B-45A3-A973-4E52E6300122}" type="datetimeFigureOut">
              <a:rPr lang="en-US" smtClean="0"/>
              <a:t>16-Jan-23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3F3EAA-3A0B-45A3-A973-4E52E6300122}" type="datetimeFigureOut">
              <a:rPr lang="en-US" smtClean="0"/>
              <a:t>16-Jan-23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F3EAA-3A0B-45A3-A973-4E52E6300122}" type="datetimeFigureOut">
              <a:rPr lang="en-US" smtClean="0"/>
              <a:t>16-Jan-23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F3EAA-3A0B-45A3-A973-4E52E6300122}" type="datetimeFigureOut">
              <a:rPr lang="en-US" smtClean="0"/>
              <a:t>16-Jan-23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F3EAA-3A0B-45A3-A973-4E52E6300122}" type="datetimeFigureOut">
              <a:rPr lang="en-US" smtClean="0"/>
              <a:t>16-Jan-23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F1649-F7C4-4070-BB2E-010790F9A7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F3EAA-3A0B-45A3-A973-4E52E6300122}" type="datetimeFigureOut">
              <a:rPr lang="en-US" smtClean="0"/>
              <a:t>16-Jan-23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F1649-F7C4-4070-BB2E-010790F9A7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43F3EAA-3A0B-45A3-A973-4E52E6300122}" type="datetimeFigureOut">
              <a:rPr lang="en-US" smtClean="0"/>
              <a:t>16-Jan-23</a:t>
            </a:fld>
            <a:endParaRPr lang="en-US"/>
          </a:p>
        </p:txBody>
      </p:sp>
      <p:sp>
        <p:nvSpPr>
          <p:cNvPr id="9" name="Slide Number Placeholder 8"/>
          <p:cNvSpPr>
            <a:spLocks noGrp="1"/>
          </p:cNvSpPr>
          <p:nvPr>
            <p:ph type="sldNum" sz="quarter" idx="11"/>
          </p:nvPr>
        </p:nvSpPr>
        <p:spPr/>
        <p:txBody>
          <a:bodyPr/>
          <a:lstStyle/>
          <a:p>
            <a:fld id="{733F1649-F7C4-4070-BB2E-010790F9A7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33F1649-F7C4-4070-BB2E-010790F9A7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43F3EAA-3A0B-45A3-A973-4E52E6300122}" type="datetimeFigureOut">
              <a:rPr lang="en-US" smtClean="0"/>
              <a:t>16-Jan-23</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543800" cy="2593975"/>
          </a:xfrm>
        </p:spPr>
        <p:txBody>
          <a:bodyPr anchor="t"/>
          <a:lstStyle/>
          <a:p>
            <a:pPr algn="ctr"/>
            <a:r>
              <a:rPr lang="en-US" sz="4800" dirty="0" smtClean="0">
                <a:solidFill>
                  <a:schemeClr val="tx1">
                    <a:lumMod val="50000"/>
                    <a:lumOff val="50000"/>
                  </a:schemeClr>
                </a:solidFill>
                <a:latin typeface="Aharoni" pitchFamily="2" charset="-79"/>
                <a:cs typeface="Aharoni" pitchFamily="2" charset="-79"/>
              </a:rPr>
              <a:t>PROJECT ON</a:t>
            </a:r>
            <a:r>
              <a:rPr lang="en-US" sz="4800" dirty="0" smtClean="0"/>
              <a:t/>
            </a:r>
            <a:br>
              <a:rPr lang="en-US" sz="4800" dirty="0" smtClean="0"/>
            </a:br>
            <a:r>
              <a:rPr lang="en-US" dirty="0" smtClean="0"/>
              <a:t/>
            </a:r>
            <a:br>
              <a:rPr lang="en-US" dirty="0" smtClean="0"/>
            </a:br>
            <a:r>
              <a:rPr lang="en-US" b="1" dirty="0" smtClean="0"/>
              <a:t>CENSONO</a:t>
            </a:r>
            <a:endParaRPr lang="en-US" b="1" dirty="0"/>
          </a:p>
        </p:txBody>
      </p:sp>
      <p:sp>
        <p:nvSpPr>
          <p:cNvPr id="3" name="Subtitle 2"/>
          <p:cNvSpPr>
            <a:spLocks noGrp="1"/>
          </p:cNvSpPr>
          <p:nvPr>
            <p:ph type="subTitle" idx="1"/>
          </p:nvPr>
        </p:nvSpPr>
        <p:spPr>
          <a:xfrm>
            <a:off x="1219200" y="3733800"/>
            <a:ext cx="6461760" cy="1295400"/>
          </a:xfrm>
        </p:spPr>
        <p:txBody>
          <a:bodyPr>
            <a:noAutofit/>
          </a:bodyPr>
          <a:lstStyle/>
          <a:p>
            <a:pPr algn="ctr"/>
            <a:r>
              <a:rPr lang="en-US" sz="3200" b="1" dirty="0" smtClean="0">
                <a:solidFill>
                  <a:schemeClr val="accent1">
                    <a:lumMod val="75000"/>
                  </a:schemeClr>
                </a:solidFill>
              </a:rPr>
              <a:t>BY</a:t>
            </a:r>
          </a:p>
          <a:p>
            <a:pPr algn="ctr"/>
            <a:endParaRPr lang="en-US" sz="3200" b="1" dirty="0"/>
          </a:p>
          <a:p>
            <a:pPr algn="ctr"/>
            <a:r>
              <a:rPr lang="en-US" sz="4000" b="1" dirty="0" smtClean="0">
                <a:solidFill>
                  <a:schemeClr val="tx1">
                    <a:lumMod val="50000"/>
                    <a:lumOff val="50000"/>
                  </a:schemeClr>
                </a:solidFill>
              </a:rPr>
              <a:t>MATUR INNOCENT JOSHUA </a:t>
            </a:r>
            <a:endParaRPr lang="en-US" sz="4000" b="1" dirty="0">
              <a:solidFill>
                <a:schemeClr val="tx1">
                  <a:lumMod val="50000"/>
                  <a:lumOff val="50000"/>
                </a:schemeClr>
              </a:solidFill>
            </a:endParaRPr>
          </a:p>
        </p:txBody>
      </p:sp>
    </p:spTree>
    <p:extLst>
      <p:ext uri="{BB962C8B-B14F-4D97-AF65-F5344CB8AC3E}">
        <p14:creationId xmlns:p14="http://schemas.microsoft.com/office/powerpoint/2010/main" val="200891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HTML PAGES</a:t>
            </a:r>
            <a:endParaRPr lang="en-US" b="1" dirty="0"/>
          </a:p>
        </p:txBody>
      </p:sp>
      <p:pic>
        <p:nvPicPr>
          <p:cNvPr id="5" name="Content Placeholder 4"/>
          <p:cNvPicPr>
            <a:picLocks noGrp="1"/>
          </p:cNvPicPr>
          <p:nvPr>
            <p:ph idx="1"/>
          </p:nvPr>
        </p:nvPicPr>
        <p:blipFill>
          <a:blip r:embed="rId2"/>
          <a:stretch>
            <a:fillRect/>
          </a:stretch>
        </p:blipFill>
        <p:spPr>
          <a:xfrm>
            <a:off x="457200" y="2158302"/>
            <a:ext cx="7620000" cy="3684395"/>
          </a:xfrm>
          <a:prstGeom prst="rect">
            <a:avLst/>
          </a:prstGeom>
        </p:spPr>
      </p:pic>
    </p:spTree>
    <p:extLst>
      <p:ext uri="{BB962C8B-B14F-4D97-AF65-F5344CB8AC3E}">
        <p14:creationId xmlns:p14="http://schemas.microsoft.com/office/powerpoint/2010/main" val="268748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JAVASCRIPT VALIDATIONS</a:t>
            </a:r>
            <a:endParaRPr lang="en-US" b="1" dirty="0"/>
          </a:p>
        </p:txBody>
      </p:sp>
      <p:sp>
        <p:nvSpPr>
          <p:cNvPr id="3" name="Content Placeholder 2"/>
          <p:cNvSpPr>
            <a:spLocks noGrp="1"/>
          </p:cNvSpPr>
          <p:nvPr>
            <p:ph idx="1"/>
          </p:nvPr>
        </p:nvSpPr>
        <p:spPr>
          <a:xfrm>
            <a:off x="457200" y="990600"/>
            <a:ext cx="7848600" cy="5410200"/>
          </a:xfrm>
        </p:spPr>
        <p:txBody>
          <a:bodyPr>
            <a:normAutofit lnSpcReduction="10000"/>
          </a:bodyPr>
          <a:lstStyle/>
          <a:p>
            <a:pPr lvl="0"/>
            <a:r>
              <a:rPr lang="en-US" dirty="0"/>
              <a:t>The registration page uses JavaScript to validate and display to the user the progress of their registration</a:t>
            </a:r>
          </a:p>
          <a:p>
            <a:pPr lvl="0"/>
            <a:r>
              <a:rPr lang="en-US" dirty="0"/>
              <a:t>After the user clicks the Plus (+) icon beside the input field, more options pop up.</a:t>
            </a:r>
          </a:p>
          <a:p>
            <a:pPr lvl="0"/>
            <a:r>
              <a:rPr lang="en-US" dirty="0"/>
              <a:t>After the user clicks on their own profile picture at the top left of the page, their profile displays.</a:t>
            </a:r>
          </a:p>
          <a:p>
            <a:pPr lvl="0"/>
            <a:r>
              <a:rPr lang="en-US" dirty="0"/>
              <a:t>When the user clicks on the picture (at the top) of who they are chatting with, the user’s profile opens.</a:t>
            </a:r>
          </a:p>
          <a:p>
            <a:pPr lvl="0"/>
            <a:r>
              <a:rPr lang="en-US" dirty="0"/>
              <a:t>The user closes either of the profile pages by clicking the arrow left (</a:t>
            </a:r>
            <a:r>
              <a:rPr lang="en-US" dirty="0">
                <a:sym typeface="Wingdings"/>
              </a:rPr>
              <a:t></a:t>
            </a:r>
            <a:r>
              <a:rPr lang="en-US" dirty="0"/>
              <a:t>) button or the close (X) button at the top of the profile.</a:t>
            </a:r>
          </a:p>
          <a:p>
            <a:pPr lvl="0"/>
            <a:r>
              <a:rPr lang="en-US" dirty="0"/>
              <a:t>After the user clicks on the register button, the registration form comes up.</a:t>
            </a:r>
          </a:p>
          <a:p>
            <a:pPr lvl="0"/>
            <a:r>
              <a:rPr lang="en-US" dirty="0"/>
              <a:t>The user can click the close button at the top right of the registration form to close the form.</a:t>
            </a:r>
          </a:p>
          <a:p>
            <a:r>
              <a:rPr lang="en-US" dirty="0"/>
              <a:t>JavaScript checks the registration form and indicates to the user if all the fields are filled or not.</a:t>
            </a:r>
          </a:p>
        </p:txBody>
      </p:sp>
    </p:spTree>
    <p:extLst>
      <p:ext uri="{BB962C8B-B14F-4D97-AF65-F5344CB8AC3E}">
        <p14:creationId xmlns:p14="http://schemas.microsoft.com/office/powerpoint/2010/main" val="267276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SYSTEM CONFIGURATION</a:t>
            </a:r>
            <a:endParaRPr lang="en-US" b="1" dirty="0"/>
          </a:p>
        </p:txBody>
      </p:sp>
      <p:sp>
        <p:nvSpPr>
          <p:cNvPr id="3" name="Content Placeholder 2"/>
          <p:cNvSpPr>
            <a:spLocks noGrp="1"/>
          </p:cNvSpPr>
          <p:nvPr>
            <p:ph idx="1"/>
          </p:nvPr>
        </p:nvSpPr>
        <p:spPr>
          <a:xfrm>
            <a:off x="457200" y="990600"/>
            <a:ext cx="7848600" cy="5410200"/>
          </a:xfrm>
        </p:spPr>
        <p:txBody>
          <a:bodyPr>
            <a:normAutofit/>
          </a:bodyPr>
          <a:lstStyle/>
          <a:p>
            <a:pPr lvl="0"/>
            <a:r>
              <a:rPr lang="en-US" b="1" dirty="0"/>
              <a:t>Hardware</a:t>
            </a:r>
            <a:r>
              <a:rPr lang="en-US" dirty="0"/>
              <a:t> </a:t>
            </a:r>
            <a:r>
              <a:rPr lang="en-US" dirty="0" smtClean="0"/>
              <a:t> </a:t>
            </a:r>
          </a:p>
          <a:p>
            <a:pPr marL="114300" lvl="0" indent="0">
              <a:buNone/>
            </a:pPr>
            <a:r>
              <a:rPr lang="en-US" dirty="0" smtClean="0"/>
              <a:t>:2.0 </a:t>
            </a:r>
            <a:r>
              <a:rPr lang="en-US" dirty="0"/>
              <a:t>GHz Intel Pentium Processor or higher </a:t>
            </a:r>
            <a:endParaRPr lang="en-US" dirty="0" smtClean="0"/>
          </a:p>
          <a:p>
            <a:pPr marL="114300" lvl="0" indent="0">
              <a:buNone/>
            </a:pPr>
            <a:r>
              <a:rPr lang="en-US" dirty="0" smtClean="0"/>
              <a:t>: </a:t>
            </a:r>
            <a:r>
              <a:rPr lang="en-US" dirty="0"/>
              <a:t>2GB RAM or more </a:t>
            </a:r>
            <a:endParaRPr lang="en-US" dirty="0" smtClean="0"/>
          </a:p>
          <a:p>
            <a:pPr marL="114300" lvl="0" indent="0">
              <a:buNone/>
            </a:pPr>
            <a:r>
              <a:rPr lang="en-US" dirty="0" smtClean="0"/>
              <a:t>: </a:t>
            </a:r>
            <a:r>
              <a:rPr lang="en-US" dirty="0"/>
              <a:t>120GB Hard Drive or later </a:t>
            </a:r>
            <a:endParaRPr lang="en-US" dirty="0" smtClean="0"/>
          </a:p>
          <a:p>
            <a:pPr marL="114300" lvl="0" indent="0">
              <a:buNone/>
            </a:pPr>
            <a:r>
              <a:rPr lang="en-US" dirty="0" smtClean="0"/>
              <a:t>: </a:t>
            </a:r>
            <a:r>
              <a:rPr lang="en-US" dirty="0"/>
              <a:t>Optical Wheel Mouse </a:t>
            </a:r>
            <a:endParaRPr lang="en-US" dirty="0" smtClean="0"/>
          </a:p>
          <a:p>
            <a:pPr marL="114300" lvl="0" indent="0">
              <a:buNone/>
            </a:pPr>
            <a:r>
              <a:rPr lang="en-US" dirty="0" smtClean="0"/>
              <a:t>: </a:t>
            </a:r>
            <a:r>
              <a:rPr lang="en-US" dirty="0"/>
              <a:t>QWERTY Keyboard </a:t>
            </a:r>
            <a:endParaRPr lang="en-US" dirty="0" smtClean="0"/>
          </a:p>
          <a:p>
            <a:pPr marL="114300" lvl="0" indent="0">
              <a:buNone/>
            </a:pPr>
            <a:r>
              <a:rPr lang="en-US" dirty="0" smtClean="0"/>
              <a:t>: </a:t>
            </a:r>
            <a:r>
              <a:rPr lang="en-US" dirty="0"/>
              <a:t>15" Color </a:t>
            </a:r>
            <a:r>
              <a:rPr lang="en-US" dirty="0" smtClean="0"/>
              <a:t>Monitor</a:t>
            </a:r>
          </a:p>
          <a:p>
            <a:pPr marL="114300" lvl="0" indent="0">
              <a:buNone/>
            </a:pPr>
            <a:endParaRPr lang="en-US" dirty="0" smtClean="0"/>
          </a:p>
          <a:p>
            <a:r>
              <a:rPr lang="en-US" b="1" dirty="0" smtClean="0"/>
              <a:t>Operating </a:t>
            </a:r>
            <a:r>
              <a:rPr lang="en-US" b="1" dirty="0"/>
              <a:t>System </a:t>
            </a:r>
            <a:endParaRPr lang="en-US" b="1" dirty="0" smtClean="0"/>
          </a:p>
          <a:p>
            <a:pPr marL="114300" lvl="0" indent="0">
              <a:buNone/>
            </a:pPr>
            <a:r>
              <a:rPr lang="en-US" dirty="0" smtClean="0"/>
              <a:t>: </a:t>
            </a:r>
            <a:r>
              <a:rPr lang="en-US" dirty="0"/>
              <a:t>Microsoft Windows 7 or </a:t>
            </a:r>
            <a:r>
              <a:rPr lang="en-US" dirty="0" smtClean="0"/>
              <a:t>later</a:t>
            </a:r>
          </a:p>
          <a:p>
            <a:pPr marL="114300" lvl="0" indent="0">
              <a:buNone/>
            </a:pPr>
            <a:endParaRPr lang="en-US" dirty="0" smtClean="0"/>
          </a:p>
          <a:p>
            <a:r>
              <a:rPr lang="en-US" b="1" dirty="0" smtClean="0"/>
              <a:t>Software </a:t>
            </a:r>
          </a:p>
          <a:p>
            <a:pPr marL="114300" lvl="0" indent="0">
              <a:buNone/>
            </a:pPr>
            <a:r>
              <a:rPr lang="en-US" dirty="0" smtClean="0"/>
              <a:t>: </a:t>
            </a:r>
            <a:r>
              <a:rPr lang="en-US" dirty="0"/>
              <a:t>Mozilla Firefox Browser V16 or later</a:t>
            </a:r>
          </a:p>
        </p:txBody>
      </p:sp>
    </p:spTree>
    <p:extLst>
      <p:ext uri="{BB962C8B-B14F-4D97-AF65-F5344CB8AC3E}">
        <p14:creationId xmlns:p14="http://schemas.microsoft.com/office/powerpoint/2010/main" val="290471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INTRODUCTION</a:t>
            </a:r>
            <a:endParaRPr lang="en-US" b="1" dirty="0"/>
          </a:p>
        </p:txBody>
      </p:sp>
      <p:sp>
        <p:nvSpPr>
          <p:cNvPr id="3" name="Content Placeholder 2"/>
          <p:cNvSpPr>
            <a:spLocks noGrp="1"/>
          </p:cNvSpPr>
          <p:nvPr>
            <p:ph idx="1"/>
          </p:nvPr>
        </p:nvSpPr>
        <p:spPr>
          <a:xfrm>
            <a:off x="457200" y="914400"/>
            <a:ext cx="7620000" cy="5638800"/>
          </a:xfrm>
        </p:spPr>
        <p:txBody>
          <a:bodyPr>
            <a:normAutofit/>
          </a:bodyPr>
          <a:lstStyle/>
          <a:p>
            <a:pPr marL="114300" indent="0" algn="just">
              <a:buNone/>
            </a:pPr>
            <a:r>
              <a:rPr lang="en-US" sz="2800" dirty="0" err="1"/>
              <a:t>Censono</a:t>
            </a:r>
            <a:r>
              <a:rPr lang="en-US" sz="2800" dirty="0"/>
              <a:t> is a chat website that enables it users to hold conversations between one another. The conversation can be a one-to-one conversation, one-to-many or many-to-many conversations. These conversations can be done either between two individuals (without third party access), or within multiple individuals as a discussion.</a:t>
            </a:r>
          </a:p>
          <a:p>
            <a:pPr marL="114300" indent="0" algn="just">
              <a:buNone/>
            </a:pPr>
            <a:r>
              <a:rPr lang="en-US" sz="2800" dirty="0"/>
              <a:t>I decide to develop a website that will enable easy navigation and easy access to other users far from one another.</a:t>
            </a:r>
          </a:p>
          <a:p>
            <a:pPr marL="114300" indent="0" algn="just">
              <a:buNone/>
            </a:pPr>
            <a:r>
              <a:rPr lang="en-US" sz="2800" dirty="0" err="1"/>
              <a:t>Censono</a:t>
            </a:r>
            <a:r>
              <a:rPr lang="en-US" sz="2800" dirty="0"/>
              <a:t> can be used as a tool to connect and bring family, friends and people together.</a:t>
            </a:r>
            <a:endParaRPr lang="en-US" dirty="0"/>
          </a:p>
          <a:p>
            <a:pPr marL="114300" indent="0">
              <a:buNone/>
            </a:pPr>
            <a:endParaRPr lang="en-US" dirty="0"/>
          </a:p>
        </p:txBody>
      </p:sp>
    </p:spTree>
    <p:extLst>
      <p:ext uri="{BB962C8B-B14F-4D97-AF65-F5344CB8AC3E}">
        <p14:creationId xmlns:p14="http://schemas.microsoft.com/office/powerpoint/2010/main" val="423597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ACTIVITIES LIST</a:t>
            </a:r>
            <a:endParaRPr lang="en-US" b="1" dirty="0"/>
          </a:p>
        </p:txBody>
      </p:sp>
      <p:sp>
        <p:nvSpPr>
          <p:cNvPr id="3" name="Content Placeholder 2"/>
          <p:cNvSpPr>
            <a:spLocks noGrp="1"/>
          </p:cNvSpPr>
          <p:nvPr>
            <p:ph idx="1"/>
          </p:nvPr>
        </p:nvSpPr>
        <p:spPr>
          <a:xfrm>
            <a:off x="457200" y="914400"/>
            <a:ext cx="7620000" cy="5638800"/>
          </a:xfrm>
        </p:spPr>
        <p:txBody>
          <a:bodyPr>
            <a:normAutofit/>
          </a:bodyPr>
          <a:lstStyle/>
          <a:p>
            <a:pPr lvl="0"/>
            <a:r>
              <a:rPr lang="en-US" dirty="0"/>
              <a:t>Design web page layout to suit different dimensions.</a:t>
            </a:r>
          </a:p>
          <a:p>
            <a:pPr lvl="0"/>
            <a:r>
              <a:rPr lang="en-US" dirty="0"/>
              <a:t>Design Navigation menus to provide access to other pages or contents of a page.</a:t>
            </a:r>
          </a:p>
          <a:p>
            <a:pPr lvl="0"/>
            <a:r>
              <a:rPr lang="en-US" dirty="0"/>
              <a:t>Create forms to accept inputs from the user.</a:t>
            </a:r>
          </a:p>
          <a:p>
            <a:pPr lvl="0"/>
            <a:r>
              <a:rPr lang="en-US" dirty="0"/>
              <a:t>Design navigation to the following pages in the header section if the home page of the website.</a:t>
            </a:r>
          </a:p>
          <a:p>
            <a:pPr lvl="0"/>
            <a:r>
              <a:rPr lang="en-US" dirty="0"/>
              <a:t>Design a footer bar on the home page that displays the copyright information of the company.</a:t>
            </a:r>
          </a:p>
          <a:p>
            <a:pPr lvl="0"/>
            <a:r>
              <a:rPr lang="en-US" dirty="0"/>
              <a:t>Optimize all the images used in the Web Pages.</a:t>
            </a:r>
          </a:p>
          <a:p>
            <a:pPr lvl="0"/>
            <a:r>
              <a:rPr lang="en-US" dirty="0"/>
              <a:t>Create registration page, index.html where new users can register themselves in order to have access to the system.</a:t>
            </a:r>
          </a:p>
          <a:p>
            <a:pPr lvl="0"/>
            <a:r>
              <a:rPr lang="en-US" dirty="0"/>
              <a:t>Create Login page, index.html to checkmate who is eligible to access the website’s chat section.</a:t>
            </a:r>
          </a:p>
          <a:p>
            <a:pPr lvl="0"/>
            <a:endParaRPr lang="en-US" dirty="0"/>
          </a:p>
        </p:txBody>
      </p:sp>
    </p:spTree>
    <p:extLst>
      <p:ext uri="{BB962C8B-B14F-4D97-AF65-F5344CB8AC3E}">
        <p14:creationId xmlns:p14="http://schemas.microsoft.com/office/powerpoint/2010/main" val="193184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ACTIVITIES LIST (</a:t>
            </a:r>
            <a:r>
              <a:rPr lang="en-US" b="1" dirty="0" err="1" smtClean="0"/>
              <a:t>Cntd</a:t>
            </a:r>
            <a:r>
              <a:rPr lang="en-US" b="1" dirty="0" smtClean="0"/>
              <a:t>)</a:t>
            </a:r>
            <a:endParaRPr lang="en-US" b="1" dirty="0"/>
          </a:p>
        </p:txBody>
      </p:sp>
      <p:sp>
        <p:nvSpPr>
          <p:cNvPr id="3" name="Content Placeholder 2"/>
          <p:cNvSpPr>
            <a:spLocks noGrp="1"/>
          </p:cNvSpPr>
          <p:nvPr>
            <p:ph idx="1"/>
          </p:nvPr>
        </p:nvSpPr>
        <p:spPr>
          <a:xfrm>
            <a:off x="457200" y="914400"/>
            <a:ext cx="7620000" cy="5638800"/>
          </a:xfrm>
        </p:spPr>
        <p:txBody>
          <a:bodyPr>
            <a:normAutofit fontScale="92500" lnSpcReduction="20000"/>
          </a:bodyPr>
          <a:lstStyle/>
          <a:p>
            <a:pPr lvl="0"/>
            <a:r>
              <a:rPr lang="en-US" dirty="0"/>
              <a:t>Create chat page, messages.html to enable users to hold conversation between one another.</a:t>
            </a:r>
          </a:p>
          <a:p>
            <a:pPr lvl="0"/>
            <a:r>
              <a:rPr lang="en-US" dirty="0"/>
              <a:t>Create profile page section, in messages.html to view and edit your profile information.</a:t>
            </a:r>
          </a:p>
          <a:p>
            <a:pPr lvl="0"/>
            <a:r>
              <a:rPr lang="en-US" dirty="0"/>
              <a:t>Create chat friend profile page section in messages.html to view profile of the person you are chatting with.</a:t>
            </a:r>
          </a:p>
          <a:p>
            <a:pPr lvl="0"/>
            <a:r>
              <a:rPr lang="en-US" dirty="0"/>
              <a:t>Create the home page, index.html, where users are taken first when they launch the website and provided with the login or register options. This page also contains navigation links to the following pages:</a:t>
            </a:r>
          </a:p>
          <a:p>
            <a:pPr lvl="0"/>
            <a:r>
              <a:rPr lang="en-US" dirty="0"/>
              <a:t>Home</a:t>
            </a:r>
          </a:p>
          <a:p>
            <a:pPr lvl="0"/>
            <a:r>
              <a:rPr lang="en-US" dirty="0"/>
              <a:t>About</a:t>
            </a:r>
          </a:p>
          <a:p>
            <a:pPr lvl="0"/>
            <a:r>
              <a:rPr lang="en-US" dirty="0"/>
              <a:t>Contact</a:t>
            </a:r>
          </a:p>
          <a:p>
            <a:pPr lvl="0"/>
            <a:r>
              <a:rPr lang="en-US" dirty="0"/>
              <a:t>Create </a:t>
            </a:r>
            <a:r>
              <a:rPr lang="en-US" dirty="0" err="1"/>
              <a:t>Create</a:t>
            </a:r>
            <a:r>
              <a:rPr lang="en-US" dirty="0"/>
              <a:t> the about page, about.html; to show information about </a:t>
            </a:r>
            <a:r>
              <a:rPr lang="en-US" dirty="0" err="1"/>
              <a:t>Censono</a:t>
            </a:r>
            <a:r>
              <a:rPr lang="en-US" dirty="0"/>
              <a:t>.</a:t>
            </a:r>
          </a:p>
          <a:p>
            <a:pPr lvl="0"/>
            <a:r>
              <a:rPr lang="en-US" dirty="0"/>
              <a:t>Create the contact page, contact.html to show contact information of </a:t>
            </a:r>
            <a:r>
              <a:rPr lang="en-US" dirty="0" err="1"/>
              <a:t>Censono</a:t>
            </a:r>
            <a:r>
              <a:rPr lang="en-US" dirty="0"/>
              <a:t>.</a:t>
            </a:r>
          </a:p>
          <a:p>
            <a:r>
              <a:rPr lang="en-US" dirty="0"/>
              <a:t>Create an external </a:t>
            </a:r>
            <a:r>
              <a:rPr lang="en-US" dirty="0" err="1"/>
              <a:t>stylesheet</a:t>
            </a:r>
            <a:r>
              <a:rPr lang="en-US" dirty="0"/>
              <a:t> to format all Web Pages of the </a:t>
            </a:r>
            <a:r>
              <a:rPr lang="en-US" dirty="0" err="1"/>
              <a:t>Censono</a:t>
            </a:r>
            <a:r>
              <a:rPr lang="en-US" dirty="0"/>
              <a:t> website.</a:t>
            </a:r>
          </a:p>
        </p:txBody>
      </p:sp>
    </p:spTree>
    <p:extLst>
      <p:ext uri="{BB962C8B-B14F-4D97-AF65-F5344CB8AC3E}">
        <p14:creationId xmlns:p14="http://schemas.microsoft.com/office/powerpoint/2010/main" val="40356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HTML PAGES</a:t>
            </a:r>
            <a:endParaRPr lang="en-US" b="1" dirty="0"/>
          </a:p>
        </p:txBody>
      </p:sp>
      <p:pic>
        <p:nvPicPr>
          <p:cNvPr id="4" name="Content Placeholder 3"/>
          <p:cNvPicPr>
            <a:picLocks noGrp="1"/>
          </p:cNvPicPr>
          <p:nvPr>
            <p:ph idx="1"/>
          </p:nvPr>
        </p:nvPicPr>
        <p:blipFill>
          <a:blip r:embed="rId2" cstate="print"/>
          <a:srcRect/>
          <a:stretch/>
        </p:blipFill>
        <p:spPr>
          <a:xfrm>
            <a:off x="457200" y="1913718"/>
            <a:ext cx="7620000" cy="3640163"/>
          </a:xfrm>
          <a:prstGeom prst="rect">
            <a:avLst/>
          </a:prstGeom>
        </p:spPr>
      </p:pic>
    </p:spTree>
    <p:extLst>
      <p:ext uri="{BB962C8B-B14F-4D97-AF65-F5344CB8AC3E}">
        <p14:creationId xmlns:p14="http://schemas.microsoft.com/office/powerpoint/2010/main" val="91472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HTML PAGES</a:t>
            </a:r>
            <a:endParaRPr lang="en-US" b="1" dirty="0"/>
          </a:p>
        </p:txBody>
      </p:sp>
      <p:pic>
        <p:nvPicPr>
          <p:cNvPr id="7" name="Content Placeholder 6"/>
          <p:cNvPicPr>
            <a:picLocks noGrp="1"/>
          </p:cNvPicPr>
          <p:nvPr>
            <p:ph idx="1"/>
          </p:nvPr>
        </p:nvPicPr>
        <p:blipFill>
          <a:blip r:embed="rId2" cstate="print"/>
          <a:srcRect/>
          <a:stretch/>
        </p:blipFill>
        <p:spPr>
          <a:xfrm>
            <a:off x="457200" y="2216918"/>
            <a:ext cx="7620000" cy="3567164"/>
          </a:xfrm>
          <a:prstGeom prst="rect">
            <a:avLst/>
          </a:prstGeom>
        </p:spPr>
      </p:pic>
    </p:spTree>
    <p:extLst>
      <p:ext uri="{BB962C8B-B14F-4D97-AF65-F5344CB8AC3E}">
        <p14:creationId xmlns:p14="http://schemas.microsoft.com/office/powerpoint/2010/main" val="250636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HTML PAGES</a:t>
            </a:r>
            <a:endParaRPr lang="en-US" b="1" dirty="0"/>
          </a:p>
        </p:txBody>
      </p:sp>
      <p:pic>
        <p:nvPicPr>
          <p:cNvPr id="6" name="Content Placeholder 5"/>
          <p:cNvPicPr>
            <a:picLocks noGrp="1"/>
          </p:cNvPicPr>
          <p:nvPr>
            <p:ph idx="1"/>
          </p:nvPr>
        </p:nvPicPr>
        <p:blipFill>
          <a:blip r:embed="rId2"/>
          <a:stretch>
            <a:fillRect/>
          </a:stretch>
        </p:blipFill>
        <p:spPr>
          <a:xfrm>
            <a:off x="457200" y="2269951"/>
            <a:ext cx="7620000" cy="3461098"/>
          </a:xfrm>
          <a:prstGeom prst="rect">
            <a:avLst/>
          </a:prstGeom>
        </p:spPr>
      </p:pic>
    </p:spTree>
    <p:extLst>
      <p:ext uri="{BB962C8B-B14F-4D97-AF65-F5344CB8AC3E}">
        <p14:creationId xmlns:p14="http://schemas.microsoft.com/office/powerpoint/2010/main" val="405056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HTML PAGES</a:t>
            </a:r>
            <a:endParaRPr lang="en-US" b="1" dirty="0"/>
          </a:p>
        </p:txBody>
      </p:sp>
      <p:pic>
        <p:nvPicPr>
          <p:cNvPr id="5" name="Content Placeholder 4"/>
          <p:cNvPicPr>
            <a:picLocks noGrp="1"/>
          </p:cNvPicPr>
          <p:nvPr>
            <p:ph idx="1"/>
          </p:nvPr>
        </p:nvPicPr>
        <p:blipFill>
          <a:blip r:embed="rId2" cstate="print"/>
          <a:srcRect/>
          <a:stretch/>
        </p:blipFill>
        <p:spPr>
          <a:xfrm>
            <a:off x="457200" y="2131919"/>
            <a:ext cx="7620000" cy="3737161"/>
          </a:xfrm>
          <a:prstGeom prst="rect">
            <a:avLst/>
          </a:prstGeom>
        </p:spPr>
      </p:pic>
    </p:spTree>
    <p:extLst>
      <p:ext uri="{BB962C8B-B14F-4D97-AF65-F5344CB8AC3E}">
        <p14:creationId xmlns:p14="http://schemas.microsoft.com/office/powerpoint/2010/main" val="419826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44562"/>
          </a:xfrm>
        </p:spPr>
        <p:txBody>
          <a:bodyPr/>
          <a:lstStyle/>
          <a:p>
            <a:r>
              <a:rPr lang="en-US" b="1" dirty="0" smtClean="0"/>
              <a:t>HTML PAGES</a:t>
            </a:r>
            <a:endParaRPr lang="en-US" b="1" dirty="0"/>
          </a:p>
        </p:txBody>
      </p:sp>
      <p:pic>
        <p:nvPicPr>
          <p:cNvPr id="6" name="Content Placeholder 5"/>
          <p:cNvPicPr>
            <a:picLocks noGrp="1"/>
          </p:cNvPicPr>
          <p:nvPr>
            <p:ph idx="1"/>
          </p:nvPr>
        </p:nvPicPr>
        <p:blipFill>
          <a:blip r:embed="rId2"/>
          <a:stretch>
            <a:fillRect/>
          </a:stretch>
        </p:blipFill>
        <p:spPr>
          <a:xfrm>
            <a:off x="457200" y="2144346"/>
            <a:ext cx="7620000" cy="3712307"/>
          </a:xfrm>
          <a:prstGeom prst="rect">
            <a:avLst/>
          </a:prstGeom>
        </p:spPr>
      </p:pic>
    </p:spTree>
    <p:extLst>
      <p:ext uri="{BB962C8B-B14F-4D97-AF65-F5344CB8AC3E}">
        <p14:creationId xmlns:p14="http://schemas.microsoft.com/office/powerpoint/2010/main" val="310496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1">
      <a:dk1>
        <a:sysClr val="windowText" lastClr="000000"/>
      </a:dk1>
      <a:lt1>
        <a:sysClr val="window" lastClr="FFFFFF"/>
      </a:lt1>
      <a:dk2>
        <a:srgbClr val="59A9F2"/>
      </a:dk2>
      <a:lt2>
        <a:srgbClr val="DBF5F9"/>
      </a:lt2>
      <a:accent1>
        <a:srgbClr val="0F6FC6"/>
      </a:accent1>
      <a:accent2>
        <a:srgbClr val="76D9E8"/>
      </a:accent2>
      <a:accent3>
        <a:srgbClr val="0BD0D9"/>
      </a:accent3>
      <a:accent4>
        <a:srgbClr val="10CF9B"/>
      </a:accent4>
      <a:accent5>
        <a:srgbClr val="7CCA62"/>
      </a:accent5>
      <a:accent6>
        <a:srgbClr val="59A9F2"/>
      </a:accent6>
      <a:hlink>
        <a:srgbClr val="B76C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TotalTime>
  <Words>580</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PROJECT ON  CENSONO</vt:lpstr>
      <vt:lpstr>INTRODUCTION</vt:lpstr>
      <vt:lpstr>ACTIVITIES LIST</vt:lpstr>
      <vt:lpstr>ACTIVITIES LIST (Cntd)</vt:lpstr>
      <vt:lpstr>HTML PAGES</vt:lpstr>
      <vt:lpstr>HTML PAGES</vt:lpstr>
      <vt:lpstr>HTML PAGES</vt:lpstr>
      <vt:lpstr>HTML PAGES</vt:lpstr>
      <vt:lpstr>HTML PAGES</vt:lpstr>
      <vt:lpstr>HTML PAGES</vt:lpstr>
      <vt:lpstr>JAVASCRIPT VALIDATIONS</vt:lpstr>
      <vt:lpstr>SYSTEM CONFIGURATION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CENSONO</dc:title>
  <dc:creator>MATUR INNOCENT</dc:creator>
  <cp:lastModifiedBy>MATUR INNOCENT </cp:lastModifiedBy>
  <cp:revision>4</cp:revision>
  <dcterms:created xsi:type="dcterms:W3CDTF">2023-01-16T02:53:59Z</dcterms:created>
  <dcterms:modified xsi:type="dcterms:W3CDTF">2023-01-16T03:57:07Z</dcterms:modified>
</cp:coreProperties>
</file>