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6" r:id="rId1"/>
  </p:sldMasterIdLst>
  <p:notesMasterIdLst>
    <p:notesMasterId r:id="rId25"/>
  </p:notesMasterIdLst>
  <p:handoutMasterIdLst>
    <p:handoutMasterId r:id="rId26"/>
  </p:handoutMasterIdLst>
  <p:sldIdLst>
    <p:sldId id="260" r:id="rId2"/>
    <p:sldId id="422" r:id="rId3"/>
    <p:sldId id="411" r:id="rId4"/>
    <p:sldId id="325" r:id="rId5"/>
    <p:sldId id="386" r:id="rId6"/>
    <p:sldId id="420" r:id="rId7"/>
    <p:sldId id="426" r:id="rId8"/>
    <p:sldId id="400" r:id="rId9"/>
    <p:sldId id="433" r:id="rId10"/>
    <p:sldId id="429" r:id="rId11"/>
    <p:sldId id="432" r:id="rId12"/>
    <p:sldId id="326" r:id="rId13"/>
    <p:sldId id="388" r:id="rId14"/>
    <p:sldId id="389" r:id="rId15"/>
    <p:sldId id="390" r:id="rId16"/>
    <p:sldId id="404" r:id="rId17"/>
    <p:sldId id="327" r:id="rId18"/>
    <p:sldId id="410" r:id="rId19"/>
    <p:sldId id="287" r:id="rId20"/>
    <p:sldId id="385" r:id="rId21"/>
    <p:sldId id="408" r:id="rId22"/>
    <p:sldId id="409" r:id="rId23"/>
    <p:sldId id="40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e Scott" initials="KS" lastIdx="1" clrIdx="0">
    <p:extLst>
      <p:ext uri="{19B8F6BF-5375-455C-9EA6-DF929625EA0E}">
        <p15:presenceInfo xmlns:p15="http://schemas.microsoft.com/office/powerpoint/2012/main" userId="S::Kate.Scott@nice.org.uk::a9daa57c-aae8-44b9-9578-78ab7c9350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646E"/>
    <a:srgbClr val="0000FF"/>
    <a:srgbClr val="222222"/>
    <a:srgbClr val="FFFFFF"/>
    <a:srgbClr val="004751"/>
    <a:srgbClr val="451551"/>
    <a:srgbClr val="A2BDC1"/>
    <a:srgbClr val="ADADAD"/>
    <a:srgbClr val="E9E9E9"/>
    <a:srgbClr val="517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DE9B18-D27E-413D-9F66-A61A5F9ADF70}" v="1526" dt="2024-06-28T07:39:54.3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92" autoAdjust="0"/>
    <p:restoredTop sz="80494" autoAdjust="0"/>
  </p:normalViewPr>
  <p:slideViewPr>
    <p:cSldViewPr snapToGrid="0" snapToObjects="1">
      <p:cViewPr>
        <p:scale>
          <a:sx n="49" d="100"/>
          <a:sy n="49" d="100"/>
        </p:scale>
        <p:origin x="68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redo Mariani" userId="055a452e-2a81-439b-89f8-5466bce43bf9" providerId="ADAL" clId="{E9DE9B18-D27E-413D-9F66-A61A5F9ADF70}"/>
    <pc:docChg chg="undo redo custSel addSld delSld modSld sldOrd">
      <pc:chgData name="Alfredo Mariani" userId="055a452e-2a81-439b-89f8-5466bce43bf9" providerId="ADAL" clId="{E9DE9B18-D27E-413D-9F66-A61A5F9ADF70}" dt="2024-06-28T09:10:40.627" v="8713"/>
      <pc:docMkLst>
        <pc:docMk/>
      </pc:docMkLst>
      <pc:sldChg chg="addSp modSp mod">
        <pc:chgData name="Alfredo Mariani" userId="055a452e-2a81-439b-89f8-5466bce43bf9" providerId="ADAL" clId="{E9DE9B18-D27E-413D-9F66-A61A5F9ADF70}" dt="2024-06-27T15:31:28.218" v="5548" actId="1076"/>
        <pc:sldMkLst>
          <pc:docMk/>
          <pc:sldMk cId="962037108" sldId="260"/>
        </pc:sldMkLst>
        <pc:spChg chg="mod">
          <ac:chgData name="Alfredo Mariani" userId="055a452e-2a81-439b-89f8-5466bce43bf9" providerId="ADAL" clId="{E9DE9B18-D27E-413D-9F66-A61A5F9ADF70}" dt="2024-06-27T13:06:12.961" v="4047" actId="14100"/>
          <ac:spMkLst>
            <pc:docMk/>
            <pc:sldMk cId="962037108" sldId="260"/>
            <ac:spMk id="2" creationId="{99663DFF-8805-4CCA-8DFF-D155D4827A9B}"/>
          </ac:spMkLst>
        </pc:spChg>
        <pc:spChg chg="mod">
          <ac:chgData name="Alfredo Mariani" userId="055a452e-2a81-439b-89f8-5466bce43bf9" providerId="ADAL" clId="{E9DE9B18-D27E-413D-9F66-A61A5F9ADF70}" dt="2024-06-27T13:06:16.230" v="4048" actId="1076"/>
          <ac:spMkLst>
            <pc:docMk/>
            <pc:sldMk cId="962037108" sldId="260"/>
            <ac:spMk id="3" creationId="{DDCE7C7C-B206-428B-B45A-A3A3C0705D44}"/>
          </ac:spMkLst>
        </pc:spChg>
        <pc:spChg chg="add mod">
          <ac:chgData name="Alfredo Mariani" userId="055a452e-2a81-439b-89f8-5466bce43bf9" providerId="ADAL" clId="{E9DE9B18-D27E-413D-9F66-A61A5F9ADF70}" dt="2024-06-27T15:31:28.218" v="5548" actId="1076"/>
          <ac:spMkLst>
            <pc:docMk/>
            <pc:sldMk cId="962037108" sldId="260"/>
            <ac:spMk id="4" creationId="{E2C8D18C-BA3F-391B-8681-EACCA08110D6}"/>
          </ac:spMkLst>
        </pc:spChg>
      </pc:sldChg>
      <pc:sldChg chg="modSp del mod">
        <pc:chgData name="Alfredo Mariani" userId="055a452e-2a81-439b-89f8-5466bce43bf9" providerId="ADAL" clId="{E9DE9B18-D27E-413D-9F66-A61A5F9ADF70}" dt="2024-06-28T06:53:53.091" v="8306" actId="47"/>
        <pc:sldMkLst>
          <pc:docMk/>
          <pc:sldMk cId="111510592" sldId="317"/>
        </pc:sldMkLst>
        <pc:spChg chg="mod">
          <ac:chgData name="Alfredo Mariani" userId="055a452e-2a81-439b-89f8-5466bce43bf9" providerId="ADAL" clId="{E9DE9B18-D27E-413D-9F66-A61A5F9ADF70}" dt="2024-06-27T10:23:24.724" v="1454" actId="27636"/>
          <ac:spMkLst>
            <pc:docMk/>
            <pc:sldMk cId="111510592" sldId="317"/>
            <ac:spMk id="3" creationId="{9227FA66-1862-4761-AE59-BA046A844E3B}"/>
          </ac:spMkLst>
        </pc:spChg>
      </pc:sldChg>
      <pc:sldChg chg="modSp del mod">
        <pc:chgData name="Alfredo Mariani" userId="055a452e-2a81-439b-89f8-5466bce43bf9" providerId="ADAL" clId="{E9DE9B18-D27E-413D-9F66-A61A5F9ADF70}" dt="2024-06-26T10:12:50.284" v="185" actId="2696"/>
        <pc:sldMkLst>
          <pc:docMk/>
          <pc:sldMk cId="2177879176" sldId="324"/>
        </pc:sldMkLst>
        <pc:spChg chg="mod">
          <ac:chgData name="Alfredo Mariani" userId="055a452e-2a81-439b-89f8-5466bce43bf9" providerId="ADAL" clId="{E9DE9B18-D27E-413D-9F66-A61A5F9ADF70}" dt="2024-06-26T10:12:06.183" v="107" actId="27636"/>
          <ac:spMkLst>
            <pc:docMk/>
            <pc:sldMk cId="2177879176" sldId="324"/>
            <ac:spMk id="3" creationId="{65234AFD-0029-64F4-EE36-BBFA73CC842F}"/>
          </ac:spMkLst>
        </pc:spChg>
      </pc:sldChg>
      <pc:sldChg chg="delSp modSp mod delAnim">
        <pc:chgData name="Alfredo Mariani" userId="055a452e-2a81-439b-89f8-5466bce43bf9" providerId="ADAL" clId="{E9DE9B18-D27E-413D-9F66-A61A5F9ADF70}" dt="2024-06-28T06:49:28.088" v="8305" actId="1076"/>
        <pc:sldMkLst>
          <pc:docMk/>
          <pc:sldMk cId="131468339" sldId="325"/>
        </pc:sldMkLst>
        <pc:spChg chg="mod">
          <ac:chgData name="Alfredo Mariani" userId="055a452e-2a81-439b-89f8-5466bce43bf9" providerId="ADAL" clId="{E9DE9B18-D27E-413D-9F66-A61A5F9ADF70}" dt="2024-06-28T06:49:28.088" v="8305" actId="1076"/>
          <ac:spMkLst>
            <pc:docMk/>
            <pc:sldMk cId="131468339" sldId="325"/>
            <ac:spMk id="4" creationId="{25F50DE9-9F4B-B48C-3FFE-76A6C511ABCE}"/>
          </ac:spMkLst>
        </pc:spChg>
        <pc:spChg chg="del">
          <ac:chgData name="Alfredo Mariani" userId="055a452e-2a81-439b-89f8-5466bce43bf9" providerId="ADAL" clId="{E9DE9B18-D27E-413D-9F66-A61A5F9ADF70}" dt="2024-06-27T10:22:06.204" v="1417" actId="478"/>
          <ac:spMkLst>
            <pc:docMk/>
            <pc:sldMk cId="131468339" sldId="325"/>
            <ac:spMk id="36" creationId="{C4FB0C13-13B3-F47A-88DB-712033AB7A2C}"/>
          </ac:spMkLst>
        </pc:spChg>
        <pc:cxnChg chg="mod">
          <ac:chgData name="Alfredo Mariani" userId="055a452e-2a81-439b-89f8-5466bce43bf9" providerId="ADAL" clId="{E9DE9B18-D27E-413D-9F66-A61A5F9ADF70}" dt="2024-06-28T06:49:28.088" v="8305" actId="1076"/>
          <ac:cxnSpMkLst>
            <pc:docMk/>
            <pc:sldMk cId="131468339" sldId="325"/>
            <ac:cxnSpMk id="14" creationId="{C18A0CC0-9B28-8339-FCA8-FA9B8A93909C}"/>
          </ac:cxnSpMkLst>
        </pc:cxnChg>
      </pc:sldChg>
      <pc:sldChg chg="addSp delSp modSp mod delAnim">
        <pc:chgData name="Alfredo Mariani" userId="055a452e-2a81-439b-89f8-5466bce43bf9" providerId="ADAL" clId="{E9DE9B18-D27E-413D-9F66-A61A5F9ADF70}" dt="2024-06-27T16:32:39.270" v="7003" actId="1076"/>
        <pc:sldMkLst>
          <pc:docMk/>
          <pc:sldMk cId="1319907849" sldId="327"/>
        </pc:sldMkLst>
        <pc:spChg chg="mod">
          <ac:chgData name="Alfredo Mariani" userId="055a452e-2a81-439b-89f8-5466bce43bf9" providerId="ADAL" clId="{E9DE9B18-D27E-413D-9F66-A61A5F9ADF70}" dt="2024-06-27T16:16:31.323" v="6401" actId="1076"/>
          <ac:spMkLst>
            <pc:docMk/>
            <pc:sldMk cId="1319907849" sldId="327"/>
            <ac:spMk id="3" creationId="{B194F31C-4181-941D-CFD5-45B1F3CF9FE1}"/>
          </ac:spMkLst>
        </pc:spChg>
        <pc:spChg chg="del">
          <ac:chgData name="Alfredo Mariani" userId="055a452e-2a81-439b-89f8-5466bce43bf9" providerId="ADAL" clId="{E9DE9B18-D27E-413D-9F66-A61A5F9ADF70}" dt="2024-06-27T16:16:00.772" v="6324" actId="478"/>
          <ac:spMkLst>
            <pc:docMk/>
            <pc:sldMk cId="1319907849" sldId="327"/>
            <ac:spMk id="4" creationId="{F1D70EDE-E59B-F2BE-469A-6F0A3D859E20}"/>
          </ac:spMkLst>
        </pc:spChg>
        <pc:graphicFrameChg chg="add mod modGraphic">
          <ac:chgData name="Alfredo Mariani" userId="055a452e-2a81-439b-89f8-5466bce43bf9" providerId="ADAL" clId="{E9DE9B18-D27E-413D-9F66-A61A5F9ADF70}" dt="2024-06-27T16:32:39.270" v="7003" actId="1076"/>
          <ac:graphicFrameMkLst>
            <pc:docMk/>
            <pc:sldMk cId="1319907849" sldId="327"/>
            <ac:graphicFrameMk id="5" creationId="{F5B1718E-CF29-F9DE-AC6E-14E7A122D1BE}"/>
          </ac:graphicFrameMkLst>
        </pc:graphicFrameChg>
      </pc:sldChg>
      <pc:sldChg chg="addSp delSp modSp mod ord delAnim modAnim">
        <pc:chgData name="Alfredo Mariani" userId="055a452e-2a81-439b-89f8-5466bce43bf9" providerId="ADAL" clId="{E9DE9B18-D27E-413D-9F66-A61A5F9ADF70}" dt="2024-06-28T09:10:40.627" v="8713"/>
        <pc:sldMkLst>
          <pc:docMk/>
          <pc:sldMk cId="1174993182" sldId="385"/>
        </pc:sldMkLst>
        <pc:spChg chg="mod">
          <ac:chgData name="Alfredo Mariani" userId="055a452e-2a81-439b-89f8-5466bce43bf9" providerId="ADAL" clId="{E9DE9B18-D27E-413D-9F66-A61A5F9ADF70}" dt="2024-06-27T14:10:25.271" v="4634" actId="20577"/>
          <ac:spMkLst>
            <pc:docMk/>
            <pc:sldMk cId="1174993182" sldId="385"/>
            <ac:spMk id="2" creationId="{6E35EEBC-302B-4E48-F3BC-C940B4914ACE}"/>
          </ac:spMkLst>
        </pc:spChg>
        <pc:spChg chg="add del mod">
          <ac:chgData name="Alfredo Mariani" userId="055a452e-2a81-439b-89f8-5466bce43bf9" providerId="ADAL" clId="{E9DE9B18-D27E-413D-9F66-A61A5F9ADF70}" dt="2024-06-27T15:14:30.536" v="5172" actId="478"/>
          <ac:spMkLst>
            <pc:docMk/>
            <pc:sldMk cId="1174993182" sldId="385"/>
            <ac:spMk id="4" creationId="{5E2029A3-9B93-D9CF-954E-EF1E8228F023}"/>
          </ac:spMkLst>
        </pc:spChg>
        <pc:spChg chg="add del mod">
          <ac:chgData name="Alfredo Mariani" userId="055a452e-2a81-439b-89f8-5466bce43bf9" providerId="ADAL" clId="{E9DE9B18-D27E-413D-9F66-A61A5F9ADF70}" dt="2024-06-27T15:14:24.139" v="5166" actId="478"/>
          <ac:spMkLst>
            <pc:docMk/>
            <pc:sldMk cId="1174993182" sldId="385"/>
            <ac:spMk id="5" creationId="{42BB0E55-9AC2-F724-4204-A1F05986484C}"/>
          </ac:spMkLst>
        </pc:spChg>
        <pc:spChg chg="del mod">
          <ac:chgData name="Alfredo Mariani" userId="055a452e-2a81-439b-89f8-5466bce43bf9" providerId="ADAL" clId="{E9DE9B18-D27E-413D-9F66-A61A5F9ADF70}" dt="2024-06-27T15:14:29.031" v="5171" actId="478"/>
          <ac:spMkLst>
            <pc:docMk/>
            <pc:sldMk cId="1174993182" sldId="385"/>
            <ac:spMk id="6" creationId="{55AD8D5B-899F-F9ED-F489-A01BF6271CF1}"/>
          </ac:spMkLst>
        </pc:spChg>
        <pc:spChg chg="del mod">
          <ac:chgData name="Alfredo Mariani" userId="055a452e-2a81-439b-89f8-5466bce43bf9" providerId="ADAL" clId="{E9DE9B18-D27E-413D-9F66-A61A5F9ADF70}" dt="2024-06-27T15:14:27.613" v="5170" actId="478"/>
          <ac:spMkLst>
            <pc:docMk/>
            <pc:sldMk cId="1174993182" sldId="385"/>
            <ac:spMk id="9" creationId="{096EAA1C-0EF7-5C3F-6477-0D9A3EB41D36}"/>
          </ac:spMkLst>
        </pc:spChg>
        <pc:spChg chg="del mod">
          <ac:chgData name="Alfredo Mariani" userId="055a452e-2a81-439b-89f8-5466bce43bf9" providerId="ADAL" clId="{E9DE9B18-D27E-413D-9F66-A61A5F9ADF70}" dt="2024-06-27T15:14:24.139" v="5166" actId="478"/>
          <ac:spMkLst>
            <pc:docMk/>
            <pc:sldMk cId="1174993182" sldId="385"/>
            <ac:spMk id="10" creationId="{047644C7-9E7A-8389-2C87-952C9DF371A2}"/>
          </ac:spMkLst>
        </pc:spChg>
        <pc:spChg chg="mod">
          <ac:chgData name="Alfredo Mariani" userId="055a452e-2a81-439b-89f8-5466bce43bf9" providerId="ADAL" clId="{E9DE9B18-D27E-413D-9F66-A61A5F9ADF70}" dt="2024-06-27T15:21:22.476" v="5323" actId="20577"/>
          <ac:spMkLst>
            <pc:docMk/>
            <pc:sldMk cId="1174993182" sldId="385"/>
            <ac:spMk id="11" creationId="{40593EE2-15F8-C466-8883-7E92B2AA84A9}"/>
          </ac:spMkLst>
        </pc:spChg>
        <pc:spChg chg="del mod">
          <ac:chgData name="Alfredo Mariani" userId="055a452e-2a81-439b-89f8-5466bce43bf9" providerId="ADAL" clId="{E9DE9B18-D27E-413D-9F66-A61A5F9ADF70}" dt="2024-06-27T15:14:24.139" v="5166" actId="478"/>
          <ac:spMkLst>
            <pc:docMk/>
            <pc:sldMk cId="1174993182" sldId="385"/>
            <ac:spMk id="12" creationId="{B767C9C7-E3A5-DFC3-1A52-D17C2E40E6E6}"/>
          </ac:spMkLst>
        </pc:spChg>
        <pc:spChg chg="add del mod">
          <ac:chgData name="Alfredo Mariani" userId="055a452e-2a81-439b-89f8-5466bce43bf9" providerId="ADAL" clId="{E9DE9B18-D27E-413D-9F66-A61A5F9ADF70}" dt="2024-06-27T15:14:18.376" v="5164" actId="478"/>
          <ac:spMkLst>
            <pc:docMk/>
            <pc:sldMk cId="1174993182" sldId="385"/>
            <ac:spMk id="15" creationId="{88218F83-6C92-46F0-AF7E-23718005EE8A}"/>
          </ac:spMkLst>
        </pc:spChg>
        <pc:spChg chg="del mod">
          <ac:chgData name="Alfredo Mariani" userId="055a452e-2a81-439b-89f8-5466bce43bf9" providerId="ADAL" clId="{E9DE9B18-D27E-413D-9F66-A61A5F9ADF70}" dt="2024-06-27T15:14:24.139" v="5166" actId="478"/>
          <ac:spMkLst>
            <pc:docMk/>
            <pc:sldMk cId="1174993182" sldId="385"/>
            <ac:spMk id="18" creationId="{020E7D3D-75B2-4C98-6885-F49E878B25C5}"/>
          </ac:spMkLst>
        </pc:spChg>
        <pc:spChg chg="del mod">
          <ac:chgData name="Alfredo Mariani" userId="055a452e-2a81-439b-89f8-5466bce43bf9" providerId="ADAL" clId="{E9DE9B18-D27E-413D-9F66-A61A5F9ADF70}" dt="2024-06-27T15:14:24.139" v="5166" actId="478"/>
          <ac:spMkLst>
            <pc:docMk/>
            <pc:sldMk cId="1174993182" sldId="385"/>
            <ac:spMk id="20" creationId="{693B842A-B52B-85C0-ED40-864CD2535D88}"/>
          </ac:spMkLst>
        </pc:spChg>
        <pc:spChg chg="del mod">
          <ac:chgData name="Alfredo Mariani" userId="055a452e-2a81-439b-89f8-5466bce43bf9" providerId="ADAL" clId="{E9DE9B18-D27E-413D-9F66-A61A5F9ADF70}" dt="2024-06-27T15:14:24.139" v="5166" actId="478"/>
          <ac:spMkLst>
            <pc:docMk/>
            <pc:sldMk cId="1174993182" sldId="385"/>
            <ac:spMk id="21" creationId="{6D5F6499-0222-42D7-C617-3B64A3C131DF}"/>
          </ac:spMkLst>
        </pc:spChg>
        <pc:spChg chg="del mod">
          <ac:chgData name="Alfredo Mariani" userId="055a452e-2a81-439b-89f8-5466bce43bf9" providerId="ADAL" clId="{E9DE9B18-D27E-413D-9F66-A61A5F9ADF70}" dt="2024-06-27T15:14:24.139" v="5166" actId="478"/>
          <ac:spMkLst>
            <pc:docMk/>
            <pc:sldMk cId="1174993182" sldId="385"/>
            <ac:spMk id="22" creationId="{33BB4255-5C5B-8C8D-5763-744DFA515499}"/>
          </ac:spMkLst>
        </pc:spChg>
        <pc:spChg chg="del mod">
          <ac:chgData name="Alfredo Mariani" userId="055a452e-2a81-439b-89f8-5466bce43bf9" providerId="ADAL" clId="{E9DE9B18-D27E-413D-9F66-A61A5F9ADF70}" dt="2024-06-27T15:14:26.307" v="5169" actId="478"/>
          <ac:spMkLst>
            <pc:docMk/>
            <pc:sldMk cId="1174993182" sldId="385"/>
            <ac:spMk id="23" creationId="{C6A04CD2-8BEA-9145-18E3-831C54503F24}"/>
          </ac:spMkLst>
        </pc:spChg>
        <pc:spChg chg="del mod">
          <ac:chgData name="Alfredo Mariani" userId="055a452e-2a81-439b-89f8-5466bce43bf9" providerId="ADAL" clId="{E9DE9B18-D27E-413D-9F66-A61A5F9ADF70}" dt="2024-06-27T15:14:24.139" v="5166" actId="478"/>
          <ac:spMkLst>
            <pc:docMk/>
            <pc:sldMk cId="1174993182" sldId="385"/>
            <ac:spMk id="24" creationId="{628BC30A-071A-116F-65F9-9412E508CB64}"/>
          </ac:spMkLst>
        </pc:spChg>
        <pc:spChg chg="add del mod">
          <ac:chgData name="Alfredo Mariani" userId="055a452e-2a81-439b-89f8-5466bce43bf9" providerId="ADAL" clId="{E9DE9B18-D27E-413D-9F66-A61A5F9ADF70}" dt="2024-06-27T15:15:03.171" v="5174" actId="478"/>
          <ac:spMkLst>
            <pc:docMk/>
            <pc:sldMk cId="1174993182" sldId="385"/>
            <ac:spMk id="25" creationId="{6E02827D-27BC-EB4C-0200-DC6B2F15362F}"/>
          </ac:spMkLst>
        </pc:spChg>
        <pc:spChg chg="add mod">
          <ac:chgData name="Alfredo Mariani" userId="055a452e-2a81-439b-89f8-5466bce43bf9" providerId="ADAL" clId="{E9DE9B18-D27E-413D-9F66-A61A5F9ADF70}" dt="2024-06-27T15:20:08.726" v="5280" actId="20577"/>
          <ac:spMkLst>
            <pc:docMk/>
            <pc:sldMk cId="1174993182" sldId="385"/>
            <ac:spMk id="26" creationId="{01821C98-944E-5B18-0702-D809585E9281}"/>
          </ac:spMkLst>
        </pc:spChg>
        <pc:spChg chg="add mod">
          <ac:chgData name="Alfredo Mariani" userId="055a452e-2a81-439b-89f8-5466bce43bf9" providerId="ADAL" clId="{E9DE9B18-D27E-413D-9F66-A61A5F9ADF70}" dt="2024-06-27T15:20:40.116" v="5286" actId="207"/>
          <ac:spMkLst>
            <pc:docMk/>
            <pc:sldMk cId="1174993182" sldId="385"/>
            <ac:spMk id="27" creationId="{E0959639-9BBE-6354-6141-2B0A18931920}"/>
          </ac:spMkLst>
        </pc:spChg>
        <pc:spChg chg="add mod">
          <ac:chgData name="Alfredo Mariani" userId="055a452e-2a81-439b-89f8-5466bce43bf9" providerId="ADAL" clId="{E9DE9B18-D27E-413D-9F66-A61A5F9ADF70}" dt="2024-06-27T15:21:41.586" v="5326" actId="207"/>
          <ac:spMkLst>
            <pc:docMk/>
            <pc:sldMk cId="1174993182" sldId="385"/>
            <ac:spMk id="28" creationId="{944CA34C-AE98-3749-789E-5D8E0BF707E9}"/>
          </ac:spMkLst>
        </pc:spChg>
        <pc:spChg chg="del">
          <ac:chgData name="Alfredo Mariani" userId="055a452e-2a81-439b-89f8-5466bce43bf9" providerId="ADAL" clId="{E9DE9B18-D27E-413D-9F66-A61A5F9ADF70}" dt="2024-06-27T12:52:39.353" v="3853" actId="478"/>
          <ac:spMkLst>
            <pc:docMk/>
            <pc:sldMk cId="1174993182" sldId="385"/>
            <ac:spMk id="44" creationId="{670B7A7A-E8A3-D373-9D45-5CC05191199F}"/>
          </ac:spMkLst>
        </pc:spChg>
        <pc:graphicFrameChg chg="del mod">
          <ac:chgData name="Alfredo Mariani" userId="055a452e-2a81-439b-89f8-5466bce43bf9" providerId="ADAL" clId="{E9DE9B18-D27E-413D-9F66-A61A5F9ADF70}" dt="2024-06-27T15:14:24.139" v="5166" actId="478"/>
          <ac:graphicFrameMkLst>
            <pc:docMk/>
            <pc:sldMk cId="1174993182" sldId="385"/>
            <ac:graphicFrameMk id="42" creationId="{712DE842-B95A-99CE-D5A1-78071A5E41DA}"/>
          </ac:graphicFrameMkLst>
        </pc:graphicFrameChg>
        <pc:picChg chg="add del mod">
          <ac:chgData name="Alfredo Mariani" userId="055a452e-2a81-439b-89f8-5466bce43bf9" providerId="ADAL" clId="{E9DE9B18-D27E-413D-9F66-A61A5F9ADF70}" dt="2024-06-27T14:18:52.494" v="4777" actId="478"/>
          <ac:picMkLst>
            <pc:docMk/>
            <pc:sldMk cId="1174993182" sldId="385"/>
            <ac:picMk id="7" creationId="{CB031DC5-FF5F-1D27-20F5-34ED9736C081}"/>
          </ac:picMkLst>
        </pc:picChg>
        <pc:picChg chg="add mod modCrop">
          <ac:chgData name="Alfredo Mariani" userId="055a452e-2a81-439b-89f8-5466bce43bf9" providerId="ADAL" clId="{E9DE9B18-D27E-413D-9F66-A61A5F9ADF70}" dt="2024-06-27T15:18:49.996" v="5266" actId="1076"/>
          <ac:picMkLst>
            <pc:docMk/>
            <pc:sldMk cId="1174993182" sldId="385"/>
            <ac:picMk id="13" creationId="{ED30F742-0AAE-EBEE-28FC-6AE0995851CA}"/>
          </ac:picMkLst>
        </pc:picChg>
        <pc:cxnChg chg="del mod">
          <ac:chgData name="Alfredo Mariani" userId="055a452e-2a81-439b-89f8-5466bce43bf9" providerId="ADAL" clId="{E9DE9B18-D27E-413D-9F66-A61A5F9ADF70}" dt="2024-06-27T15:14:24.139" v="5166" actId="478"/>
          <ac:cxnSpMkLst>
            <pc:docMk/>
            <pc:sldMk cId="1174993182" sldId="385"/>
            <ac:cxnSpMk id="3" creationId="{D6EC47E5-530E-55C5-5765-B169D5ADF452}"/>
          </ac:cxnSpMkLst>
        </pc:cxnChg>
        <pc:cxnChg chg="del mod">
          <ac:chgData name="Alfredo Mariani" userId="055a452e-2a81-439b-89f8-5466bce43bf9" providerId="ADAL" clId="{E9DE9B18-D27E-413D-9F66-A61A5F9ADF70}" dt="2024-06-27T15:14:24.139" v="5166" actId="478"/>
          <ac:cxnSpMkLst>
            <pc:docMk/>
            <pc:sldMk cId="1174993182" sldId="385"/>
            <ac:cxnSpMk id="14" creationId="{0A0EF713-D18B-139A-E736-4E47B83E5909}"/>
          </ac:cxnSpMkLst>
        </pc:cxnChg>
        <pc:cxnChg chg="del mod">
          <ac:chgData name="Alfredo Mariani" userId="055a452e-2a81-439b-89f8-5466bce43bf9" providerId="ADAL" clId="{E9DE9B18-D27E-413D-9F66-A61A5F9ADF70}" dt="2024-06-27T15:14:24.139" v="5166" actId="478"/>
          <ac:cxnSpMkLst>
            <pc:docMk/>
            <pc:sldMk cId="1174993182" sldId="385"/>
            <ac:cxnSpMk id="17" creationId="{F2BD3B6B-019D-2245-8110-16D36C3E7B1F}"/>
          </ac:cxnSpMkLst>
        </pc:cxnChg>
        <pc:cxnChg chg="del mod">
          <ac:chgData name="Alfredo Mariani" userId="055a452e-2a81-439b-89f8-5466bce43bf9" providerId="ADAL" clId="{E9DE9B18-D27E-413D-9F66-A61A5F9ADF70}" dt="2024-06-27T15:14:24.139" v="5166" actId="478"/>
          <ac:cxnSpMkLst>
            <pc:docMk/>
            <pc:sldMk cId="1174993182" sldId="385"/>
            <ac:cxnSpMk id="19" creationId="{10B2AFC1-0A14-D133-91C7-80EA656CA7B5}"/>
          </ac:cxnSpMkLst>
        </pc:cxnChg>
      </pc:sldChg>
      <pc:sldChg chg="modSp mod modAnim">
        <pc:chgData name="Alfredo Mariani" userId="055a452e-2a81-439b-89f8-5466bce43bf9" providerId="ADAL" clId="{E9DE9B18-D27E-413D-9F66-A61A5F9ADF70}" dt="2024-06-27T11:25:10.641" v="2858" actId="1076"/>
        <pc:sldMkLst>
          <pc:docMk/>
          <pc:sldMk cId="1731137655" sldId="386"/>
        </pc:sldMkLst>
        <pc:spChg chg="mod">
          <ac:chgData name="Alfredo Mariani" userId="055a452e-2a81-439b-89f8-5466bce43bf9" providerId="ADAL" clId="{E9DE9B18-D27E-413D-9F66-A61A5F9ADF70}" dt="2024-06-27T10:22:23.741" v="1425" actId="255"/>
          <ac:spMkLst>
            <pc:docMk/>
            <pc:sldMk cId="1731137655" sldId="386"/>
            <ac:spMk id="6" creationId="{1AB96B9F-DBB8-EB4D-8017-1F39BADF95A9}"/>
          </ac:spMkLst>
        </pc:spChg>
        <pc:spChg chg="mod">
          <ac:chgData name="Alfredo Mariani" userId="055a452e-2a81-439b-89f8-5466bce43bf9" providerId="ADAL" clId="{E9DE9B18-D27E-413D-9F66-A61A5F9ADF70}" dt="2024-06-27T11:24:31.718" v="2854" actId="1076"/>
          <ac:spMkLst>
            <pc:docMk/>
            <pc:sldMk cId="1731137655" sldId="386"/>
            <ac:spMk id="9" creationId="{F6B29AA8-4A37-5E5A-678E-AEF61DF4C541}"/>
          </ac:spMkLst>
        </pc:spChg>
        <pc:spChg chg="mod">
          <ac:chgData name="Alfredo Mariani" userId="055a452e-2a81-439b-89f8-5466bce43bf9" providerId="ADAL" clId="{E9DE9B18-D27E-413D-9F66-A61A5F9ADF70}" dt="2024-06-27T11:25:10.641" v="2858" actId="1076"/>
          <ac:spMkLst>
            <pc:docMk/>
            <pc:sldMk cId="1731137655" sldId="386"/>
            <ac:spMk id="17" creationId="{420D603B-A1B5-BCA3-F89A-A388DF096453}"/>
          </ac:spMkLst>
        </pc:spChg>
        <pc:spChg chg="mod">
          <ac:chgData name="Alfredo Mariani" userId="055a452e-2a81-439b-89f8-5466bce43bf9" providerId="ADAL" clId="{E9DE9B18-D27E-413D-9F66-A61A5F9ADF70}" dt="2024-06-27T11:24:23.864" v="2853" actId="14100"/>
          <ac:spMkLst>
            <pc:docMk/>
            <pc:sldMk cId="1731137655" sldId="386"/>
            <ac:spMk id="28" creationId="{E4330CDD-43DD-1B80-6662-EDBBAAA3E78A}"/>
          </ac:spMkLst>
        </pc:spChg>
        <pc:cxnChg chg="mod">
          <ac:chgData name="Alfredo Mariani" userId="055a452e-2a81-439b-89f8-5466bce43bf9" providerId="ADAL" clId="{E9DE9B18-D27E-413D-9F66-A61A5F9ADF70}" dt="2024-06-27T11:24:31.718" v="2854" actId="1076"/>
          <ac:cxnSpMkLst>
            <pc:docMk/>
            <pc:sldMk cId="1731137655" sldId="386"/>
            <ac:cxnSpMk id="13" creationId="{BECF32AA-103E-CEAC-ECA7-A0E1867E3E04}"/>
          </ac:cxnSpMkLst>
        </pc:cxnChg>
        <pc:cxnChg chg="mod">
          <ac:chgData name="Alfredo Mariani" userId="055a452e-2a81-439b-89f8-5466bce43bf9" providerId="ADAL" clId="{E9DE9B18-D27E-413D-9F66-A61A5F9ADF70}" dt="2024-06-27T11:24:31.718" v="2854" actId="1076"/>
          <ac:cxnSpMkLst>
            <pc:docMk/>
            <pc:sldMk cId="1731137655" sldId="386"/>
            <ac:cxnSpMk id="27" creationId="{FE5AB7A7-157C-4566-45D1-16E58D866B09}"/>
          </ac:cxnSpMkLst>
        </pc:cxnChg>
        <pc:cxnChg chg="mod">
          <ac:chgData name="Alfredo Mariani" userId="055a452e-2a81-439b-89f8-5466bce43bf9" providerId="ADAL" clId="{E9DE9B18-D27E-413D-9F66-A61A5F9ADF70}" dt="2024-06-27T11:24:23.864" v="2853" actId="14100"/>
          <ac:cxnSpMkLst>
            <pc:docMk/>
            <pc:sldMk cId="1731137655" sldId="386"/>
            <ac:cxnSpMk id="30" creationId="{A17CA0D4-2E20-FA5D-BFC9-79825A45FA8D}"/>
          </ac:cxnSpMkLst>
        </pc:cxnChg>
      </pc:sldChg>
      <pc:sldChg chg="delSp mod delAnim">
        <pc:chgData name="Alfredo Mariani" userId="055a452e-2a81-439b-89f8-5466bce43bf9" providerId="ADAL" clId="{E9DE9B18-D27E-413D-9F66-A61A5F9ADF70}" dt="2024-06-27T15:31:06.702" v="5547" actId="478"/>
        <pc:sldMkLst>
          <pc:docMk/>
          <pc:sldMk cId="3913467798" sldId="389"/>
        </pc:sldMkLst>
        <pc:spChg chg="del">
          <ac:chgData name="Alfredo Mariani" userId="055a452e-2a81-439b-89f8-5466bce43bf9" providerId="ADAL" clId="{E9DE9B18-D27E-413D-9F66-A61A5F9ADF70}" dt="2024-06-27T15:31:05.313" v="5546" actId="478"/>
          <ac:spMkLst>
            <pc:docMk/>
            <pc:sldMk cId="3913467798" sldId="389"/>
            <ac:spMk id="13" creationId="{B688C710-03F8-11AB-8B09-7D3C6B87FDB9}"/>
          </ac:spMkLst>
        </pc:spChg>
        <pc:spChg chg="del">
          <ac:chgData name="Alfredo Mariani" userId="055a452e-2a81-439b-89f8-5466bce43bf9" providerId="ADAL" clId="{E9DE9B18-D27E-413D-9F66-A61A5F9ADF70}" dt="2024-06-27T15:31:06.702" v="5547" actId="478"/>
          <ac:spMkLst>
            <pc:docMk/>
            <pc:sldMk cId="3913467798" sldId="389"/>
            <ac:spMk id="16" creationId="{8FF6C4DA-D7B5-D361-2DA2-BD948D51F0D2}"/>
          </ac:spMkLst>
        </pc:spChg>
      </pc:sldChg>
      <pc:sldChg chg="modSp mod">
        <pc:chgData name="Alfredo Mariani" userId="055a452e-2a81-439b-89f8-5466bce43bf9" providerId="ADAL" clId="{E9DE9B18-D27E-413D-9F66-A61A5F9ADF70}" dt="2024-06-28T06:55:27.410" v="8397" actId="20577"/>
        <pc:sldMkLst>
          <pc:docMk/>
          <pc:sldMk cId="3349433982" sldId="390"/>
        </pc:sldMkLst>
        <pc:spChg chg="mod">
          <ac:chgData name="Alfredo Mariani" userId="055a452e-2a81-439b-89f8-5466bce43bf9" providerId="ADAL" clId="{E9DE9B18-D27E-413D-9F66-A61A5F9ADF70}" dt="2024-06-28T06:55:27.410" v="8397" actId="20577"/>
          <ac:spMkLst>
            <pc:docMk/>
            <pc:sldMk cId="3349433982" sldId="390"/>
            <ac:spMk id="2" creationId="{FD80281C-5D2A-3A0A-A1EC-E02678585472}"/>
          </ac:spMkLst>
        </pc:spChg>
        <pc:spChg chg="mod">
          <ac:chgData name="Alfredo Mariani" userId="055a452e-2a81-439b-89f8-5466bce43bf9" providerId="ADAL" clId="{E9DE9B18-D27E-413D-9F66-A61A5F9ADF70}" dt="2024-06-27T16:14:17.479" v="6318" actId="113"/>
          <ac:spMkLst>
            <pc:docMk/>
            <pc:sldMk cId="3349433982" sldId="390"/>
            <ac:spMk id="3" creationId="{84DCD325-78B6-6A91-7785-0452E795C29B}"/>
          </ac:spMkLst>
        </pc:spChg>
      </pc:sldChg>
      <pc:sldChg chg="del">
        <pc:chgData name="Alfredo Mariani" userId="055a452e-2a81-439b-89f8-5466bce43bf9" providerId="ADAL" clId="{E9DE9B18-D27E-413D-9F66-A61A5F9ADF70}" dt="2024-06-27T14:29:02.761" v="5036" actId="47"/>
        <pc:sldMkLst>
          <pc:docMk/>
          <pc:sldMk cId="403063577" sldId="393"/>
        </pc:sldMkLst>
      </pc:sldChg>
      <pc:sldChg chg="del">
        <pc:chgData name="Alfredo Mariani" userId="055a452e-2a81-439b-89f8-5466bce43bf9" providerId="ADAL" clId="{E9DE9B18-D27E-413D-9F66-A61A5F9ADF70}" dt="2024-06-27T10:15:17.218" v="829" actId="47"/>
        <pc:sldMkLst>
          <pc:docMk/>
          <pc:sldMk cId="2268875529" sldId="394"/>
        </pc:sldMkLst>
      </pc:sldChg>
      <pc:sldChg chg="del">
        <pc:chgData name="Alfredo Mariani" userId="055a452e-2a81-439b-89f8-5466bce43bf9" providerId="ADAL" clId="{E9DE9B18-D27E-413D-9F66-A61A5F9ADF70}" dt="2024-06-27T10:21:55.474" v="1416" actId="47"/>
        <pc:sldMkLst>
          <pc:docMk/>
          <pc:sldMk cId="3003449434" sldId="397"/>
        </pc:sldMkLst>
      </pc:sldChg>
      <pc:sldChg chg="addSp delSp modSp mod delAnim modAnim">
        <pc:chgData name="Alfredo Mariani" userId="055a452e-2a81-439b-89f8-5466bce43bf9" providerId="ADAL" clId="{E9DE9B18-D27E-413D-9F66-A61A5F9ADF70}" dt="2024-06-28T07:33:49.379" v="8683" actId="20577"/>
        <pc:sldMkLst>
          <pc:docMk/>
          <pc:sldMk cId="3923937796" sldId="400"/>
        </pc:sldMkLst>
        <pc:spChg chg="mod">
          <ac:chgData name="Alfredo Mariani" userId="055a452e-2a81-439b-89f8-5466bce43bf9" providerId="ADAL" clId="{E9DE9B18-D27E-413D-9F66-A61A5F9ADF70}" dt="2024-06-28T07:33:49.379" v="8683" actId="20577"/>
          <ac:spMkLst>
            <pc:docMk/>
            <pc:sldMk cId="3923937796" sldId="400"/>
            <ac:spMk id="2" creationId="{6E35EEBC-302B-4E48-F3BC-C940B4914ACE}"/>
          </ac:spMkLst>
        </pc:spChg>
        <pc:spChg chg="del mod">
          <ac:chgData name="Alfredo Mariani" userId="055a452e-2a81-439b-89f8-5466bce43bf9" providerId="ADAL" clId="{E9DE9B18-D27E-413D-9F66-A61A5F9ADF70}" dt="2024-06-27T12:54:08.713" v="3857" actId="478"/>
          <ac:spMkLst>
            <pc:docMk/>
            <pc:sldMk cId="3923937796" sldId="400"/>
            <ac:spMk id="3" creationId="{C0A83BDE-FA0F-FFBE-7515-0687445C282C}"/>
          </ac:spMkLst>
        </pc:spChg>
        <pc:spChg chg="mod">
          <ac:chgData name="Alfredo Mariani" userId="055a452e-2a81-439b-89f8-5466bce43bf9" providerId="ADAL" clId="{E9DE9B18-D27E-413D-9F66-A61A5F9ADF70}" dt="2024-06-27T12:53:43.227" v="3855" actId="1076"/>
          <ac:spMkLst>
            <pc:docMk/>
            <pc:sldMk cId="3923937796" sldId="400"/>
            <ac:spMk id="5" creationId="{38859D89-3E6B-0E16-0BC9-F6AE0789C9FC}"/>
          </ac:spMkLst>
        </pc:spChg>
        <pc:spChg chg="mod">
          <ac:chgData name="Alfredo Mariani" userId="055a452e-2a81-439b-89f8-5466bce43bf9" providerId="ADAL" clId="{E9DE9B18-D27E-413D-9F66-A61A5F9ADF70}" dt="2024-06-27T12:53:43.227" v="3855" actId="1076"/>
          <ac:spMkLst>
            <pc:docMk/>
            <pc:sldMk cId="3923937796" sldId="400"/>
            <ac:spMk id="6" creationId="{8BC61171-41FD-A48E-8B5D-552132377FD1}"/>
          </ac:spMkLst>
        </pc:spChg>
        <pc:spChg chg="add del mod">
          <ac:chgData name="Alfredo Mariani" userId="055a452e-2a81-439b-89f8-5466bce43bf9" providerId="ADAL" clId="{E9DE9B18-D27E-413D-9F66-A61A5F9ADF70}" dt="2024-06-27T12:55:50.303" v="3918" actId="478"/>
          <ac:spMkLst>
            <pc:docMk/>
            <pc:sldMk cId="3923937796" sldId="400"/>
            <ac:spMk id="8" creationId="{08DA0892-F67F-CA5B-1DC8-692BE847E7B0}"/>
          </ac:spMkLst>
        </pc:spChg>
        <pc:spChg chg="add del mod">
          <ac:chgData name="Alfredo Mariani" userId="055a452e-2a81-439b-89f8-5466bce43bf9" providerId="ADAL" clId="{E9DE9B18-D27E-413D-9F66-A61A5F9ADF70}" dt="2024-06-27T12:55:52.084" v="3919" actId="478"/>
          <ac:spMkLst>
            <pc:docMk/>
            <pc:sldMk cId="3923937796" sldId="400"/>
            <ac:spMk id="10" creationId="{FF6BD209-09FB-776C-967C-3E22E4BB04BB}"/>
          </ac:spMkLst>
        </pc:spChg>
        <pc:spChg chg="add mod ord">
          <ac:chgData name="Alfredo Mariani" userId="055a452e-2a81-439b-89f8-5466bce43bf9" providerId="ADAL" clId="{E9DE9B18-D27E-413D-9F66-A61A5F9ADF70}" dt="2024-06-27T13:39:58.954" v="4294" actId="14100"/>
          <ac:spMkLst>
            <pc:docMk/>
            <pc:sldMk cId="3923937796" sldId="400"/>
            <ac:spMk id="11" creationId="{A679EA10-8511-D6A9-F191-4449F80B15F7}"/>
          </ac:spMkLst>
        </pc:spChg>
        <pc:spChg chg="add mod">
          <ac:chgData name="Alfredo Mariani" userId="055a452e-2a81-439b-89f8-5466bce43bf9" providerId="ADAL" clId="{E9DE9B18-D27E-413D-9F66-A61A5F9ADF70}" dt="2024-06-27T14:07:05.107" v="4563" actId="20577"/>
          <ac:spMkLst>
            <pc:docMk/>
            <pc:sldMk cId="3923937796" sldId="400"/>
            <ac:spMk id="12" creationId="{1E9EBD59-87C9-D625-674E-10E991D47826}"/>
          </ac:spMkLst>
        </pc:spChg>
        <pc:spChg chg="del">
          <ac:chgData name="Alfredo Mariani" userId="055a452e-2a81-439b-89f8-5466bce43bf9" providerId="ADAL" clId="{E9DE9B18-D27E-413D-9F66-A61A5F9ADF70}" dt="2024-06-27T11:35:22.346" v="3223" actId="478"/>
          <ac:spMkLst>
            <pc:docMk/>
            <pc:sldMk cId="3923937796" sldId="400"/>
            <ac:spMk id="13" creationId="{D8BDE8B5-81B9-EFC0-8B11-93E36CAE3570}"/>
          </ac:spMkLst>
        </pc:spChg>
        <pc:spChg chg="mod">
          <ac:chgData name="Alfredo Mariani" userId="055a452e-2a81-439b-89f8-5466bce43bf9" providerId="ADAL" clId="{E9DE9B18-D27E-413D-9F66-A61A5F9ADF70}" dt="2024-06-27T13:00:48.965" v="4039" actId="20577"/>
          <ac:spMkLst>
            <pc:docMk/>
            <pc:sldMk cId="3923937796" sldId="400"/>
            <ac:spMk id="14" creationId="{0451C247-764D-6B49-363D-0AD4357274D4}"/>
          </ac:spMkLst>
        </pc:spChg>
        <pc:spChg chg="mod">
          <ac:chgData name="Alfredo Mariani" userId="055a452e-2a81-439b-89f8-5466bce43bf9" providerId="ADAL" clId="{E9DE9B18-D27E-413D-9F66-A61A5F9ADF70}" dt="2024-06-27T13:00:42.260" v="4027" actId="1076"/>
          <ac:spMkLst>
            <pc:docMk/>
            <pc:sldMk cId="3923937796" sldId="400"/>
            <ac:spMk id="17" creationId="{B951EB16-4D0C-3FD0-9415-BCB3768B3FD9}"/>
          </ac:spMkLst>
        </pc:spChg>
        <pc:spChg chg="mod">
          <ac:chgData name="Alfredo Mariani" userId="055a452e-2a81-439b-89f8-5466bce43bf9" providerId="ADAL" clId="{E9DE9B18-D27E-413D-9F66-A61A5F9ADF70}" dt="2024-06-27T12:53:43.227" v="3855" actId="1076"/>
          <ac:spMkLst>
            <pc:docMk/>
            <pc:sldMk cId="3923937796" sldId="400"/>
            <ac:spMk id="35" creationId="{CA50DFF5-62C1-09FA-CF6E-F5F7F18832B2}"/>
          </ac:spMkLst>
        </pc:spChg>
        <pc:graphicFrameChg chg="mod">
          <ac:chgData name="Alfredo Mariani" userId="055a452e-2a81-439b-89f8-5466bce43bf9" providerId="ADAL" clId="{E9DE9B18-D27E-413D-9F66-A61A5F9ADF70}" dt="2024-06-27T12:53:43.227" v="3855" actId="1076"/>
          <ac:graphicFrameMkLst>
            <pc:docMk/>
            <pc:sldMk cId="3923937796" sldId="400"/>
            <ac:graphicFrameMk id="4" creationId="{3C63F21E-4EA7-E963-C24B-302B95FE3E53}"/>
          </ac:graphicFrameMkLst>
        </pc:graphicFrameChg>
      </pc:sldChg>
      <pc:sldChg chg="del">
        <pc:chgData name="Alfredo Mariani" userId="055a452e-2a81-439b-89f8-5466bce43bf9" providerId="ADAL" clId="{E9DE9B18-D27E-413D-9F66-A61A5F9ADF70}" dt="2024-06-27T10:15:17.218" v="829" actId="47"/>
        <pc:sldMkLst>
          <pc:docMk/>
          <pc:sldMk cId="3192594493" sldId="401"/>
        </pc:sldMkLst>
      </pc:sldChg>
      <pc:sldChg chg="del">
        <pc:chgData name="Alfredo Mariani" userId="055a452e-2a81-439b-89f8-5466bce43bf9" providerId="ADAL" clId="{E9DE9B18-D27E-413D-9F66-A61A5F9ADF70}" dt="2024-06-27T10:15:17.218" v="829" actId="47"/>
        <pc:sldMkLst>
          <pc:docMk/>
          <pc:sldMk cId="529599764" sldId="402"/>
        </pc:sldMkLst>
      </pc:sldChg>
      <pc:sldChg chg="del">
        <pc:chgData name="Alfredo Mariani" userId="055a452e-2a81-439b-89f8-5466bce43bf9" providerId="ADAL" clId="{E9DE9B18-D27E-413D-9F66-A61A5F9ADF70}" dt="2024-06-27T14:30:14.136" v="5144" actId="47"/>
        <pc:sldMkLst>
          <pc:docMk/>
          <pc:sldMk cId="3513786729" sldId="405"/>
        </pc:sldMkLst>
      </pc:sldChg>
      <pc:sldChg chg="ord">
        <pc:chgData name="Alfredo Mariani" userId="055a452e-2a81-439b-89f8-5466bce43bf9" providerId="ADAL" clId="{E9DE9B18-D27E-413D-9F66-A61A5F9ADF70}" dt="2024-06-27T16:17:12.381" v="6407"/>
        <pc:sldMkLst>
          <pc:docMk/>
          <pc:sldMk cId="2598563789" sldId="408"/>
        </pc:sldMkLst>
      </pc:sldChg>
      <pc:sldChg chg="modSp ord modAnim">
        <pc:chgData name="Alfredo Mariani" userId="055a452e-2a81-439b-89f8-5466bce43bf9" providerId="ADAL" clId="{E9DE9B18-D27E-413D-9F66-A61A5F9ADF70}" dt="2024-06-27T16:17:14.401" v="6409"/>
        <pc:sldMkLst>
          <pc:docMk/>
          <pc:sldMk cId="560496333" sldId="409"/>
        </pc:sldMkLst>
        <pc:spChg chg="mod">
          <ac:chgData name="Alfredo Mariani" userId="055a452e-2a81-439b-89f8-5466bce43bf9" providerId="ADAL" clId="{E9DE9B18-D27E-413D-9F66-A61A5F9ADF70}" dt="2024-06-27T14:30:10.540" v="5143" actId="20577"/>
          <ac:spMkLst>
            <pc:docMk/>
            <pc:sldMk cId="560496333" sldId="409"/>
            <ac:spMk id="3" creationId="{4A862099-80DB-62E2-B667-E497B5BCEFD9}"/>
          </ac:spMkLst>
        </pc:spChg>
      </pc:sldChg>
      <pc:sldChg chg="addSp delSp modSp add del mod modAnim">
        <pc:chgData name="Alfredo Mariani" userId="055a452e-2a81-439b-89f8-5466bce43bf9" providerId="ADAL" clId="{E9DE9B18-D27E-413D-9F66-A61A5F9ADF70}" dt="2024-06-28T06:45:29.660" v="8282" actId="20577"/>
        <pc:sldMkLst>
          <pc:docMk/>
          <pc:sldMk cId="3041649648" sldId="410"/>
        </pc:sldMkLst>
        <pc:spChg chg="mod">
          <ac:chgData name="Alfredo Mariani" userId="055a452e-2a81-439b-89f8-5466bce43bf9" providerId="ADAL" clId="{E9DE9B18-D27E-413D-9F66-A61A5F9ADF70}" dt="2024-06-27T16:32:55.899" v="7025" actId="20577"/>
          <ac:spMkLst>
            <pc:docMk/>
            <pc:sldMk cId="3041649648" sldId="410"/>
            <ac:spMk id="2" creationId="{C19ACF6B-A10B-9677-4971-3D33CB02F994}"/>
          </ac:spMkLst>
        </pc:spChg>
        <pc:spChg chg="mod">
          <ac:chgData name="Alfredo Mariani" userId="055a452e-2a81-439b-89f8-5466bce43bf9" providerId="ADAL" clId="{E9DE9B18-D27E-413D-9F66-A61A5F9ADF70}" dt="2024-06-28T06:38:25.288" v="8031" actId="20577"/>
          <ac:spMkLst>
            <pc:docMk/>
            <pc:sldMk cId="3041649648" sldId="410"/>
            <ac:spMk id="3" creationId="{DE8844B7-46A7-1F87-53B3-FB326229AF07}"/>
          </ac:spMkLst>
        </pc:spChg>
        <pc:spChg chg="add mod">
          <ac:chgData name="Alfredo Mariani" userId="055a452e-2a81-439b-89f8-5466bce43bf9" providerId="ADAL" clId="{E9DE9B18-D27E-413D-9F66-A61A5F9ADF70}" dt="2024-06-28T06:41:02.784" v="8121" actId="14100"/>
          <ac:spMkLst>
            <pc:docMk/>
            <pc:sldMk cId="3041649648" sldId="410"/>
            <ac:spMk id="5" creationId="{A3C259B6-0A0B-A9F7-44FC-A38E1FD45F15}"/>
          </ac:spMkLst>
        </pc:spChg>
        <pc:spChg chg="add mod">
          <ac:chgData name="Alfredo Mariani" userId="055a452e-2a81-439b-89f8-5466bce43bf9" providerId="ADAL" clId="{E9DE9B18-D27E-413D-9F66-A61A5F9ADF70}" dt="2024-06-28T06:45:29.660" v="8282" actId="20577"/>
          <ac:spMkLst>
            <pc:docMk/>
            <pc:sldMk cId="3041649648" sldId="410"/>
            <ac:spMk id="6" creationId="{66DFD63F-A74E-6005-E3D4-B06C327CCBB0}"/>
          </ac:spMkLst>
        </pc:spChg>
        <pc:graphicFrameChg chg="add del modGraphic">
          <ac:chgData name="Alfredo Mariani" userId="055a452e-2a81-439b-89f8-5466bce43bf9" providerId="ADAL" clId="{E9DE9B18-D27E-413D-9F66-A61A5F9ADF70}" dt="2024-06-27T16:17:38.386" v="6410" actId="478"/>
          <ac:graphicFrameMkLst>
            <pc:docMk/>
            <pc:sldMk cId="3041649648" sldId="410"/>
            <ac:graphicFrameMk id="4" creationId="{351DAC34-E7B2-B658-510F-A96C2F12B1C3}"/>
          </ac:graphicFrameMkLst>
        </pc:graphicFrameChg>
      </pc:sldChg>
      <pc:sldChg chg="addSp modSp add del mod modAnim">
        <pc:chgData name="Alfredo Mariani" userId="055a452e-2a81-439b-89f8-5466bce43bf9" providerId="ADAL" clId="{E9DE9B18-D27E-413D-9F66-A61A5F9ADF70}" dt="2024-06-28T07:26:15.522" v="8677" actId="14100"/>
        <pc:sldMkLst>
          <pc:docMk/>
          <pc:sldMk cId="576580090" sldId="411"/>
        </pc:sldMkLst>
        <pc:spChg chg="mod">
          <ac:chgData name="Alfredo Mariani" userId="055a452e-2a81-439b-89f8-5466bce43bf9" providerId="ADAL" clId="{E9DE9B18-D27E-413D-9F66-A61A5F9ADF70}" dt="2024-06-28T07:08:45.535" v="8403"/>
          <ac:spMkLst>
            <pc:docMk/>
            <pc:sldMk cId="576580090" sldId="411"/>
            <ac:spMk id="2" creationId="{ADE351D5-C02F-9276-BD33-54648C71791D}"/>
          </ac:spMkLst>
        </pc:spChg>
        <pc:spChg chg="mod ord">
          <ac:chgData name="Alfredo Mariani" userId="055a452e-2a81-439b-89f8-5466bce43bf9" providerId="ADAL" clId="{E9DE9B18-D27E-413D-9F66-A61A5F9ADF70}" dt="2024-06-28T07:24:27.243" v="8536" actId="14100"/>
          <ac:spMkLst>
            <pc:docMk/>
            <pc:sldMk cId="576580090" sldId="411"/>
            <ac:spMk id="3" creationId="{B194F31C-4181-941D-CFD5-45B1F3CF9FE1}"/>
          </ac:spMkLst>
        </pc:spChg>
        <pc:spChg chg="mod">
          <ac:chgData name="Alfredo Mariani" userId="055a452e-2a81-439b-89f8-5466bce43bf9" providerId="ADAL" clId="{E9DE9B18-D27E-413D-9F66-A61A5F9ADF70}" dt="2024-06-28T07:11:03.826" v="8492" actId="14100"/>
          <ac:spMkLst>
            <pc:docMk/>
            <pc:sldMk cId="576580090" sldId="411"/>
            <ac:spMk id="4" creationId="{F1D70EDE-E59B-F2BE-469A-6F0A3D859E20}"/>
          </ac:spMkLst>
        </pc:spChg>
        <pc:spChg chg="add mod">
          <ac:chgData name="Alfredo Mariani" userId="055a452e-2a81-439b-89f8-5466bce43bf9" providerId="ADAL" clId="{E9DE9B18-D27E-413D-9F66-A61A5F9ADF70}" dt="2024-06-28T07:26:15.522" v="8677" actId="14100"/>
          <ac:spMkLst>
            <pc:docMk/>
            <pc:sldMk cId="576580090" sldId="411"/>
            <ac:spMk id="5" creationId="{CA4758C5-A2D5-EFE8-21EE-5973D6BC0FD8}"/>
          </ac:spMkLst>
        </pc:spChg>
      </pc:sldChg>
      <pc:sldChg chg="del">
        <pc:chgData name="Alfredo Mariani" userId="055a452e-2a81-439b-89f8-5466bce43bf9" providerId="ADAL" clId="{E9DE9B18-D27E-413D-9F66-A61A5F9ADF70}" dt="2024-06-27T10:15:17.218" v="829" actId="47"/>
        <pc:sldMkLst>
          <pc:docMk/>
          <pc:sldMk cId="1126455849" sldId="412"/>
        </pc:sldMkLst>
      </pc:sldChg>
      <pc:sldChg chg="del">
        <pc:chgData name="Alfredo Mariani" userId="055a452e-2a81-439b-89f8-5466bce43bf9" providerId="ADAL" clId="{E9DE9B18-D27E-413D-9F66-A61A5F9ADF70}" dt="2024-06-27T10:15:17.218" v="829" actId="47"/>
        <pc:sldMkLst>
          <pc:docMk/>
          <pc:sldMk cId="2230024500" sldId="413"/>
        </pc:sldMkLst>
      </pc:sldChg>
      <pc:sldChg chg="del">
        <pc:chgData name="Alfredo Mariani" userId="055a452e-2a81-439b-89f8-5466bce43bf9" providerId="ADAL" clId="{E9DE9B18-D27E-413D-9F66-A61A5F9ADF70}" dt="2024-06-27T10:15:17.218" v="829" actId="47"/>
        <pc:sldMkLst>
          <pc:docMk/>
          <pc:sldMk cId="4238094431" sldId="414"/>
        </pc:sldMkLst>
      </pc:sldChg>
      <pc:sldChg chg="del">
        <pc:chgData name="Alfredo Mariani" userId="055a452e-2a81-439b-89f8-5466bce43bf9" providerId="ADAL" clId="{E9DE9B18-D27E-413D-9F66-A61A5F9ADF70}" dt="2024-06-27T10:21:55.474" v="1416" actId="47"/>
        <pc:sldMkLst>
          <pc:docMk/>
          <pc:sldMk cId="3731681572" sldId="415"/>
        </pc:sldMkLst>
      </pc:sldChg>
      <pc:sldChg chg="del">
        <pc:chgData name="Alfredo Mariani" userId="055a452e-2a81-439b-89f8-5466bce43bf9" providerId="ADAL" clId="{E9DE9B18-D27E-413D-9F66-A61A5F9ADF70}" dt="2024-06-27T11:07:09.732" v="2374" actId="47"/>
        <pc:sldMkLst>
          <pc:docMk/>
          <pc:sldMk cId="609865706" sldId="416"/>
        </pc:sldMkLst>
      </pc:sldChg>
      <pc:sldChg chg="del">
        <pc:chgData name="Alfredo Mariani" userId="055a452e-2a81-439b-89f8-5466bce43bf9" providerId="ADAL" clId="{E9DE9B18-D27E-413D-9F66-A61A5F9ADF70}" dt="2024-06-27T11:07:07.537" v="2373" actId="47"/>
        <pc:sldMkLst>
          <pc:docMk/>
          <pc:sldMk cId="2054398766" sldId="417"/>
        </pc:sldMkLst>
      </pc:sldChg>
      <pc:sldChg chg="del">
        <pc:chgData name="Alfredo Mariani" userId="055a452e-2a81-439b-89f8-5466bce43bf9" providerId="ADAL" clId="{E9DE9B18-D27E-413D-9F66-A61A5F9ADF70}" dt="2024-06-27T10:15:17.218" v="829" actId="47"/>
        <pc:sldMkLst>
          <pc:docMk/>
          <pc:sldMk cId="1557966982" sldId="419"/>
        </pc:sldMkLst>
      </pc:sldChg>
      <pc:sldChg chg="modSp mod">
        <pc:chgData name="Alfredo Mariani" userId="055a452e-2a81-439b-89f8-5466bce43bf9" providerId="ADAL" clId="{E9DE9B18-D27E-413D-9F66-A61A5F9ADF70}" dt="2024-06-27T11:28:41.652" v="2891" actId="20577"/>
        <pc:sldMkLst>
          <pc:docMk/>
          <pc:sldMk cId="1948801247" sldId="420"/>
        </pc:sldMkLst>
        <pc:spChg chg="mod">
          <ac:chgData name="Alfredo Mariani" userId="055a452e-2a81-439b-89f8-5466bce43bf9" providerId="ADAL" clId="{E9DE9B18-D27E-413D-9F66-A61A5F9ADF70}" dt="2024-06-27T11:28:41.652" v="2891" actId="20577"/>
          <ac:spMkLst>
            <pc:docMk/>
            <pc:sldMk cId="1948801247" sldId="420"/>
            <ac:spMk id="2" creationId="{5EC763D5-395B-E2B7-44D2-821BBFCCE2F4}"/>
          </ac:spMkLst>
        </pc:spChg>
      </pc:sldChg>
      <pc:sldChg chg="modSp new del mod">
        <pc:chgData name="Alfredo Mariani" userId="055a452e-2a81-439b-89f8-5466bce43bf9" providerId="ADAL" clId="{E9DE9B18-D27E-413D-9F66-A61A5F9ADF70}" dt="2024-06-27T10:21:55.474" v="1416" actId="47"/>
        <pc:sldMkLst>
          <pc:docMk/>
          <pc:sldMk cId="1081267727" sldId="421"/>
        </pc:sldMkLst>
        <pc:spChg chg="mod">
          <ac:chgData name="Alfredo Mariani" userId="055a452e-2a81-439b-89f8-5466bce43bf9" providerId="ADAL" clId="{E9DE9B18-D27E-413D-9F66-A61A5F9ADF70}" dt="2024-06-26T10:12:44.325" v="184" actId="20577"/>
          <ac:spMkLst>
            <pc:docMk/>
            <pc:sldMk cId="1081267727" sldId="421"/>
            <ac:spMk id="2" creationId="{DD570372-1230-18E3-7005-B84B19A2F65A}"/>
          </ac:spMkLst>
        </pc:spChg>
      </pc:sldChg>
      <pc:sldChg chg="modSp add mod">
        <pc:chgData name="Alfredo Mariani" userId="055a452e-2a81-439b-89f8-5466bce43bf9" providerId="ADAL" clId="{E9DE9B18-D27E-413D-9F66-A61A5F9ADF70}" dt="2024-06-28T07:23:34.364" v="8534" actId="113"/>
        <pc:sldMkLst>
          <pc:docMk/>
          <pc:sldMk cId="706364564" sldId="422"/>
        </pc:sldMkLst>
        <pc:spChg chg="mod">
          <ac:chgData name="Alfredo Mariani" userId="055a452e-2a81-439b-89f8-5466bce43bf9" providerId="ADAL" clId="{E9DE9B18-D27E-413D-9F66-A61A5F9ADF70}" dt="2024-06-27T10:10:07.561" v="412" actId="20577"/>
          <ac:spMkLst>
            <pc:docMk/>
            <pc:sldMk cId="706364564" sldId="422"/>
            <ac:spMk id="2" creationId="{DD640B5F-6663-2883-1096-D2CB12266F5B}"/>
          </ac:spMkLst>
        </pc:spChg>
        <pc:spChg chg="mod">
          <ac:chgData name="Alfredo Mariani" userId="055a452e-2a81-439b-89f8-5466bce43bf9" providerId="ADAL" clId="{E9DE9B18-D27E-413D-9F66-A61A5F9ADF70}" dt="2024-06-28T07:23:34.364" v="8534" actId="113"/>
          <ac:spMkLst>
            <pc:docMk/>
            <pc:sldMk cId="706364564" sldId="422"/>
            <ac:spMk id="3" creationId="{65234AFD-0029-64F4-EE36-BBFA73CC842F}"/>
          </ac:spMkLst>
        </pc:spChg>
      </pc:sldChg>
      <pc:sldChg chg="modSp new del mod">
        <pc:chgData name="Alfredo Mariani" userId="055a452e-2a81-439b-89f8-5466bce43bf9" providerId="ADAL" clId="{E9DE9B18-D27E-413D-9F66-A61A5F9ADF70}" dt="2024-06-27T10:21:36.072" v="1414" actId="47"/>
        <pc:sldMkLst>
          <pc:docMk/>
          <pc:sldMk cId="165487303" sldId="423"/>
        </pc:sldMkLst>
        <pc:spChg chg="mod">
          <ac:chgData name="Alfredo Mariani" userId="055a452e-2a81-439b-89f8-5466bce43bf9" providerId="ADAL" clId="{E9DE9B18-D27E-413D-9F66-A61A5F9ADF70}" dt="2024-06-26T10:12:27.845" v="141" actId="20577"/>
          <ac:spMkLst>
            <pc:docMk/>
            <pc:sldMk cId="165487303" sldId="423"/>
            <ac:spMk id="2" creationId="{4258735E-56A6-58A4-26BC-A7CC25DBC3CC}"/>
          </ac:spMkLst>
        </pc:spChg>
        <pc:spChg chg="mod">
          <ac:chgData name="Alfredo Mariani" userId="055a452e-2a81-439b-89f8-5466bce43bf9" providerId="ADAL" clId="{E9DE9B18-D27E-413D-9F66-A61A5F9ADF70}" dt="2024-06-27T10:13:54.782" v="652"/>
          <ac:spMkLst>
            <pc:docMk/>
            <pc:sldMk cId="165487303" sldId="423"/>
            <ac:spMk id="3" creationId="{9D755E5B-2453-716F-AE43-4292A27B2244}"/>
          </ac:spMkLst>
        </pc:spChg>
      </pc:sldChg>
      <pc:sldChg chg="addSp delSp modSp new del mod">
        <pc:chgData name="Alfredo Mariani" userId="055a452e-2a81-439b-89f8-5466bce43bf9" providerId="ADAL" clId="{E9DE9B18-D27E-413D-9F66-A61A5F9ADF70}" dt="2024-06-28T07:21:47.881" v="8526" actId="47"/>
        <pc:sldMkLst>
          <pc:docMk/>
          <pc:sldMk cId="2501289314" sldId="423"/>
        </pc:sldMkLst>
        <pc:spChg chg="mod">
          <ac:chgData name="Alfredo Mariani" userId="055a452e-2a81-439b-89f8-5466bce43bf9" providerId="ADAL" clId="{E9DE9B18-D27E-413D-9F66-A61A5F9ADF70}" dt="2024-06-27T10:44:03.821" v="1610" actId="20577"/>
          <ac:spMkLst>
            <pc:docMk/>
            <pc:sldMk cId="2501289314" sldId="423"/>
            <ac:spMk id="2" creationId="{C96F7538-2FA3-AC24-2C42-DD9914FBBD2B}"/>
          </ac:spMkLst>
        </pc:spChg>
        <pc:spChg chg="mod">
          <ac:chgData name="Alfredo Mariani" userId="055a452e-2a81-439b-89f8-5466bce43bf9" providerId="ADAL" clId="{E9DE9B18-D27E-413D-9F66-A61A5F9ADF70}" dt="2024-06-27T11:20:57.590" v="2835" actId="20577"/>
          <ac:spMkLst>
            <pc:docMk/>
            <pc:sldMk cId="2501289314" sldId="423"/>
            <ac:spMk id="3" creationId="{585414C9-41D7-0E9A-DE48-8DFC91F6BCE8}"/>
          </ac:spMkLst>
        </pc:spChg>
        <pc:spChg chg="add del mod">
          <ac:chgData name="Alfredo Mariani" userId="055a452e-2a81-439b-89f8-5466bce43bf9" providerId="ADAL" clId="{E9DE9B18-D27E-413D-9F66-A61A5F9ADF70}" dt="2024-06-27T10:24:05.227" v="1468" actId="478"/>
          <ac:spMkLst>
            <pc:docMk/>
            <pc:sldMk cId="2501289314" sldId="423"/>
            <ac:spMk id="4" creationId="{02FE29B9-69D5-7198-22C4-504E834BE12D}"/>
          </ac:spMkLst>
        </pc:spChg>
        <pc:spChg chg="add mod">
          <ac:chgData name="Alfredo Mariani" userId="055a452e-2a81-439b-89f8-5466bce43bf9" providerId="ADAL" clId="{E9DE9B18-D27E-413D-9F66-A61A5F9ADF70}" dt="2024-06-27T16:13:30.944" v="6215" actId="33524"/>
          <ac:spMkLst>
            <pc:docMk/>
            <pc:sldMk cId="2501289314" sldId="423"/>
            <ac:spMk id="5" creationId="{625DE130-583B-AAD3-FDEE-2B4A9E7D11A0}"/>
          </ac:spMkLst>
        </pc:spChg>
        <pc:spChg chg="add mod">
          <ac:chgData name="Alfredo Mariani" userId="055a452e-2a81-439b-89f8-5466bce43bf9" providerId="ADAL" clId="{E9DE9B18-D27E-413D-9F66-A61A5F9ADF70}" dt="2024-06-27T16:12:36.537" v="6167" actId="14100"/>
          <ac:spMkLst>
            <pc:docMk/>
            <pc:sldMk cId="2501289314" sldId="423"/>
            <ac:spMk id="6" creationId="{11B0FBB8-3D9A-93B9-9598-6B41E8EBC8A6}"/>
          </ac:spMkLst>
        </pc:spChg>
        <pc:spChg chg="add mod">
          <ac:chgData name="Alfredo Mariani" userId="055a452e-2a81-439b-89f8-5466bce43bf9" providerId="ADAL" clId="{E9DE9B18-D27E-413D-9F66-A61A5F9ADF70}" dt="2024-06-28T06:54:40.923" v="8359" actId="20577"/>
          <ac:spMkLst>
            <pc:docMk/>
            <pc:sldMk cId="2501289314" sldId="423"/>
            <ac:spMk id="7" creationId="{32ECB18B-76A4-9628-2712-D5596A7258CB}"/>
          </ac:spMkLst>
        </pc:spChg>
        <pc:spChg chg="add del">
          <ac:chgData name="Alfredo Mariani" userId="055a452e-2a81-439b-89f8-5466bce43bf9" providerId="ADAL" clId="{E9DE9B18-D27E-413D-9F66-A61A5F9ADF70}" dt="2024-06-27T11:20:19.614" v="2792" actId="478"/>
          <ac:spMkLst>
            <pc:docMk/>
            <pc:sldMk cId="2501289314" sldId="423"/>
            <ac:spMk id="8" creationId="{2E2C7581-6245-B03C-90B4-29C056DFB6FE}"/>
          </ac:spMkLst>
        </pc:spChg>
      </pc:sldChg>
      <pc:sldChg chg="modSp new del mod ord">
        <pc:chgData name="Alfredo Mariani" userId="055a452e-2a81-439b-89f8-5466bce43bf9" providerId="ADAL" clId="{E9DE9B18-D27E-413D-9F66-A61A5F9ADF70}" dt="2024-06-27T15:31:42.061" v="5549" actId="47"/>
        <pc:sldMkLst>
          <pc:docMk/>
          <pc:sldMk cId="2156210022" sldId="424"/>
        </pc:sldMkLst>
        <pc:spChg chg="mod">
          <ac:chgData name="Alfredo Mariani" userId="055a452e-2a81-439b-89f8-5466bce43bf9" providerId="ADAL" clId="{E9DE9B18-D27E-413D-9F66-A61A5F9ADF70}" dt="2024-06-27T11:07:04.049" v="2372" actId="20577"/>
          <ac:spMkLst>
            <pc:docMk/>
            <pc:sldMk cId="2156210022" sldId="424"/>
            <ac:spMk id="2" creationId="{F687A5BA-A203-367B-6461-5606C77B4859}"/>
          </ac:spMkLst>
        </pc:spChg>
      </pc:sldChg>
      <pc:sldChg chg="modSp new del mod">
        <pc:chgData name="Alfredo Mariani" userId="055a452e-2a81-439b-89f8-5466bce43bf9" providerId="ADAL" clId="{E9DE9B18-D27E-413D-9F66-A61A5F9ADF70}" dt="2024-06-27T10:21:36.932" v="1415" actId="47"/>
        <pc:sldMkLst>
          <pc:docMk/>
          <pc:sldMk cId="3602791199" sldId="424"/>
        </pc:sldMkLst>
        <pc:spChg chg="mod">
          <ac:chgData name="Alfredo Mariani" userId="055a452e-2a81-439b-89f8-5466bce43bf9" providerId="ADAL" clId="{E9DE9B18-D27E-413D-9F66-A61A5F9ADF70}" dt="2024-06-26T10:12:36.841" v="169" actId="20577"/>
          <ac:spMkLst>
            <pc:docMk/>
            <pc:sldMk cId="3602791199" sldId="424"/>
            <ac:spMk id="2" creationId="{BFDEDE98-93AC-5272-2AF6-A7FDD4984C0E}"/>
          </ac:spMkLst>
        </pc:spChg>
      </pc:sldChg>
      <pc:sldChg chg="add del">
        <pc:chgData name="Alfredo Mariani" userId="055a452e-2a81-439b-89f8-5466bce43bf9" providerId="ADAL" clId="{E9DE9B18-D27E-413D-9F66-A61A5F9ADF70}" dt="2024-06-27T16:15:12.757" v="6320" actId="47"/>
        <pc:sldMkLst>
          <pc:docMk/>
          <pc:sldMk cId="1672998193" sldId="425"/>
        </pc:sldMkLst>
      </pc:sldChg>
      <pc:sldChg chg="addSp delSp modSp new mod modAnim">
        <pc:chgData name="Alfredo Mariani" userId="055a452e-2a81-439b-89f8-5466bce43bf9" providerId="ADAL" clId="{E9DE9B18-D27E-413D-9F66-A61A5F9ADF70}" dt="2024-06-28T07:33:03.873" v="8679" actId="1076"/>
        <pc:sldMkLst>
          <pc:docMk/>
          <pc:sldMk cId="2504632988" sldId="426"/>
        </pc:sldMkLst>
        <pc:spChg chg="mod">
          <ac:chgData name="Alfredo Mariani" userId="055a452e-2a81-439b-89f8-5466bce43bf9" providerId="ADAL" clId="{E9DE9B18-D27E-413D-9F66-A61A5F9ADF70}" dt="2024-06-27T11:29:33.150" v="2963" actId="20577"/>
          <ac:spMkLst>
            <pc:docMk/>
            <pc:sldMk cId="2504632988" sldId="426"/>
            <ac:spMk id="2" creationId="{0F4C5DFD-21FD-AA95-10FD-0EFED1E15E40}"/>
          </ac:spMkLst>
        </pc:spChg>
        <pc:spChg chg="del mod">
          <ac:chgData name="Alfredo Mariani" userId="055a452e-2a81-439b-89f8-5466bce43bf9" providerId="ADAL" clId="{E9DE9B18-D27E-413D-9F66-A61A5F9ADF70}" dt="2024-06-27T13:09:25.982" v="4256" actId="478"/>
          <ac:spMkLst>
            <pc:docMk/>
            <pc:sldMk cId="2504632988" sldId="426"/>
            <ac:spMk id="3" creationId="{ABFD5ABE-DBBC-8802-72BA-1BEA9B74264B}"/>
          </ac:spMkLst>
        </pc:spChg>
        <pc:spChg chg="add mod">
          <ac:chgData name="Alfredo Mariani" userId="055a452e-2a81-439b-89f8-5466bce43bf9" providerId="ADAL" clId="{E9DE9B18-D27E-413D-9F66-A61A5F9ADF70}" dt="2024-06-27T13:09:34.011" v="4258" actId="1076"/>
          <ac:spMkLst>
            <pc:docMk/>
            <pc:sldMk cId="2504632988" sldId="426"/>
            <ac:spMk id="7" creationId="{95BA97A2-1868-A9F0-06F5-1D7EE075B223}"/>
          </ac:spMkLst>
        </pc:spChg>
        <pc:spChg chg="add del mod">
          <ac:chgData name="Alfredo Mariani" userId="055a452e-2a81-439b-89f8-5466bce43bf9" providerId="ADAL" clId="{E9DE9B18-D27E-413D-9F66-A61A5F9ADF70}" dt="2024-06-27T13:09:28.660" v="4257" actId="478"/>
          <ac:spMkLst>
            <pc:docMk/>
            <pc:sldMk cId="2504632988" sldId="426"/>
            <ac:spMk id="9" creationId="{5E609E29-DCD0-ECFA-5AB2-C6597DA3CCF6}"/>
          </ac:spMkLst>
        </pc:spChg>
        <pc:graphicFrameChg chg="add del mod modGraphic">
          <ac:chgData name="Alfredo Mariani" userId="055a452e-2a81-439b-89f8-5466bce43bf9" providerId="ADAL" clId="{E9DE9B18-D27E-413D-9F66-A61A5F9ADF70}" dt="2024-06-27T11:31:30.421" v="2968" actId="478"/>
          <ac:graphicFrameMkLst>
            <pc:docMk/>
            <pc:sldMk cId="2504632988" sldId="426"/>
            <ac:graphicFrameMk id="4" creationId="{E7673BC6-3022-E1BC-836A-E6B7BA8EE5C8}"/>
          </ac:graphicFrameMkLst>
        </pc:graphicFrameChg>
        <pc:graphicFrameChg chg="add del mod modGraphic">
          <ac:chgData name="Alfredo Mariani" userId="055a452e-2a81-439b-89f8-5466bce43bf9" providerId="ADAL" clId="{E9DE9B18-D27E-413D-9F66-A61A5F9ADF70}" dt="2024-06-27T11:33:38.718" v="3086" actId="478"/>
          <ac:graphicFrameMkLst>
            <pc:docMk/>
            <pc:sldMk cId="2504632988" sldId="426"/>
            <ac:graphicFrameMk id="5" creationId="{0A372932-D555-B5D6-3289-A3252950333D}"/>
          </ac:graphicFrameMkLst>
        </pc:graphicFrameChg>
        <pc:graphicFrameChg chg="add mod modGraphic">
          <ac:chgData name="Alfredo Mariani" userId="055a452e-2a81-439b-89f8-5466bce43bf9" providerId="ADAL" clId="{E9DE9B18-D27E-413D-9F66-A61A5F9ADF70}" dt="2024-06-28T07:33:03.873" v="8679" actId="1076"/>
          <ac:graphicFrameMkLst>
            <pc:docMk/>
            <pc:sldMk cId="2504632988" sldId="426"/>
            <ac:graphicFrameMk id="6" creationId="{15444540-8141-C6B4-620F-79A9DB535991}"/>
          </ac:graphicFrameMkLst>
        </pc:graphicFrameChg>
      </pc:sldChg>
      <pc:sldChg chg="add del">
        <pc:chgData name="Alfredo Mariani" userId="055a452e-2a81-439b-89f8-5466bce43bf9" providerId="ADAL" clId="{E9DE9B18-D27E-413D-9F66-A61A5F9ADF70}" dt="2024-06-27T13:09:42.087" v="4261" actId="47"/>
        <pc:sldMkLst>
          <pc:docMk/>
          <pc:sldMk cId="2996522510" sldId="427"/>
        </pc:sldMkLst>
      </pc:sldChg>
      <pc:sldChg chg="modSp add del mod">
        <pc:chgData name="Alfredo Mariani" userId="055a452e-2a81-439b-89f8-5466bce43bf9" providerId="ADAL" clId="{E9DE9B18-D27E-413D-9F66-A61A5F9ADF70}" dt="2024-06-28T07:33:15.790" v="8680" actId="47"/>
        <pc:sldMkLst>
          <pc:docMk/>
          <pc:sldMk cId="4096291649" sldId="428"/>
        </pc:sldMkLst>
        <pc:spChg chg="mod">
          <ac:chgData name="Alfredo Mariani" userId="055a452e-2a81-439b-89f8-5466bce43bf9" providerId="ADAL" clId="{E9DE9B18-D27E-413D-9F66-A61A5F9ADF70}" dt="2024-06-27T13:09:46.207" v="4262" actId="1076"/>
          <ac:spMkLst>
            <pc:docMk/>
            <pc:sldMk cId="4096291649" sldId="428"/>
            <ac:spMk id="7" creationId="{95BA97A2-1868-A9F0-06F5-1D7EE075B223}"/>
          </ac:spMkLst>
        </pc:spChg>
        <pc:graphicFrameChg chg="modGraphic">
          <ac:chgData name="Alfredo Mariani" userId="055a452e-2a81-439b-89f8-5466bce43bf9" providerId="ADAL" clId="{E9DE9B18-D27E-413D-9F66-A61A5F9ADF70}" dt="2024-06-27T14:10:36.134" v="4665" actId="20577"/>
          <ac:graphicFrameMkLst>
            <pc:docMk/>
            <pc:sldMk cId="4096291649" sldId="428"/>
            <ac:graphicFrameMk id="6" creationId="{15444540-8141-C6B4-620F-79A9DB535991}"/>
          </ac:graphicFrameMkLst>
        </pc:graphicFrameChg>
      </pc:sldChg>
      <pc:sldChg chg="addSp delSp modSp add mod delAnim modAnim">
        <pc:chgData name="Alfredo Mariani" userId="055a452e-2a81-439b-89f8-5466bce43bf9" providerId="ADAL" clId="{E9DE9B18-D27E-413D-9F66-A61A5F9ADF70}" dt="2024-06-28T07:40:25.982" v="8711" actId="1076"/>
        <pc:sldMkLst>
          <pc:docMk/>
          <pc:sldMk cId="3338779279" sldId="429"/>
        </pc:sldMkLst>
        <pc:spChg chg="del">
          <ac:chgData name="Alfredo Mariani" userId="055a452e-2a81-439b-89f8-5466bce43bf9" providerId="ADAL" clId="{E9DE9B18-D27E-413D-9F66-A61A5F9ADF70}" dt="2024-06-28T07:40:00.537" v="8709" actId="478"/>
          <ac:spMkLst>
            <pc:docMk/>
            <pc:sldMk cId="3338779279" sldId="429"/>
            <ac:spMk id="4" creationId="{5E2029A3-9B93-D9CF-954E-EF1E8228F023}"/>
          </ac:spMkLst>
        </pc:spChg>
        <pc:spChg chg="del mod">
          <ac:chgData name="Alfredo Mariani" userId="055a452e-2a81-439b-89f8-5466bce43bf9" providerId="ADAL" clId="{E9DE9B18-D27E-413D-9F66-A61A5F9ADF70}" dt="2024-06-28T07:39:57.456" v="8708" actId="478"/>
          <ac:spMkLst>
            <pc:docMk/>
            <pc:sldMk cId="3338779279" sldId="429"/>
            <ac:spMk id="5" creationId="{42BB0E55-9AC2-F724-4204-A1F05986484C}"/>
          </ac:spMkLst>
        </pc:spChg>
        <pc:spChg chg="mod">
          <ac:chgData name="Alfredo Mariani" userId="055a452e-2a81-439b-89f8-5466bce43bf9" providerId="ADAL" clId="{E9DE9B18-D27E-413D-9F66-A61A5F9ADF70}" dt="2024-06-28T07:40:25.982" v="8711" actId="1076"/>
          <ac:spMkLst>
            <pc:docMk/>
            <pc:sldMk cId="3338779279" sldId="429"/>
            <ac:spMk id="6" creationId="{55AD8D5B-899F-F9ED-F489-A01BF6271CF1}"/>
          </ac:spMkLst>
        </pc:spChg>
        <pc:spChg chg="add mod">
          <ac:chgData name="Alfredo Mariani" userId="055a452e-2a81-439b-89f8-5466bce43bf9" providerId="ADAL" clId="{E9DE9B18-D27E-413D-9F66-A61A5F9ADF70}" dt="2024-06-28T07:40:25.982" v="8711" actId="1076"/>
          <ac:spMkLst>
            <pc:docMk/>
            <pc:sldMk cId="3338779279" sldId="429"/>
            <ac:spMk id="7" creationId="{3F87566F-D8F0-4077-41B2-EA18201FF778}"/>
          </ac:spMkLst>
        </pc:spChg>
        <pc:spChg chg="add mod">
          <ac:chgData name="Alfredo Mariani" userId="055a452e-2a81-439b-89f8-5466bce43bf9" providerId="ADAL" clId="{E9DE9B18-D27E-413D-9F66-A61A5F9ADF70}" dt="2024-06-28T07:40:25.982" v="8711" actId="1076"/>
          <ac:spMkLst>
            <pc:docMk/>
            <pc:sldMk cId="3338779279" sldId="429"/>
            <ac:spMk id="8" creationId="{9588715D-827B-2539-D7BB-319732C73651}"/>
          </ac:spMkLst>
        </pc:spChg>
        <pc:spChg chg="mod">
          <ac:chgData name="Alfredo Mariani" userId="055a452e-2a81-439b-89f8-5466bce43bf9" providerId="ADAL" clId="{E9DE9B18-D27E-413D-9F66-A61A5F9ADF70}" dt="2024-06-28T07:40:25.982" v="8711" actId="1076"/>
          <ac:spMkLst>
            <pc:docMk/>
            <pc:sldMk cId="3338779279" sldId="429"/>
            <ac:spMk id="9" creationId="{096EAA1C-0EF7-5C3F-6477-0D9A3EB41D36}"/>
          </ac:spMkLst>
        </pc:spChg>
        <pc:spChg chg="mod">
          <ac:chgData name="Alfredo Mariani" userId="055a452e-2a81-439b-89f8-5466bce43bf9" providerId="ADAL" clId="{E9DE9B18-D27E-413D-9F66-A61A5F9ADF70}" dt="2024-06-28T07:40:25.982" v="8711" actId="1076"/>
          <ac:spMkLst>
            <pc:docMk/>
            <pc:sldMk cId="3338779279" sldId="429"/>
            <ac:spMk id="10" creationId="{047644C7-9E7A-8389-2C87-952C9DF371A2}"/>
          </ac:spMkLst>
        </pc:spChg>
        <pc:spChg chg="mod">
          <ac:chgData name="Alfredo Mariani" userId="055a452e-2a81-439b-89f8-5466bce43bf9" providerId="ADAL" clId="{E9DE9B18-D27E-413D-9F66-A61A5F9ADF70}" dt="2024-06-27T15:24:03.981" v="5503" actId="1076"/>
          <ac:spMkLst>
            <pc:docMk/>
            <pc:sldMk cId="3338779279" sldId="429"/>
            <ac:spMk id="11" creationId="{40593EE2-15F8-C466-8883-7E92B2AA84A9}"/>
          </ac:spMkLst>
        </pc:spChg>
        <pc:spChg chg="mod">
          <ac:chgData name="Alfredo Mariani" userId="055a452e-2a81-439b-89f8-5466bce43bf9" providerId="ADAL" clId="{E9DE9B18-D27E-413D-9F66-A61A5F9ADF70}" dt="2024-06-28T07:40:25.982" v="8711" actId="1076"/>
          <ac:spMkLst>
            <pc:docMk/>
            <pc:sldMk cId="3338779279" sldId="429"/>
            <ac:spMk id="12" creationId="{B767C9C7-E3A5-DFC3-1A52-D17C2E40E6E6}"/>
          </ac:spMkLst>
        </pc:spChg>
        <pc:spChg chg="mod">
          <ac:chgData name="Alfredo Mariani" userId="055a452e-2a81-439b-89f8-5466bce43bf9" providerId="ADAL" clId="{E9DE9B18-D27E-413D-9F66-A61A5F9ADF70}" dt="2024-06-28T07:40:25.982" v="8711" actId="1076"/>
          <ac:spMkLst>
            <pc:docMk/>
            <pc:sldMk cId="3338779279" sldId="429"/>
            <ac:spMk id="18" creationId="{020E7D3D-75B2-4C98-6885-F49E878B25C5}"/>
          </ac:spMkLst>
        </pc:spChg>
        <pc:spChg chg="mod">
          <ac:chgData name="Alfredo Mariani" userId="055a452e-2a81-439b-89f8-5466bce43bf9" providerId="ADAL" clId="{E9DE9B18-D27E-413D-9F66-A61A5F9ADF70}" dt="2024-06-28T07:40:25.982" v="8711" actId="1076"/>
          <ac:spMkLst>
            <pc:docMk/>
            <pc:sldMk cId="3338779279" sldId="429"/>
            <ac:spMk id="20" creationId="{693B842A-B52B-85C0-ED40-864CD2535D88}"/>
          </ac:spMkLst>
        </pc:spChg>
        <pc:spChg chg="mod">
          <ac:chgData name="Alfredo Mariani" userId="055a452e-2a81-439b-89f8-5466bce43bf9" providerId="ADAL" clId="{E9DE9B18-D27E-413D-9F66-A61A5F9ADF70}" dt="2024-06-28T07:40:25.982" v="8711" actId="1076"/>
          <ac:spMkLst>
            <pc:docMk/>
            <pc:sldMk cId="3338779279" sldId="429"/>
            <ac:spMk id="21" creationId="{6D5F6499-0222-42D7-C617-3B64A3C131DF}"/>
          </ac:spMkLst>
        </pc:spChg>
        <pc:spChg chg="mod">
          <ac:chgData name="Alfredo Mariani" userId="055a452e-2a81-439b-89f8-5466bce43bf9" providerId="ADAL" clId="{E9DE9B18-D27E-413D-9F66-A61A5F9ADF70}" dt="2024-06-28T07:40:25.982" v="8711" actId="1076"/>
          <ac:spMkLst>
            <pc:docMk/>
            <pc:sldMk cId="3338779279" sldId="429"/>
            <ac:spMk id="22" creationId="{33BB4255-5C5B-8C8D-5763-744DFA515499}"/>
          </ac:spMkLst>
        </pc:spChg>
        <pc:spChg chg="mod">
          <ac:chgData name="Alfredo Mariani" userId="055a452e-2a81-439b-89f8-5466bce43bf9" providerId="ADAL" clId="{E9DE9B18-D27E-413D-9F66-A61A5F9ADF70}" dt="2024-06-28T07:40:25.982" v="8711" actId="1076"/>
          <ac:spMkLst>
            <pc:docMk/>
            <pc:sldMk cId="3338779279" sldId="429"/>
            <ac:spMk id="23" creationId="{C6A04CD2-8BEA-9145-18E3-831C54503F24}"/>
          </ac:spMkLst>
        </pc:spChg>
        <pc:spChg chg="mod">
          <ac:chgData name="Alfredo Mariani" userId="055a452e-2a81-439b-89f8-5466bce43bf9" providerId="ADAL" clId="{E9DE9B18-D27E-413D-9F66-A61A5F9ADF70}" dt="2024-06-28T07:40:25.982" v="8711" actId="1076"/>
          <ac:spMkLst>
            <pc:docMk/>
            <pc:sldMk cId="3338779279" sldId="429"/>
            <ac:spMk id="24" creationId="{628BC30A-071A-116F-65F9-9412E508CB64}"/>
          </ac:spMkLst>
        </pc:spChg>
        <pc:spChg chg="add del mod">
          <ac:chgData name="Alfredo Mariani" userId="055a452e-2a81-439b-89f8-5466bce43bf9" providerId="ADAL" clId="{E9DE9B18-D27E-413D-9F66-A61A5F9ADF70}" dt="2024-06-28T07:40:02.758" v="8710" actId="478"/>
          <ac:spMkLst>
            <pc:docMk/>
            <pc:sldMk cId="3338779279" sldId="429"/>
            <ac:spMk id="25" creationId="{8D2D799D-FE40-4945-37F2-70B835536452}"/>
          </ac:spMkLst>
        </pc:spChg>
        <pc:graphicFrameChg chg="mod">
          <ac:chgData name="Alfredo Mariani" userId="055a452e-2a81-439b-89f8-5466bce43bf9" providerId="ADAL" clId="{E9DE9B18-D27E-413D-9F66-A61A5F9ADF70}" dt="2024-06-28T07:40:25.982" v="8711" actId="1076"/>
          <ac:graphicFrameMkLst>
            <pc:docMk/>
            <pc:sldMk cId="3338779279" sldId="429"/>
            <ac:graphicFrameMk id="42" creationId="{712DE842-B95A-99CE-D5A1-78071A5E41DA}"/>
          </ac:graphicFrameMkLst>
        </pc:graphicFrameChg>
        <pc:picChg chg="del">
          <ac:chgData name="Alfredo Mariani" userId="055a452e-2a81-439b-89f8-5466bce43bf9" providerId="ADAL" clId="{E9DE9B18-D27E-413D-9F66-A61A5F9ADF70}" dt="2024-06-27T15:21:53.554" v="5330" actId="478"/>
          <ac:picMkLst>
            <pc:docMk/>
            <pc:sldMk cId="3338779279" sldId="429"/>
            <ac:picMk id="13" creationId="{ED30F742-0AAE-EBEE-28FC-6AE0995851CA}"/>
          </ac:picMkLst>
        </pc:picChg>
        <pc:cxnChg chg="mod">
          <ac:chgData name="Alfredo Mariani" userId="055a452e-2a81-439b-89f8-5466bce43bf9" providerId="ADAL" clId="{E9DE9B18-D27E-413D-9F66-A61A5F9ADF70}" dt="2024-06-28T07:40:25.982" v="8711" actId="1076"/>
          <ac:cxnSpMkLst>
            <pc:docMk/>
            <pc:sldMk cId="3338779279" sldId="429"/>
            <ac:cxnSpMk id="3" creationId="{D6EC47E5-530E-55C5-5765-B169D5ADF452}"/>
          </ac:cxnSpMkLst>
        </pc:cxnChg>
        <pc:cxnChg chg="mod">
          <ac:chgData name="Alfredo Mariani" userId="055a452e-2a81-439b-89f8-5466bce43bf9" providerId="ADAL" clId="{E9DE9B18-D27E-413D-9F66-A61A5F9ADF70}" dt="2024-06-28T07:40:25.982" v="8711" actId="1076"/>
          <ac:cxnSpMkLst>
            <pc:docMk/>
            <pc:sldMk cId="3338779279" sldId="429"/>
            <ac:cxnSpMk id="14" creationId="{0A0EF713-D18B-139A-E736-4E47B83E5909}"/>
          </ac:cxnSpMkLst>
        </pc:cxnChg>
        <pc:cxnChg chg="mod">
          <ac:chgData name="Alfredo Mariani" userId="055a452e-2a81-439b-89f8-5466bce43bf9" providerId="ADAL" clId="{E9DE9B18-D27E-413D-9F66-A61A5F9ADF70}" dt="2024-06-28T07:40:25.982" v="8711" actId="1076"/>
          <ac:cxnSpMkLst>
            <pc:docMk/>
            <pc:sldMk cId="3338779279" sldId="429"/>
            <ac:cxnSpMk id="17" creationId="{F2BD3B6B-019D-2245-8110-16D36C3E7B1F}"/>
          </ac:cxnSpMkLst>
        </pc:cxnChg>
        <pc:cxnChg chg="mod">
          <ac:chgData name="Alfredo Mariani" userId="055a452e-2a81-439b-89f8-5466bce43bf9" providerId="ADAL" clId="{E9DE9B18-D27E-413D-9F66-A61A5F9ADF70}" dt="2024-06-28T07:40:25.982" v="8711" actId="1076"/>
          <ac:cxnSpMkLst>
            <pc:docMk/>
            <pc:sldMk cId="3338779279" sldId="429"/>
            <ac:cxnSpMk id="19" creationId="{10B2AFC1-0A14-D133-91C7-80EA656CA7B5}"/>
          </ac:cxnSpMkLst>
        </pc:cxnChg>
      </pc:sldChg>
      <pc:sldChg chg="add del">
        <pc:chgData name="Alfredo Mariani" userId="055a452e-2a81-439b-89f8-5466bce43bf9" providerId="ADAL" clId="{E9DE9B18-D27E-413D-9F66-A61A5F9ADF70}" dt="2024-06-28T07:03:31.253" v="8399" actId="47"/>
        <pc:sldMkLst>
          <pc:docMk/>
          <pc:sldMk cId="2899385424" sldId="430"/>
        </pc:sldMkLst>
      </pc:sldChg>
      <pc:sldChg chg="add del">
        <pc:chgData name="Alfredo Mariani" userId="055a452e-2a81-439b-89f8-5466bce43bf9" providerId="ADAL" clId="{E9DE9B18-D27E-413D-9F66-A61A5F9ADF70}" dt="2024-06-28T07:12:09.430" v="8513" actId="47"/>
        <pc:sldMkLst>
          <pc:docMk/>
          <pc:sldMk cId="798470511" sldId="431"/>
        </pc:sldMkLst>
      </pc:sldChg>
      <pc:sldChg chg="addSp delSp modSp add mod delAnim modAnim">
        <pc:chgData name="Alfredo Mariani" userId="055a452e-2a81-439b-89f8-5466bce43bf9" providerId="ADAL" clId="{E9DE9B18-D27E-413D-9F66-A61A5F9ADF70}" dt="2024-06-28T07:21:42.642" v="8525" actId="14100"/>
        <pc:sldMkLst>
          <pc:docMk/>
          <pc:sldMk cId="3139700910" sldId="432"/>
        </pc:sldMkLst>
        <pc:spChg chg="ord">
          <ac:chgData name="Alfredo Mariani" userId="055a452e-2a81-439b-89f8-5466bce43bf9" providerId="ADAL" clId="{E9DE9B18-D27E-413D-9F66-A61A5F9ADF70}" dt="2024-06-28T07:12:16.347" v="8514" actId="167"/>
          <ac:spMkLst>
            <pc:docMk/>
            <pc:sldMk cId="3139700910" sldId="432"/>
            <ac:spMk id="3" creationId="{B194F31C-4181-941D-CFD5-45B1F3CF9FE1}"/>
          </ac:spMkLst>
        </pc:spChg>
        <pc:spChg chg="mod ord">
          <ac:chgData name="Alfredo Mariani" userId="055a452e-2a81-439b-89f8-5466bce43bf9" providerId="ADAL" clId="{E9DE9B18-D27E-413D-9F66-A61A5F9ADF70}" dt="2024-06-28T07:21:09.842" v="8517" actId="167"/>
          <ac:spMkLst>
            <pc:docMk/>
            <pc:sldMk cId="3139700910" sldId="432"/>
            <ac:spMk id="4" creationId="{F1D70EDE-E59B-F2BE-469A-6F0A3D859E20}"/>
          </ac:spMkLst>
        </pc:spChg>
        <pc:spChg chg="del">
          <ac:chgData name="Alfredo Mariani" userId="055a452e-2a81-439b-89f8-5466bce43bf9" providerId="ADAL" clId="{E9DE9B18-D27E-413D-9F66-A61A5F9ADF70}" dt="2024-06-28T07:21:13.674" v="8518" actId="478"/>
          <ac:spMkLst>
            <pc:docMk/>
            <pc:sldMk cId="3139700910" sldId="432"/>
            <ac:spMk id="5" creationId="{CA4758C5-A2D5-EFE8-21EE-5973D6BC0FD8}"/>
          </ac:spMkLst>
        </pc:spChg>
        <pc:spChg chg="add mod">
          <ac:chgData name="Alfredo Mariani" userId="055a452e-2a81-439b-89f8-5466bce43bf9" providerId="ADAL" clId="{E9DE9B18-D27E-413D-9F66-A61A5F9ADF70}" dt="2024-06-28T07:21:42.642" v="8525" actId="14100"/>
          <ac:spMkLst>
            <pc:docMk/>
            <pc:sldMk cId="3139700910" sldId="432"/>
            <ac:spMk id="6" creationId="{870CAAF1-89E2-B119-A713-BD3FC01E712F}"/>
          </ac:spMkLst>
        </pc:spChg>
      </pc:sldChg>
      <pc:sldChg chg="new del">
        <pc:chgData name="Alfredo Mariani" userId="055a452e-2a81-439b-89f8-5466bce43bf9" providerId="ADAL" clId="{E9DE9B18-D27E-413D-9F66-A61A5F9ADF70}" dt="2024-06-28T07:08:08.654" v="8401" actId="47"/>
        <pc:sldMkLst>
          <pc:docMk/>
          <pc:sldMk cId="3141893439" sldId="432"/>
        </pc:sldMkLst>
      </pc:sldChg>
      <pc:sldChg chg="modSp add mod">
        <pc:chgData name="Alfredo Mariani" userId="055a452e-2a81-439b-89f8-5466bce43bf9" providerId="ADAL" clId="{E9DE9B18-D27E-413D-9F66-A61A5F9ADF70}" dt="2024-06-28T07:33:23.113" v="8682" actId="1076"/>
        <pc:sldMkLst>
          <pc:docMk/>
          <pc:sldMk cId="3589393736" sldId="433"/>
        </pc:sldMkLst>
        <pc:spChg chg="mod">
          <ac:chgData name="Alfredo Mariani" userId="055a452e-2a81-439b-89f8-5466bce43bf9" providerId="ADAL" clId="{E9DE9B18-D27E-413D-9F66-A61A5F9ADF70}" dt="2024-06-28T07:33:23.113" v="8682" actId="1076"/>
          <ac:spMkLst>
            <pc:docMk/>
            <pc:sldMk cId="3589393736" sldId="433"/>
            <ac:spMk id="7" creationId="{95BA97A2-1868-A9F0-06F5-1D7EE075B22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A7B4E0-C5AF-4E67-A372-F7A03C7E29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31CFB-1E73-40F4-AB1A-D345A7F8CA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9B0F1-6494-479E-9AB9-629C0F1571D6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C8A56-2EE4-4E74-BCEC-B277CFD218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F1CB3-6147-438D-AE3F-8D3A9D32BC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832AD-622C-4DA7-9523-4C5A8793F5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527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D7A42-0977-2147-8194-01C3DBCDFF3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2B9AF-1FF3-B64A-A57E-17202D6D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00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2B9AF-1FF3-B64A-A57E-17202D6D58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68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2B9AF-1FF3-B64A-A57E-17202D6D58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82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2B9AF-1FF3-B64A-A57E-17202D6D58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97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2B9AF-1FF3-B64A-A57E-17202D6D58C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79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2B9AF-1FF3-B64A-A57E-17202D6D58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32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https://www.valueinhealthjournal.com/article/S1098-3015(13)01694-X/fulltext?_returnURL=https%3A%2F%2Flinkinghub.elsevier.com%2Fretrieve%2Fpii%2FS109830151301694X%3Fshowall%3Dtrue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2B9AF-1FF3-B64A-A57E-17202D6D58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07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2B9AF-1FF3-B64A-A57E-17202D6D58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78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2B9AF-1FF3-B64A-A57E-17202D6D58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20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2B9AF-1FF3-B64A-A57E-17202D6D58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90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2B9AF-1FF3-B64A-A57E-17202D6D58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40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2B9AF-1FF3-B64A-A57E-17202D6D58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22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2B9AF-1FF3-B64A-A57E-17202D6D58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35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06FB-66AF-0540-962A-7751FA6409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4988" y="722208"/>
            <a:ext cx="3924300" cy="12763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This is a sample title page layout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18A4B-6435-DC40-953D-BE77A26858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4988" y="2241489"/>
            <a:ext cx="3924300" cy="13565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Subtitle here please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D23A9BB-0467-40B1-8547-4AAFA68D190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8" y="344630"/>
            <a:ext cx="5736002" cy="616874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8" name="Picture 7" descr="National Institute for Health and Care Excellence logo">
            <a:extLst>
              <a:ext uri="{FF2B5EF4-FFF2-40B4-BE49-F238E27FC236}">
                <a16:creationId xmlns:a16="http://schemas.microsoft.com/office/drawing/2014/main" id="{A9B4C92B-6CC0-4DC2-8C94-2263D143C2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988" y="5708740"/>
            <a:ext cx="4267199" cy="41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3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Page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99BF27-F2A3-634A-9BA9-2AAB83CB1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00" y="350520"/>
            <a:ext cx="11472000" cy="6156959"/>
          </a:xfrm>
          <a:prstGeom prst="rect">
            <a:avLst/>
          </a:prstGeom>
          <a:solidFill>
            <a:srgbClr val="451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D06FB-66AF-0540-962A-7751FA6409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6384" y="487510"/>
            <a:ext cx="11076491" cy="12763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 sample page layout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8FBA05-6CDC-A840-80FD-B02E6D8D8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540" y="6060646"/>
            <a:ext cx="666786" cy="217726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58E11F-CACB-4EFE-80EE-3759BCA5BE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6384" y="1774022"/>
            <a:ext cx="11076491" cy="4005262"/>
          </a:xfrm>
        </p:spPr>
        <p:txBody>
          <a:bodyPr/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8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Please use this space to insert written content as required. Please use </a:t>
            </a:r>
            <a:r>
              <a:rPr lang="en-US" dirty="0" err="1"/>
              <a:t>Lato</a:t>
            </a:r>
            <a:r>
              <a:rPr lang="en-US" dirty="0"/>
              <a:t> or Arial with a minimum font size of 18 </a:t>
            </a:r>
            <a:r>
              <a:rPr lang="en-US" dirty="0" err="1"/>
              <a:t>pt</a:t>
            </a:r>
            <a:r>
              <a:rPr lang="en-US" dirty="0"/>
              <a:t> and avoid changing the </a:t>
            </a:r>
            <a:r>
              <a:rPr lang="en-US" dirty="0" err="1"/>
              <a:t>colour</a:t>
            </a:r>
            <a:r>
              <a:rPr lang="en-US" dirty="0"/>
              <a:t> of the text.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636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30B294-BAC4-5649-A920-E506AB8F8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822" y="6056144"/>
            <a:ext cx="669504" cy="21802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844831D-77BF-5F4B-B60B-55D5C0D74FE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6383" y="487510"/>
            <a:ext cx="11080069" cy="12763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rgbClr val="222222"/>
                </a:solidFill>
              </a:defRPr>
            </a:lvl1pPr>
          </a:lstStyle>
          <a:p>
            <a:r>
              <a:rPr lang="en-US" dirty="0"/>
              <a:t>This is sample bulleted text (one column)</a:t>
            </a:r>
            <a:br>
              <a:rPr lang="en-US" dirty="0"/>
            </a:b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AC2841A-2EFF-4DDA-A274-2C038BF87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580" y="1781111"/>
            <a:ext cx="11080069" cy="404171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29504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99BF27-F2A3-634A-9BA9-2AAB83CB1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00" y="350520"/>
            <a:ext cx="11472000" cy="6156959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0B294-BAC4-5649-A920-E506AB8F8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822" y="6056144"/>
            <a:ext cx="669504" cy="21802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C3CC89E-EBF2-B346-B7D3-219415B110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6384" y="487510"/>
            <a:ext cx="11080070" cy="12763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rgbClr val="222222"/>
                </a:solidFill>
              </a:defRPr>
            </a:lvl1pPr>
          </a:lstStyle>
          <a:p>
            <a:r>
              <a:rPr lang="en-US" dirty="0"/>
              <a:t>This is sample bulleted text (one column)</a:t>
            </a:r>
            <a:br>
              <a:rPr lang="en-US" dirty="0"/>
            </a:b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CE67437-CAF1-4EBD-91F9-62BA4F77144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580" y="1781111"/>
            <a:ext cx="11080069" cy="404171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83825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(Te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99BF27-F2A3-634A-9BA9-2AAB83CB1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00" y="350520"/>
            <a:ext cx="11472000" cy="6156959"/>
          </a:xfrm>
          <a:prstGeom prst="rect">
            <a:avLst/>
          </a:prstGeom>
          <a:solidFill>
            <a:srgbClr val="186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18A4B-6435-DC40-953D-BE77A26858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384" y="1769458"/>
            <a:ext cx="10838726" cy="4052845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6A2A80-BE7B-5142-B335-3371EE3BA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540" y="6060646"/>
            <a:ext cx="666786" cy="21772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E099680-070E-A94B-9DEC-E527F670151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6384" y="487510"/>
            <a:ext cx="10838726" cy="12763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sz="4000" b="1" dirty="0">
                <a:solidFill>
                  <a:srgbClr val="FAF8F6"/>
                </a:solidFill>
                <a:latin typeface="Lato" panose="020F0502020204030203" pitchFamily="34" charset="77"/>
                <a:ea typeface="Roboto Light" panose="02000000000000000000" pitchFamily="2" charset="0"/>
                <a:cs typeface="Roboto Light" panose="02000000000000000000" pitchFamily="2" charset="0"/>
              </a:rPr>
              <a:t>This is sample bulleted text </a:t>
            </a:r>
            <a:r>
              <a:rPr lang="en-GB" b="1" dirty="0">
                <a:solidFill>
                  <a:srgbClr val="FAF8F6"/>
                </a:solidFill>
                <a:latin typeface="Lato" panose="020F0502020204030203" pitchFamily="34" charset="77"/>
                <a:ea typeface="Roboto Light" panose="02000000000000000000" pitchFamily="2" charset="0"/>
                <a:cs typeface="Roboto Light" panose="02000000000000000000" pitchFamily="2" charset="0"/>
              </a:rPr>
              <a:t>(one column)</a:t>
            </a:r>
            <a:br>
              <a:rPr lang="en-GB" b="1" dirty="0">
                <a:solidFill>
                  <a:srgbClr val="FAF8F6"/>
                </a:solidFill>
                <a:latin typeface="Lato" panose="020F0502020204030203" pitchFamily="34" charset="77"/>
                <a:ea typeface="Roboto Light" panose="02000000000000000000" pitchFamily="2" charset="0"/>
                <a:cs typeface="Roboto Light" panose="02000000000000000000" pitchFamily="2" charset="0"/>
              </a:rPr>
            </a:br>
            <a:endParaRPr lang="en-US" b="1" dirty="0">
              <a:solidFill>
                <a:srgbClr val="FAF8F6"/>
              </a:solidFill>
              <a:latin typeface="Lato" panose="020F0502020204030203" pitchFamily="34" charset="77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49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99BF27-F2A3-634A-9BA9-2AAB83CB1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00" y="350520"/>
            <a:ext cx="11472000" cy="6156959"/>
          </a:xfrm>
          <a:prstGeom prst="rect">
            <a:avLst/>
          </a:prstGeom>
          <a:solidFill>
            <a:srgbClr val="451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D06FB-66AF-0540-962A-7751FA6409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6384" y="487510"/>
            <a:ext cx="10862179" cy="12763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 sz="4000" b="1" dirty="0">
                <a:solidFill>
                  <a:srgbClr val="FAF8F6"/>
                </a:solidFill>
                <a:latin typeface="Lato" panose="020F0502020204030203" pitchFamily="34" charset="77"/>
                <a:ea typeface="Roboto Light" panose="02000000000000000000" pitchFamily="2" charset="0"/>
                <a:cs typeface="Roboto Light" panose="02000000000000000000" pitchFamily="2" charset="0"/>
              </a:rPr>
              <a:t>This is sample bulleted text </a:t>
            </a:r>
            <a:r>
              <a:rPr lang="en-GB" b="1" dirty="0">
                <a:solidFill>
                  <a:srgbClr val="FAF8F6"/>
                </a:solidFill>
                <a:latin typeface="Lato" panose="020F0502020204030203" pitchFamily="34" charset="77"/>
                <a:ea typeface="Roboto Light" panose="02000000000000000000" pitchFamily="2" charset="0"/>
                <a:cs typeface="Roboto Light" panose="02000000000000000000" pitchFamily="2" charset="0"/>
              </a:rPr>
              <a:t>(one column)</a:t>
            </a:r>
            <a:br>
              <a:rPr lang="en-GB" b="1" dirty="0">
                <a:solidFill>
                  <a:srgbClr val="FAF8F6"/>
                </a:solidFill>
                <a:latin typeface="Lato" panose="020F0502020204030203" pitchFamily="34" charset="77"/>
                <a:ea typeface="Roboto Light" panose="02000000000000000000" pitchFamily="2" charset="0"/>
                <a:cs typeface="Roboto Light" panose="02000000000000000000" pitchFamily="2" charset="0"/>
              </a:rPr>
            </a:br>
            <a:endParaRPr lang="en-US" sz="4000" b="1" dirty="0">
              <a:solidFill>
                <a:srgbClr val="FAF8F6"/>
              </a:solidFill>
              <a:latin typeface="Lato" panose="020F0502020204030203" pitchFamily="34" charset="77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6A2A80-BE7B-5142-B335-3371EE3BA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540" y="6060646"/>
            <a:ext cx="666786" cy="217726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1CF93E0-1159-45C2-B3BC-2CB9CC1EF79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383" y="1769458"/>
            <a:ext cx="10862179" cy="4052845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</p:txBody>
      </p:sp>
    </p:spTree>
    <p:extLst>
      <p:ext uri="{BB962C8B-B14F-4D97-AF65-F5344CB8AC3E}">
        <p14:creationId xmlns:p14="http://schemas.microsoft.com/office/powerpoint/2010/main" val="2373188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30B294-BAC4-5649-A920-E506AB8F8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822" y="6056144"/>
            <a:ext cx="669504" cy="21802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7C73940-1394-1145-A37B-DD10AE53BC3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6383" y="487510"/>
            <a:ext cx="11270744" cy="12763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rgbClr val="222222"/>
                </a:solidFill>
              </a:defRPr>
            </a:lvl1pPr>
          </a:lstStyle>
          <a:p>
            <a:r>
              <a:rPr lang="en-US" dirty="0"/>
              <a:t>This is sample bulleted text (two columns)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4D36FDB-2411-49D7-9748-068B4FDBA1B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383" y="1771875"/>
            <a:ext cx="11270744" cy="4056269"/>
          </a:xfrm>
          <a:prstGeom prst="rect">
            <a:avLst/>
          </a:prstGeom>
        </p:spPr>
        <p:txBody>
          <a:bodyPr numCol="2" spcCol="216000">
            <a:normAutofit/>
          </a:bodyPr>
          <a:lstStyle>
            <a:lvl1pPr marL="285750" indent="-285750" algn="l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800">
                <a:solidFill>
                  <a:srgbClr val="22222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4644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F9D580-E317-5C4C-B981-C9DC1F5E2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00" y="350520"/>
            <a:ext cx="11472000" cy="6156959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0B294-BAC4-5649-A920-E506AB8F8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822" y="6056144"/>
            <a:ext cx="669504" cy="21802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DE8F042-D308-184D-B342-2519009D3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6383" y="487510"/>
            <a:ext cx="11132199" cy="12763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rgbClr val="222222"/>
                </a:solidFill>
              </a:defRPr>
            </a:lvl1pPr>
          </a:lstStyle>
          <a:p>
            <a:r>
              <a:rPr lang="en-US" dirty="0"/>
              <a:t>This is sample bulleted text (two columns)</a:t>
            </a:r>
            <a:br>
              <a:rPr lang="en-US" dirty="0"/>
            </a:b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958713B-718A-FF4E-BC11-A9FF68A06F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7358" y="1771876"/>
            <a:ext cx="11150460" cy="4050953"/>
          </a:xfrm>
          <a:prstGeom prst="rect">
            <a:avLst/>
          </a:prstGeom>
        </p:spPr>
        <p:txBody>
          <a:bodyPr numCol="2" spcCol="216000">
            <a:normAutofit/>
          </a:bodyPr>
          <a:lstStyle>
            <a:lvl1pPr marL="285750" indent="-285750" algn="l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800">
                <a:solidFill>
                  <a:srgbClr val="22222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08450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(Te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F9D580-E317-5C4C-B981-C9DC1F5E2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00" y="350520"/>
            <a:ext cx="11472000" cy="6156959"/>
          </a:xfrm>
          <a:prstGeom prst="rect">
            <a:avLst/>
          </a:prstGeom>
          <a:solidFill>
            <a:srgbClr val="186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1F633A-3DEE-2E45-8FE4-94F7C936C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540" y="6042717"/>
            <a:ext cx="666786" cy="21772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B2FD56C-BB5C-3D45-8F56-0F195C1428C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6383" y="487510"/>
            <a:ext cx="11132199" cy="12763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sample bulleted text (two columns)</a:t>
            </a:r>
            <a:br>
              <a:rPr lang="en-US" dirty="0"/>
            </a:b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95635EA-8A47-BA4A-86F6-47CB93FEA6A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384" y="1769462"/>
            <a:ext cx="11132198" cy="4026219"/>
          </a:xfrm>
          <a:prstGeom prst="rect">
            <a:avLst/>
          </a:prstGeom>
        </p:spPr>
        <p:txBody>
          <a:bodyPr numCol="2" spcCol="216000">
            <a:normAutofit/>
          </a:bodyPr>
          <a:lstStyle>
            <a:lvl1pPr marL="285750" indent="-285750" algn="l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87346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F9D580-E317-5C4C-B981-C9DC1F5E2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00" y="350520"/>
            <a:ext cx="11472000" cy="6156959"/>
          </a:xfrm>
          <a:prstGeom prst="rect">
            <a:avLst/>
          </a:prstGeom>
          <a:solidFill>
            <a:srgbClr val="451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1F633A-3DEE-2E45-8FE4-94F7C936C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540" y="6042717"/>
            <a:ext cx="666786" cy="21772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BAD4AF8-AA18-5A42-BB2F-5211ADA7E9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6383" y="487510"/>
            <a:ext cx="11104489" cy="129118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sample bulleted text (two columns)</a:t>
            </a:r>
            <a:br>
              <a:rPr lang="en-US" dirty="0"/>
            </a:b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8F93585-C0D1-49C7-AF5A-D2A228752C9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384" y="1787934"/>
            <a:ext cx="11104488" cy="4007747"/>
          </a:xfrm>
          <a:prstGeom prst="rect">
            <a:avLst/>
          </a:prstGeom>
        </p:spPr>
        <p:txBody>
          <a:bodyPr numCol="2" spcCol="216000">
            <a:normAutofit/>
          </a:bodyPr>
          <a:lstStyle>
            <a:lvl1pPr marL="285750" indent="-285750" algn="l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756376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30B294-BAC4-5649-A920-E506AB8F8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822" y="6056144"/>
            <a:ext cx="669504" cy="21802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7C73940-1394-1145-A37B-DD10AE53BC3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6383" y="487510"/>
            <a:ext cx="11224562" cy="12763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rgbClr val="222222"/>
                </a:solidFill>
              </a:defRPr>
            </a:lvl1pPr>
          </a:lstStyle>
          <a:p>
            <a:r>
              <a:rPr lang="en-US" dirty="0"/>
              <a:t>This is sample bulleted text (three columns)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4D36FDB-2411-49D7-9748-068B4FDBA1B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383" y="1771876"/>
            <a:ext cx="11224562" cy="4019324"/>
          </a:xfrm>
          <a:prstGeom prst="rect">
            <a:avLst/>
          </a:prstGeom>
        </p:spPr>
        <p:txBody>
          <a:bodyPr numCol="3" spcCol="216000">
            <a:normAutofit/>
          </a:bodyPr>
          <a:lstStyle>
            <a:lvl1pPr marL="285750" indent="-285750" algn="l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800">
                <a:solidFill>
                  <a:srgbClr val="22222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8131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F0B7A7-6AD4-440A-9072-C51E759FC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9999" y="326189"/>
            <a:ext cx="5530660" cy="6156959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D23A9BB-0467-40B1-8547-4AAFA68D1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8" y="344630"/>
            <a:ext cx="5736002" cy="6168740"/>
          </a:xfrm>
        </p:spPr>
        <p:txBody>
          <a:bodyPr/>
          <a:lstStyle/>
          <a:p>
            <a:endParaRPr lang="en-GB"/>
          </a:p>
        </p:txBody>
      </p:sp>
      <p:pic>
        <p:nvPicPr>
          <p:cNvPr id="8" name="Picture 7" descr="National Institute for Health and Care Excellence logo">
            <a:extLst>
              <a:ext uri="{FF2B5EF4-FFF2-40B4-BE49-F238E27FC236}">
                <a16:creationId xmlns:a16="http://schemas.microsoft.com/office/drawing/2014/main" id="{A9B4C92B-6CC0-4DC2-8C94-2263D143C2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988" y="5708740"/>
            <a:ext cx="4267199" cy="41177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0E25C59-0584-4CF4-895C-25095457B2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4988" y="722208"/>
            <a:ext cx="3924300" cy="12763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This is a sample title page layout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5BFA7E2-C37B-421B-8A16-074A51159D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4988" y="2241489"/>
            <a:ext cx="3924300" cy="13565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Subtitle here please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489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F9D580-E317-5C4C-B981-C9DC1F5E2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00" y="350520"/>
            <a:ext cx="11472000" cy="6156959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0B294-BAC4-5649-A920-E506AB8F8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822" y="6056144"/>
            <a:ext cx="669504" cy="21802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DE8F042-D308-184D-B342-2519009D3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6383" y="487510"/>
            <a:ext cx="11058308" cy="12763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rgbClr val="222222"/>
                </a:solidFill>
              </a:defRPr>
            </a:lvl1pPr>
          </a:lstStyle>
          <a:p>
            <a:r>
              <a:rPr lang="en-US" dirty="0"/>
              <a:t>This is sample bulleted text (three columns)</a:t>
            </a:r>
            <a:br>
              <a:rPr lang="en-US" dirty="0"/>
            </a:b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4D682AB-2D42-44C5-B887-A4DF8FEE4B7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383" y="1771875"/>
            <a:ext cx="11058308" cy="4050953"/>
          </a:xfrm>
          <a:prstGeom prst="rect">
            <a:avLst/>
          </a:prstGeom>
        </p:spPr>
        <p:txBody>
          <a:bodyPr numCol="3" spcCol="216000">
            <a:normAutofit/>
          </a:bodyPr>
          <a:lstStyle>
            <a:lvl1pPr marL="285750" indent="-285750" algn="l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800">
                <a:solidFill>
                  <a:srgbClr val="22222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924694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(Te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F9D580-E317-5C4C-B981-C9DC1F5E2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00" y="350520"/>
            <a:ext cx="11472000" cy="6156959"/>
          </a:xfrm>
          <a:prstGeom prst="rect">
            <a:avLst/>
          </a:prstGeom>
          <a:solidFill>
            <a:srgbClr val="186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1F633A-3DEE-2E45-8FE4-94F7C936C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540" y="6042717"/>
            <a:ext cx="666786" cy="21772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B2FD56C-BB5C-3D45-8F56-0F195C1428C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6383" y="487510"/>
            <a:ext cx="11076781" cy="12763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sample bulleted text (three columns)</a:t>
            </a:r>
            <a:br>
              <a:rPr lang="en-US" dirty="0"/>
            </a:b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95635EA-8A47-BA4A-86F6-47CB93FEA6A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384" y="1769462"/>
            <a:ext cx="11076780" cy="4026219"/>
          </a:xfrm>
          <a:prstGeom prst="rect">
            <a:avLst/>
          </a:prstGeom>
        </p:spPr>
        <p:txBody>
          <a:bodyPr numCol="3" spcCol="216000">
            <a:normAutofit/>
          </a:bodyPr>
          <a:lstStyle>
            <a:lvl1pPr marL="285750" indent="-285750" algn="l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838417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F9D580-E317-5C4C-B981-C9DC1F5E2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00" y="350520"/>
            <a:ext cx="11472000" cy="6156959"/>
          </a:xfrm>
          <a:prstGeom prst="rect">
            <a:avLst/>
          </a:prstGeom>
          <a:solidFill>
            <a:srgbClr val="451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1F633A-3DEE-2E45-8FE4-94F7C936C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540" y="6042717"/>
            <a:ext cx="666786" cy="21772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BAD4AF8-AA18-5A42-BB2F-5211ADA7E9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6384" y="487510"/>
            <a:ext cx="11132198" cy="129118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sample bulleted text (three columns)</a:t>
            </a:r>
            <a:br>
              <a:rPr lang="en-US" dirty="0"/>
            </a:b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A73DD63-0FA2-42C5-83E9-7FCD43A986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384" y="1787934"/>
            <a:ext cx="11132198" cy="4007747"/>
          </a:xfrm>
          <a:prstGeom prst="rect">
            <a:avLst/>
          </a:prstGeom>
        </p:spPr>
        <p:txBody>
          <a:bodyPr numCol="3" spcCol="216000">
            <a:normAutofit/>
          </a:bodyPr>
          <a:lstStyle>
            <a:lvl1pPr marL="285750" indent="-285750" algn="l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Lato" panose="020F0502020204030203" pitchFamily="34" charset="77"/>
              </a:rPr>
              <a:t>Please use this space to insert written content as required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  <a:latin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898797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Layout Pag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06FB-66AF-0540-962A-7751FA6409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6384" y="487510"/>
            <a:ext cx="8629143" cy="12763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This is a sample page layout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18A4B-6435-DC40-953D-BE77A26858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383" y="1774143"/>
            <a:ext cx="8629144" cy="4044766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Lato" panose="020F0502020204030203" pitchFamily="34" charset="77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0B294-BAC4-5649-A920-E506AB8F8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822" y="6056144"/>
            <a:ext cx="669504" cy="218020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83B87938-91E5-7A42-B3B8-E496B9411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45044" y="391242"/>
            <a:ext cx="2286956" cy="6098821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34700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Layout Pag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AB2B26-D75C-1146-BA54-065199B46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9999" y="367937"/>
            <a:ext cx="8984025" cy="6122126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D06FB-66AF-0540-962A-7751FA6409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6384" y="487510"/>
            <a:ext cx="8435180" cy="12763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This is a sample page layout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0B294-BAC4-5649-A920-E506AB8F8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822" y="6056144"/>
            <a:ext cx="669504" cy="218020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83B87938-91E5-7A42-B3B8-E496B9411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45044" y="391242"/>
            <a:ext cx="2286956" cy="609882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D8664C8-2569-40A4-99EB-04CE594F56B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383" y="1774143"/>
            <a:ext cx="8435181" cy="4066102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Lato" panose="020F0502020204030203" pitchFamily="34" charset="77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135398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Layout Image (Te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AB2B26-D75C-1146-BA54-065199B46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9999" y="367937"/>
            <a:ext cx="8984025" cy="6122126"/>
          </a:xfrm>
          <a:prstGeom prst="rect">
            <a:avLst/>
          </a:prstGeom>
          <a:solidFill>
            <a:srgbClr val="186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D06FB-66AF-0540-962A-7751FA6409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6384" y="487510"/>
            <a:ext cx="8416707" cy="12763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a sample page layout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18A4B-6435-DC40-953D-BE77A26858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383" y="1774143"/>
            <a:ext cx="8416708" cy="4074812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Lato" panose="020F0502020204030203" pitchFamily="34" charset="77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Lato" panose="020F0502020204030203" pitchFamily="34" charset="77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Lato" panose="020F0502020204030203" pitchFamily="34" charset="77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83B87938-91E5-7A42-B3B8-E496B9411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45044" y="391242"/>
            <a:ext cx="2286956" cy="6098821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FFA366-D5B5-F246-BC40-BFD8DCE28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540" y="6060646"/>
            <a:ext cx="666786" cy="21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948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Layout Image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AB2B26-D75C-1146-BA54-065199B46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9999" y="367937"/>
            <a:ext cx="8984025" cy="6122126"/>
          </a:xfrm>
          <a:prstGeom prst="rect">
            <a:avLst/>
          </a:prstGeom>
          <a:solidFill>
            <a:srgbClr val="451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D06FB-66AF-0540-962A-7751FA6409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6384" y="487510"/>
            <a:ext cx="8444416" cy="12763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a sample page layout</a:t>
            </a:r>
            <a:br>
              <a:rPr lang="en-US" dirty="0"/>
            </a:br>
            <a:endParaRPr lang="en-US" dirty="0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83B87938-91E5-7A42-B3B8-E496B9411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45044" y="391242"/>
            <a:ext cx="2286956" cy="6098821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FFA366-D5B5-F246-BC40-BFD8DCE28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540" y="6060646"/>
            <a:ext cx="666786" cy="217726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AD97662-6149-41E3-A713-4513F6577CE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383" y="1774143"/>
            <a:ext cx="8444417" cy="4074812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Lato" panose="020F0502020204030203" pitchFamily="34" charset="77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Lato" panose="020F0502020204030203" pitchFamily="34" charset="77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Lato" panose="020F0502020204030203" pitchFamily="34" charset="77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</p:txBody>
      </p:sp>
    </p:spTree>
    <p:extLst>
      <p:ext uri="{BB962C8B-B14F-4D97-AF65-F5344CB8AC3E}">
        <p14:creationId xmlns:p14="http://schemas.microsoft.com/office/powerpoint/2010/main" val="41756984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Layout Page (Te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5839A32-3E49-0347-85A7-6A2D5D9EF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2942" y="385353"/>
            <a:ext cx="3200400" cy="6122126"/>
          </a:xfrm>
          <a:prstGeom prst="rect">
            <a:avLst/>
          </a:prstGeom>
          <a:solidFill>
            <a:srgbClr val="186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B5C54E-87D2-DD46-9E3A-B474DB4DB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96941" y="350520"/>
            <a:ext cx="8035060" cy="6156959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03C715E6-6E97-2843-9347-B83E02ADD7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540" y="6060646"/>
            <a:ext cx="666786" cy="2177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1F633A-3DEE-2E45-8FE4-94F7C936C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540" y="6042717"/>
            <a:ext cx="666786" cy="21772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BAD4AF8-AA18-5A42-BB2F-5211ADA7E9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6384" y="697028"/>
            <a:ext cx="2433083" cy="41903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 sample page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62BF7-BCB5-6E40-BF7A-8FE36C6272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17963" y="531813"/>
            <a:ext cx="6226175" cy="679450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GB" dirty="0"/>
              <a:t>Example one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C07EA-B101-2B47-93F9-A49290842A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18518" y="1226521"/>
            <a:ext cx="7496175" cy="11176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GB" dirty="0">
                <a:solidFill>
                  <a:srgbClr val="0E0E0E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6FF4277-5991-3145-B50E-FD1554CCE6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17963" y="2460676"/>
            <a:ext cx="6226175" cy="679450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GB" dirty="0"/>
              <a:t>Example two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F72BB86-1186-2044-A764-944661E2A5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18518" y="3155384"/>
            <a:ext cx="7496175" cy="11176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GB" dirty="0">
                <a:solidFill>
                  <a:srgbClr val="0E0E0E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B25B2568-91C7-584B-93BF-260BF11F59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17408" y="4377642"/>
            <a:ext cx="6226175" cy="679450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GB" dirty="0"/>
              <a:t>Example three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A309A51E-DEB9-C346-A901-A485A3D8BE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17963" y="5072350"/>
            <a:ext cx="7496175" cy="11176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GB" dirty="0">
                <a:solidFill>
                  <a:srgbClr val="0E0E0E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</p:txBody>
      </p:sp>
    </p:spTree>
    <p:extLst>
      <p:ext uri="{BB962C8B-B14F-4D97-AF65-F5344CB8AC3E}">
        <p14:creationId xmlns:p14="http://schemas.microsoft.com/office/powerpoint/2010/main" val="4205496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Layout Page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5839A32-3E49-0347-85A7-6A2D5D9EF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2942" y="385353"/>
            <a:ext cx="3200400" cy="6122126"/>
          </a:xfrm>
          <a:prstGeom prst="rect">
            <a:avLst/>
          </a:prstGeom>
          <a:solidFill>
            <a:srgbClr val="451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B5C54E-87D2-DD46-9E3A-B474DB4DB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96941" y="350520"/>
            <a:ext cx="8035060" cy="6156959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03C715E6-6E97-2843-9347-B83E02ADD7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540" y="6060646"/>
            <a:ext cx="666786" cy="2177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1F633A-3DEE-2E45-8FE4-94F7C936C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540" y="6042717"/>
            <a:ext cx="666786" cy="21772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BAD4AF8-AA18-5A42-BB2F-5211ADA7E9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6384" y="697028"/>
            <a:ext cx="2433083" cy="41903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 sample page layout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9A1EDE6-1787-42AA-A846-F95AF5D43D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17963" y="531813"/>
            <a:ext cx="6226175" cy="679450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GB" dirty="0"/>
              <a:t>Example one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162F9E1-8872-4DF8-8AE2-6F432928DB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18518" y="1226521"/>
            <a:ext cx="7496175" cy="11176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GB" dirty="0">
                <a:solidFill>
                  <a:srgbClr val="0E0E0E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91C1152-F42A-4216-886B-4FCA841AF2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17963" y="2460676"/>
            <a:ext cx="6226175" cy="679450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GB" dirty="0"/>
              <a:t>Example two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7E403A3-8679-44BF-AD86-42EF9AFD9F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18518" y="3155384"/>
            <a:ext cx="7496175" cy="11176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GB" dirty="0">
                <a:solidFill>
                  <a:srgbClr val="0E0E0E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6EE7173-47AA-48FF-A59B-31ADB063D0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17408" y="4377642"/>
            <a:ext cx="6226175" cy="679450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GB" dirty="0"/>
              <a:t>Example three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9E17D836-806F-4767-B265-5F88607134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17963" y="5072350"/>
            <a:ext cx="7496175" cy="11176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GB" dirty="0">
                <a:solidFill>
                  <a:srgbClr val="0E0E0E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</p:txBody>
      </p:sp>
    </p:spTree>
    <p:extLst>
      <p:ext uri="{BB962C8B-B14F-4D97-AF65-F5344CB8AC3E}">
        <p14:creationId xmlns:p14="http://schemas.microsoft.com/office/powerpoint/2010/main" val="10980963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Image (Te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5839A32-3E49-0347-85A7-6A2D5D9EF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2942" y="385353"/>
            <a:ext cx="3200400" cy="6122126"/>
          </a:xfrm>
          <a:prstGeom prst="rect">
            <a:avLst/>
          </a:prstGeom>
          <a:solidFill>
            <a:srgbClr val="186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C8CFE05A-6CA3-6E40-94D1-03A9048CB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46519" y="404892"/>
            <a:ext cx="4088843" cy="6098821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C715E6-6E97-2843-9347-B83E02ADD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540" y="6060646"/>
            <a:ext cx="666786" cy="2177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D69804D-586D-7C4C-BAE5-0FAC1C8A9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59781" y="401128"/>
            <a:ext cx="3772219" cy="6106351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F62BF7-BCB5-6E40-BF7A-8FE36C6272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47672" y="697027"/>
            <a:ext cx="3305895" cy="1109207"/>
          </a:xfrm>
        </p:spPr>
        <p:txBody>
          <a:bodyPr/>
          <a:lstStyle>
            <a:lvl1pPr>
              <a:defRPr sz="2800" b="1">
                <a:solidFill>
                  <a:srgbClr val="222222"/>
                </a:solidFill>
              </a:defRPr>
            </a:lvl1pPr>
          </a:lstStyle>
          <a:p>
            <a:pPr lvl="0"/>
            <a:r>
              <a:rPr lang="en-GB" dirty="0"/>
              <a:t>This is a sample quote layout page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C07EA-B101-2B47-93F9-A49290842A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8228" y="2448783"/>
            <a:ext cx="3305339" cy="110920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GB" dirty="0">
                <a:solidFill>
                  <a:srgbClr val="0E0E0E"/>
                </a:solidFill>
                <a:latin typeface="Lato" panose="020F0502020204030203" pitchFamily="34" charset="77"/>
              </a:rPr>
              <a:t>“Insert quote or other important information to highlight here.”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04346E8A-9F1F-9146-9406-50ECCE3E29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8228" y="3926072"/>
            <a:ext cx="3305339" cy="1220117"/>
          </a:xfrm>
        </p:spPr>
        <p:txBody>
          <a:bodyPr>
            <a:normAutofit/>
          </a:bodyPr>
          <a:lstStyle>
            <a:lvl1pPr>
              <a:defRPr sz="1800" b="0"/>
            </a:lvl1pPr>
          </a:lstStyle>
          <a:p>
            <a:r>
              <a:rPr lang="en-GB" dirty="0">
                <a:solidFill>
                  <a:srgbClr val="0E0E0E"/>
                </a:solidFill>
                <a:latin typeface="Lato" panose="020F0502020204030203" pitchFamily="34" charset="77"/>
              </a:rPr>
              <a:t>Insert name and job title here</a:t>
            </a:r>
          </a:p>
        </p:txBody>
      </p:sp>
    </p:spTree>
    <p:extLst>
      <p:ext uri="{BB962C8B-B14F-4D97-AF65-F5344CB8AC3E}">
        <p14:creationId xmlns:p14="http://schemas.microsoft.com/office/powerpoint/2010/main" val="298763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Te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A5B340-A139-43F1-8897-F72E32D27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01" y="350520"/>
            <a:ext cx="5530660" cy="6156959"/>
          </a:xfrm>
          <a:prstGeom prst="rect">
            <a:avLst/>
          </a:prstGeom>
          <a:solidFill>
            <a:srgbClr val="186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D06FB-66AF-0540-962A-7751FA6409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4988" y="683466"/>
            <a:ext cx="3924300" cy="12763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 sample title page layout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18A4B-6435-DC40-953D-BE77A26858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4988" y="2202747"/>
            <a:ext cx="3924300" cy="13565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Subtitle here please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D23A9BB-0467-40B1-8547-4AAFA68D1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8" y="344630"/>
            <a:ext cx="5736002" cy="6168740"/>
          </a:xfrm>
        </p:spPr>
        <p:txBody>
          <a:bodyPr/>
          <a:lstStyle/>
          <a:p>
            <a:endParaRPr lang="en-GB"/>
          </a:p>
        </p:txBody>
      </p:sp>
      <p:pic>
        <p:nvPicPr>
          <p:cNvPr id="6" name="Picture 5" descr="National Institute for Health and Care Excellence logo">
            <a:extLst>
              <a:ext uri="{FF2B5EF4-FFF2-40B4-BE49-F238E27FC236}">
                <a16:creationId xmlns:a16="http://schemas.microsoft.com/office/drawing/2014/main" id="{B01BEAF0-10A5-487D-A638-8580733C8C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988" y="5710518"/>
            <a:ext cx="4267199" cy="41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813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Image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C8CFE05A-6CA3-6E40-94D1-03A9048CB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0000" y="408658"/>
            <a:ext cx="4088843" cy="609882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839A32-3E49-0347-85A7-6A2D5D9EF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5583" y="401128"/>
            <a:ext cx="3200400" cy="6122126"/>
          </a:xfrm>
          <a:prstGeom prst="rect">
            <a:avLst/>
          </a:prstGeom>
          <a:solidFill>
            <a:srgbClr val="451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C715E6-6E97-2843-9347-B83E02ADD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1181" y="6076421"/>
            <a:ext cx="666786" cy="2177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D69804D-586D-7C4C-BAE5-0FAC1C8A9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59781" y="401128"/>
            <a:ext cx="3772219" cy="6106351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F62BF7-BCB5-6E40-BF7A-8FE36C6272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47672" y="697027"/>
            <a:ext cx="3305895" cy="1109207"/>
          </a:xfrm>
        </p:spPr>
        <p:txBody>
          <a:bodyPr/>
          <a:lstStyle>
            <a:lvl1pPr>
              <a:defRPr sz="2800" b="1">
                <a:solidFill>
                  <a:srgbClr val="451551"/>
                </a:solidFill>
              </a:defRPr>
            </a:lvl1pPr>
          </a:lstStyle>
          <a:p>
            <a:pPr lvl="0"/>
            <a:r>
              <a:rPr lang="en-GB" dirty="0"/>
              <a:t>This is a sample quote layout page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C07EA-B101-2B47-93F9-A49290842A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8228" y="2448783"/>
            <a:ext cx="3305339" cy="110920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GB" dirty="0">
                <a:solidFill>
                  <a:srgbClr val="0E0E0E"/>
                </a:solidFill>
                <a:latin typeface="Lato" panose="020F0502020204030203" pitchFamily="34" charset="77"/>
              </a:rPr>
              <a:t>“Insert quote or other important information to highlight here.”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04346E8A-9F1F-9146-9406-50ECCE3E29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8228" y="3926072"/>
            <a:ext cx="3305339" cy="1220117"/>
          </a:xfrm>
        </p:spPr>
        <p:txBody>
          <a:bodyPr>
            <a:normAutofit/>
          </a:bodyPr>
          <a:lstStyle>
            <a:lvl1pPr>
              <a:defRPr sz="1800" b="0"/>
            </a:lvl1pPr>
          </a:lstStyle>
          <a:p>
            <a:r>
              <a:rPr lang="en-GB" dirty="0">
                <a:solidFill>
                  <a:srgbClr val="0E0E0E"/>
                </a:solidFill>
                <a:latin typeface="Lato" panose="020F0502020204030203" pitchFamily="34" charset="77"/>
              </a:rPr>
              <a:t>Insert name and job title here</a:t>
            </a:r>
          </a:p>
        </p:txBody>
      </p:sp>
    </p:spTree>
    <p:extLst>
      <p:ext uri="{BB962C8B-B14F-4D97-AF65-F5344CB8AC3E}">
        <p14:creationId xmlns:p14="http://schemas.microsoft.com/office/powerpoint/2010/main" val="1847897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 Image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5839A32-3E49-0347-85A7-6A2D5D9EF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2942" y="385353"/>
            <a:ext cx="3200400" cy="6122126"/>
          </a:xfrm>
          <a:prstGeom prst="rect">
            <a:avLst/>
          </a:prstGeom>
          <a:solidFill>
            <a:srgbClr val="451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BAD4AF8-AA18-5A42-BB2F-5211ADA7E9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6384" y="697028"/>
            <a:ext cx="2433083" cy="41903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 sample page layout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C8CFE05A-6CA3-6E40-94D1-03A9048CB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46519" y="404892"/>
            <a:ext cx="4088843" cy="6098821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C715E6-6E97-2843-9347-B83E02ADD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540" y="6060646"/>
            <a:ext cx="666786" cy="2177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D69804D-586D-7C4C-BAE5-0FAC1C8A9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59781" y="401128"/>
            <a:ext cx="3772219" cy="6106351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62BF7-BCB5-6E40-BF7A-8FE36C6272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47673" y="697028"/>
            <a:ext cx="2863332" cy="741776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GB" dirty="0"/>
              <a:t>Example one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C07EA-B101-2B47-93F9-A49290842A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8228" y="1452117"/>
            <a:ext cx="3447388" cy="122011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GB" dirty="0">
                <a:solidFill>
                  <a:srgbClr val="0E0E0E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BB12C6A-B190-0441-8AB6-F4FCE56171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7673" y="3231365"/>
            <a:ext cx="2863332" cy="741776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GB" dirty="0"/>
              <a:t>Example two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04346E8A-9F1F-9146-9406-50ECCE3E29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8228" y="3986454"/>
            <a:ext cx="3447388" cy="122011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GB" dirty="0">
                <a:solidFill>
                  <a:srgbClr val="0E0E0E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</p:txBody>
      </p:sp>
    </p:spTree>
    <p:extLst>
      <p:ext uri="{BB962C8B-B14F-4D97-AF65-F5344CB8AC3E}">
        <p14:creationId xmlns:p14="http://schemas.microsoft.com/office/powerpoint/2010/main" val="39397118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Imag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AB2B26-D75C-1146-BA54-065199B46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9999" y="367937"/>
            <a:ext cx="11472001" cy="6122126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D06FB-66AF-0540-962A-7751FA6409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6385" y="487510"/>
            <a:ext cx="6624432" cy="12763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rgbClr val="222222"/>
                </a:solidFill>
              </a:defRPr>
            </a:lvl1pPr>
          </a:lstStyle>
          <a:p>
            <a:r>
              <a:rPr lang="en-US" dirty="0"/>
              <a:t>This is a sample page layout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AF89FD6B-3774-0946-9EF6-17EFA435C9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6888" y="1775004"/>
            <a:ext cx="6623929" cy="7651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Subtitle here please</a:t>
            </a:r>
            <a:endParaRPr lang="en-US" dirty="0"/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9B118A4B-6435-DC40-953D-BE77A26858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383" y="2551323"/>
            <a:ext cx="6624433" cy="3288922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>
              <a:spcBef>
                <a:spcPts val="200"/>
              </a:spcBef>
              <a:buFont typeface="Arial" panose="020B0604020202020204" pitchFamily="34" charset="0"/>
              <a:buNone/>
              <a:defRPr sz="1800">
                <a:solidFill>
                  <a:srgbClr val="22222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use this space to insert written content as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222222"/>
              </a:solidFill>
              <a:latin typeface="Lato" panose="020F0502020204030203" pitchFamily="34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0B294-BAC4-5649-A920-E506AB8F8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822" y="6056144"/>
            <a:ext cx="669504" cy="218020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83B87938-91E5-7A42-B3B8-E496B9411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39295" y="538933"/>
            <a:ext cx="4274226" cy="271861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46BE371-9E73-7148-BCCF-AB4D82E0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39295" y="3514498"/>
            <a:ext cx="4274226" cy="2718617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53715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30B294-BAC4-5649-A920-E506AB8F8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822" y="6056144"/>
            <a:ext cx="669504" cy="218020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83B87938-91E5-7A42-B3B8-E496B9411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24354" y="314326"/>
            <a:ext cx="3546708" cy="313876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119C8A8D-2AC3-2B4C-A6C2-A3A6B2C90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62398" y="3459199"/>
            <a:ext cx="4261955" cy="308447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B0F2D17-1073-E742-9DC7-B0AB3D75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5689" y="314326"/>
            <a:ext cx="3546708" cy="313876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1B12AB-40F0-2246-B10F-2DCE9FD717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688" y="4465747"/>
            <a:ext cx="3546475" cy="609878"/>
          </a:xfrm>
        </p:spPr>
        <p:txBody>
          <a:bodyPr/>
          <a:lstStyle>
            <a:lvl1pPr>
              <a:defRPr sz="4000" b="1">
                <a:solidFill>
                  <a:srgbClr val="004751"/>
                </a:solidFill>
              </a:defRPr>
            </a:lvl1pPr>
          </a:lstStyle>
          <a:p>
            <a:r>
              <a:rPr lang="en-US" dirty="0"/>
              <a:t>Stat</a:t>
            </a:r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8CD48752-2C68-1B40-9F2A-444A7689AD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688" y="5121422"/>
            <a:ext cx="3546709" cy="76657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Use this space for additional info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4C8273F-3EAE-604D-BCE8-21597CA1A3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5515" y="1819793"/>
            <a:ext cx="3386003" cy="58050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rgbClr val="004751"/>
                </a:solidFill>
              </a:defRPr>
            </a:lvl1pPr>
          </a:lstStyle>
          <a:p>
            <a:r>
              <a:rPr lang="en-US" dirty="0"/>
              <a:t>Number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1710FE5-F65E-CA48-9347-3F71D352FA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5515" y="2470096"/>
            <a:ext cx="3546709" cy="76657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Use this space for additional info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13355-E55E-2940-9510-C330341464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5175" y="4465748"/>
            <a:ext cx="3546475" cy="609878"/>
          </a:xfrm>
        </p:spPr>
        <p:txBody>
          <a:bodyPr/>
          <a:lstStyle>
            <a:lvl1pPr>
              <a:defRPr sz="4000" b="1">
                <a:solidFill>
                  <a:srgbClr val="004751"/>
                </a:solidFill>
              </a:defRPr>
            </a:lvl1pPr>
          </a:lstStyle>
          <a:p>
            <a:pPr lvl="0"/>
            <a:r>
              <a:rPr lang="en-US" dirty="0"/>
              <a:t>Figure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6CC24A9A-3301-E54E-827F-EBB7EC0F68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5059" y="5145570"/>
            <a:ext cx="3546709" cy="76657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Use this space for additional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428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06FB-66AF-0540-962A-7751FA6409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6384" y="478274"/>
            <a:ext cx="7576051" cy="12763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rgbClr val="004751"/>
                </a:solidFill>
              </a:defRPr>
            </a:lvl1pPr>
          </a:lstStyle>
          <a:p>
            <a:r>
              <a:rPr lang="en-US" dirty="0"/>
              <a:t>This is a sample page layout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0B294-BAC4-5649-A920-E506AB8F8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822" y="6056144"/>
            <a:ext cx="669504" cy="21802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B66C64C-3FFA-634F-A991-43B9787E8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5839" y="1953699"/>
            <a:ext cx="1063517" cy="1079863"/>
          </a:xfrm>
          <a:prstGeom prst="ellipse">
            <a:avLst/>
          </a:prstGeom>
          <a:solidFill>
            <a:srgbClr val="186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A8B500A-24C7-2C40-9CE8-A52002787C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5839" y="2113662"/>
            <a:ext cx="1076325" cy="669260"/>
          </a:xfrm>
        </p:spPr>
        <p:txBody>
          <a:bodyPr/>
          <a:lstStyle>
            <a:lvl1pPr algn="ctr">
              <a:buFontTx/>
              <a:buNone/>
              <a:defRPr sz="4400">
                <a:solidFill>
                  <a:schemeClr val="bg1">
                    <a:lumMod val="9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GB" dirty="0"/>
              <a:t>A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89CD6F5-09C6-CF43-801F-11210A9B3E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4616" y="2159000"/>
            <a:ext cx="4221384" cy="669260"/>
          </a:xfrm>
        </p:spPr>
        <p:txBody>
          <a:bodyPr>
            <a:normAutofit/>
          </a:bodyPr>
          <a:lstStyle>
            <a:lvl1pPr>
              <a:buFontTx/>
              <a:buNone/>
              <a:defRPr sz="1800"/>
            </a:lvl1pPr>
          </a:lstStyle>
          <a:p>
            <a:pPr lvl="0"/>
            <a:r>
              <a:rPr lang="en-GB" dirty="0"/>
              <a:t>Please use this space to insert written content as required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77B7CD-4B9B-F849-A067-394EFA224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5839" y="3619138"/>
            <a:ext cx="1063517" cy="1079863"/>
          </a:xfrm>
          <a:prstGeom prst="ellipse">
            <a:avLst/>
          </a:prstGeom>
          <a:solidFill>
            <a:srgbClr val="186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26A8F7DF-BE4D-3340-9CBA-F94B6FD2BA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5839" y="3779101"/>
            <a:ext cx="1076325" cy="669260"/>
          </a:xfrm>
        </p:spPr>
        <p:txBody>
          <a:bodyPr/>
          <a:lstStyle>
            <a:lvl1pPr algn="ctr">
              <a:buFontTx/>
              <a:buNone/>
              <a:defRPr sz="4400">
                <a:solidFill>
                  <a:schemeClr val="bg1">
                    <a:lumMod val="9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GB" dirty="0"/>
              <a:t>B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DEAEC19-F8A5-FB4E-BB11-FF53345EAE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4616" y="3824439"/>
            <a:ext cx="4221384" cy="669260"/>
          </a:xfrm>
        </p:spPr>
        <p:txBody>
          <a:bodyPr>
            <a:normAutofit/>
          </a:bodyPr>
          <a:lstStyle>
            <a:lvl1pPr>
              <a:buFontTx/>
              <a:buNone/>
              <a:defRPr sz="1800"/>
            </a:lvl1pPr>
          </a:lstStyle>
          <a:p>
            <a:pPr lvl="0"/>
            <a:r>
              <a:rPr lang="en-GB" dirty="0"/>
              <a:t>Please use this space to insert written content as required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8166BF-E184-0F4D-87A0-127CC9E8E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30964" y="1953698"/>
            <a:ext cx="1063517" cy="1079863"/>
          </a:xfrm>
          <a:prstGeom prst="ellipse">
            <a:avLst/>
          </a:prstGeom>
          <a:solidFill>
            <a:srgbClr val="186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0D9FC-CDF8-C546-81C4-51702F12CD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30964" y="2158834"/>
            <a:ext cx="1076325" cy="669260"/>
          </a:xfrm>
        </p:spPr>
        <p:txBody>
          <a:bodyPr/>
          <a:lstStyle>
            <a:lvl1pPr algn="ctr">
              <a:defRPr sz="44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C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4B622B4-316C-5F49-AC2A-6362389512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19742" y="2159000"/>
            <a:ext cx="4221384" cy="669260"/>
          </a:xfrm>
        </p:spPr>
        <p:txBody>
          <a:bodyPr>
            <a:normAutofit/>
          </a:bodyPr>
          <a:lstStyle>
            <a:lvl1pPr>
              <a:buFontTx/>
              <a:buNone/>
              <a:defRPr sz="1800"/>
            </a:lvl1pPr>
          </a:lstStyle>
          <a:p>
            <a:pPr lvl="0"/>
            <a:r>
              <a:rPr lang="en-GB" dirty="0"/>
              <a:t>Please use this space to insert written content as required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139DD6-5EFF-5444-A8E9-5BE8E706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30965" y="3619138"/>
            <a:ext cx="1063517" cy="1079863"/>
          </a:xfrm>
          <a:prstGeom prst="ellipse">
            <a:avLst/>
          </a:prstGeom>
          <a:solidFill>
            <a:srgbClr val="186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87EFCFEC-58A9-1946-A73C-89359C5AC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0965" y="3779101"/>
            <a:ext cx="1076325" cy="669260"/>
          </a:xfrm>
        </p:spPr>
        <p:txBody>
          <a:bodyPr/>
          <a:lstStyle>
            <a:lvl1pPr algn="ctr">
              <a:buFontTx/>
              <a:buNone/>
              <a:defRPr sz="4400">
                <a:solidFill>
                  <a:schemeClr val="bg1">
                    <a:lumMod val="9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GB" dirty="0"/>
              <a:t>D</a:t>
            </a:r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BB6F2639-01A1-DD47-AA90-FF9C8F26AF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19742" y="3824439"/>
            <a:ext cx="4221384" cy="669260"/>
          </a:xfrm>
        </p:spPr>
        <p:txBody>
          <a:bodyPr>
            <a:normAutofit/>
          </a:bodyPr>
          <a:lstStyle>
            <a:lvl1pPr>
              <a:buFontTx/>
              <a:buNone/>
              <a:defRPr sz="1800"/>
            </a:lvl1pPr>
          </a:lstStyle>
          <a:p>
            <a:pPr lvl="0"/>
            <a:r>
              <a:rPr lang="en-GB" dirty="0"/>
              <a:t>Please use this space to insert written content as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2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06FB-66AF-0540-962A-7751FA6409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6384" y="487510"/>
            <a:ext cx="7531197" cy="76517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rgbClr val="451551"/>
                </a:solidFill>
              </a:defRPr>
            </a:lvl1pPr>
          </a:lstStyle>
          <a:p>
            <a:r>
              <a:rPr lang="en-US" dirty="0"/>
              <a:t>Table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0B294-BAC4-5649-A920-E506AB8F8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822" y="6056144"/>
            <a:ext cx="669504" cy="218020"/>
          </a:xfrm>
          <a:prstGeom prst="rect">
            <a:avLst/>
          </a:prstGeom>
        </p:spPr>
      </p:pic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D1D1064C-AA1D-9442-93F9-A6AF006554F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384" y="1268505"/>
            <a:ext cx="7531197" cy="76517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insert tables according to the style below</a:t>
            </a:r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7FEA4806-8CAE-8D4D-88AC-691B8A06E9A4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496888" y="2392363"/>
            <a:ext cx="5191531" cy="275379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able Placeholder 5">
            <a:extLst>
              <a:ext uri="{FF2B5EF4-FFF2-40B4-BE49-F238E27FC236}">
                <a16:creationId xmlns:a16="http://schemas.microsoft.com/office/drawing/2014/main" id="{194BD8C5-50CB-3B48-80B0-64F3B438E273}"/>
              </a:ext>
            </a:extLst>
          </p:cNvPr>
          <p:cNvSpPr>
            <a:spLocks noGrp="1"/>
          </p:cNvSpPr>
          <p:nvPr>
            <p:ph type="tbl" sz="quarter" idx="20"/>
          </p:nvPr>
        </p:nvSpPr>
        <p:spPr>
          <a:xfrm>
            <a:off x="6096000" y="2392363"/>
            <a:ext cx="5191531" cy="275379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6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06FB-66AF-0540-962A-7751FA6409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6384" y="487510"/>
            <a:ext cx="7531197" cy="76517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rgbClr val="004751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0B294-BAC4-5649-A920-E506AB8F8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822" y="6056144"/>
            <a:ext cx="669504" cy="218020"/>
          </a:xfrm>
          <a:prstGeom prst="rect">
            <a:avLst/>
          </a:prstGeom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7E3AB261-B17C-5046-A098-0ADB62DAAA7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882866" y="2015207"/>
            <a:ext cx="4700587" cy="36687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Chart Placeholder 4">
            <a:extLst>
              <a:ext uri="{FF2B5EF4-FFF2-40B4-BE49-F238E27FC236}">
                <a16:creationId xmlns:a16="http://schemas.microsoft.com/office/drawing/2014/main" id="{3A5B2D22-2763-9D41-9CA4-2B9DADCE1519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359933" y="2015206"/>
            <a:ext cx="4700587" cy="36687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00CB555-DC95-4199-AD2B-E93B100471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148" y="1268506"/>
            <a:ext cx="7540433" cy="41142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GB" dirty="0">
                <a:solidFill>
                  <a:srgbClr val="222222"/>
                </a:solidFill>
                <a:latin typeface="Lato" panose="020F0502020204030203" pitchFamily="34" charset="77"/>
              </a:rPr>
              <a:t>Please insert charts according to the style below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079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gn Off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E12E55-EF22-1E4A-AAB4-8BAE571F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354" y="622099"/>
            <a:ext cx="4267199" cy="41177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3D11CDE-861E-DF4A-AF8D-3BAD036F28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396" y="2663825"/>
            <a:ext cx="7531197" cy="76517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600">
                <a:solidFill>
                  <a:srgbClr val="22222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157355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gn Off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EA45CF0-3F95-1A42-9B3B-E6BE7FB09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00" y="350520"/>
            <a:ext cx="11472000" cy="6156959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E12E55-EF22-1E4A-AAB4-8BAE571F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354" y="622099"/>
            <a:ext cx="4267199" cy="41177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3D11CDE-861E-DF4A-AF8D-3BAD036F28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396" y="2663825"/>
            <a:ext cx="7531197" cy="76517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600">
                <a:solidFill>
                  <a:srgbClr val="22222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8610048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gn Off (Te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EA45CF0-3F95-1A42-9B3B-E6BE7FB09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00" y="350520"/>
            <a:ext cx="11472000" cy="6156959"/>
          </a:xfrm>
          <a:prstGeom prst="rect">
            <a:avLst/>
          </a:prstGeom>
          <a:solidFill>
            <a:srgbClr val="186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D11CDE-861E-DF4A-AF8D-3BAD036F28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396" y="2663825"/>
            <a:ext cx="7531197" cy="76517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40DE4A-289F-6041-807C-AFF82A201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354" y="638430"/>
            <a:ext cx="4267199" cy="41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2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A5B340-A139-43F1-8897-F72E32D27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01" y="350520"/>
            <a:ext cx="5530660" cy="6156959"/>
          </a:xfrm>
          <a:prstGeom prst="rect">
            <a:avLst/>
          </a:prstGeom>
          <a:solidFill>
            <a:srgbClr val="451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D23A9BB-0467-40B1-8547-4AAFA68D1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8" y="344630"/>
            <a:ext cx="5736002" cy="6168740"/>
          </a:xfrm>
        </p:spPr>
        <p:txBody>
          <a:bodyPr/>
          <a:lstStyle/>
          <a:p>
            <a:endParaRPr lang="en-GB"/>
          </a:p>
        </p:txBody>
      </p:sp>
      <p:pic>
        <p:nvPicPr>
          <p:cNvPr id="6" name="Picture 5" descr="National Institute for Health and Care Excellence logo">
            <a:extLst>
              <a:ext uri="{FF2B5EF4-FFF2-40B4-BE49-F238E27FC236}">
                <a16:creationId xmlns:a16="http://schemas.microsoft.com/office/drawing/2014/main" id="{B01BEAF0-10A5-487D-A638-8580733C8C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988" y="5710518"/>
            <a:ext cx="4267199" cy="41177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9789412-DB88-448F-8665-80D1476288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4988" y="683466"/>
            <a:ext cx="3924300" cy="12763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 sample title page layout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5407C8E-9326-4458-9C56-2C76C948E0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4988" y="2202747"/>
            <a:ext cx="3924300" cy="13565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Subtitle here please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727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gn Off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EA45CF0-3F95-1A42-9B3B-E6BE7FB09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00" y="350520"/>
            <a:ext cx="11472000" cy="6156959"/>
          </a:xfrm>
          <a:prstGeom prst="rect">
            <a:avLst/>
          </a:prstGeom>
          <a:solidFill>
            <a:srgbClr val="451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D11CDE-861E-DF4A-AF8D-3BAD036F28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396" y="2663825"/>
            <a:ext cx="7531197" cy="76517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40DE4A-289F-6041-807C-AFF82A201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354" y="638430"/>
            <a:ext cx="4267199" cy="41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8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(Te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A5B340-A139-43F1-8897-F72E32D27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00" y="350520"/>
            <a:ext cx="11471999" cy="6156959"/>
          </a:xfrm>
          <a:prstGeom prst="rect">
            <a:avLst/>
          </a:prstGeom>
          <a:solidFill>
            <a:srgbClr val="186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D06FB-66AF-0540-962A-7751FA6409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4988" y="746309"/>
            <a:ext cx="5199563" cy="12763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 sample divider page layout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18A4B-6435-DC40-953D-BE77A26858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4988" y="2230292"/>
            <a:ext cx="5199564" cy="13565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Subtitle here please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1BEAF0-10A5-487D-A638-8580733C8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988" y="5710518"/>
            <a:ext cx="4267199" cy="41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8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A5B340-A139-43F1-8897-F72E32D27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00" y="350520"/>
            <a:ext cx="11471999" cy="6156959"/>
          </a:xfrm>
          <a:prstGeom prst="rect">
            <a:avLst/>
          </a:prstGeom>
          <a:solidFill>
            <a:srgbClr val="451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1BEAF0-10A5-487D-A638-8580733C8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988" y="5710518"/>
            <a:ext cx="4267199" cy="41177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D2AEADB-4337-4878-BB07-3CD1B33B46B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4988" y="746309"/>
            <a:ext cx="5199563" cy="12763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 sample divider page layout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F404470-FC0D-4812-9A23-A880D12A6DD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4988" y="2230292"/>
            <a:ext cx="5199564" cy="13565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Subtitle here please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7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Pag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06FB-66AF-0540-962A-7751FA6409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6383" y="487510"/>
            <a:ext cx="11178381" cy="12763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This is a sample page layout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0B294-BAC4-5649-A920-E506AB8F8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822" y="6056144"/>
            <a:ext cx="669504" cy="21802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59B50-E623-4981-8E6B-4C312DCAB9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6383" y="1778908"/>
            <a:ext cx="11177587" cy="4005262"/>
          </a:xfrm>
        </p:spPr>
        <p:txBody>
          <a:bodyPr/>
          <a:lstStyle>
            <a:lvl1pPr>
              <a:lnSpc>
                <a:spcPct val="150000"/>
              </a:lnSpc>
              <a:defRPr sz="1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800"/>
            </a:lvl4pPr>
            <a:lvl5pPr>
              <a:lnSpc>
                <a:spcPct val="150000"/>
              </a:lnSpc>
              <a:defRPr sz="1800"/>
            </a:lvl5pPr>
          </a:lstStyle>
          <a:p>
            <a:pPr lvl="0"/>
            <a:r>
              <a:rPr lang="en-US" dirty="0"/>
              <a:t>Please use this space to insert written content as required. Please use </a:t>
            </a:r>
            <a:r>
              <a:rPr lang="en-US" dirty="0" err="1"/>
              <a:t>Lato</a:t>
            </a:r>
            <a:r>
              <a:rPr lang="en-US" dirty="0"/>
              <a:t> or Arial with a minimum font size of 18 </a:t>
            </a:r>
            <a:r>
              <a:rPr lang="en-US" dirty="0" err="1"/>
              <a:t>pt</a:t>
            </a:r>
            <a:r>
              <a:rPr lang="en-US" dirty="0"/>
              <a:t> and avoid changing the </a:t>
            </a:r>
            <a:r>
              <a:rPr lang="en-US" dirty="0" err="1"/>
              <a:t>colour</a:t>
            </a:r>
            <a:r>
              <a:rPr lang="en-US" dirty="0"/>
              <a:t> of the text.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488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Pag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99BF27-F2A3-634A-9BA9-2AAB83CB1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00" y="350520"/>
            <a:ext cx="11472000" cy="6156959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D06FB-66AF-0540-962A-7751FA6409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6384" y="487510"/>
            <a:ext cx="11075987" cy="12763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This is a sample page layout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0B294-BAC4-5649-A920-E506AB8F8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822" y="6056144"/>
            <a:ext cx="669504" cy="218020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33D4C08-E927-4E75-8C3B-65EC3A83513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6383" y="1778908"/>
            <a:ext cx="11177587" cy="4005262"/>
          </a:xfrm>
        </p:spPr>
        <p:txBody>
          <a:bodyPr/>
          <a:lstStyle>
            <a:lvl1pPr>
              <a:lnSpc>
                <a:spcPct val="150000"/>
              </a:lnSpc>
              <a:defRPr sz="1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800"/>
            </a:lvl4pPr>
            <a:lvl5pPr>
              <a:lnSpc>
                <a:spcPct val="150000"/>
              </a:lnSpc>
              <a:defRPr sz="1800"/>
            </a:lvl5pPr>
          </a:lstStyle>
          <a:p>
            <a:pPr lvl="0"/>
            <a:r>
              <a:rPr lang="en-US" dirty="0"/>
              <a:t>Please use this space to insert written content as required. Please use </a:t>
            </a:r>
            <a:r>
              <a:rPr lang="en-US" dirty="0" err="1"/>
              <a:t>Lato</a:t>
            </a:r>
            <a:r>
              <a:rPr lang="en-US" dirty="0"/>
              <a:t> or Arial with a minimum font size of 18 </a:t>
            </a:r>
            <a:r>
              <a:rPr lang="en-US" dirty="0" err="1"/>
              <a:t>pt</a:t>
            </a:r>
            <a:r>
              <a:rPr lang="en-US" dirty="0"/>
              <a:t> and avoid changing the </a:t>
            </a:r>
            <a:r>
              <a:rPr lang="en-US" dirty="0" err="1"/>
              <a:t>colour</a:t>
            </a:r>
            <a:r>
              <a:rPr lang="en-US" dirty="0"/>
              <a:t> of the text.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672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Page (Te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99BF27-F2A3-634A-9BA9-2AAB83CB1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00" y="350520"/>
            <a:ext cx="11472000" cy="6156959"/>
          </a:xfrm>
          <a:prstGeom prst="rect">
            <a:avLst/>
          </a:prstGeom>
          <a:solidFill>
            <a:srgbClr val="186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D06FB-66AF-0540-962A-7751FA6409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6384" y="487510"/>
            <a:ext cx="11076491" cy="12763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 sample page layout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8FBA05-6CDC-A840-80FD-B02E6D8D8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540" y="6060646"/>
            <a:ext cx="666786" cy="217726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505188C-4EA9-41FC-88B3-8C1274287F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6383" y="1778908"/>
            <a:ext cx="11177587" cy="4005262"/>
          </a:xfrm>
        </p:spPr>
        <p:txBody>
          <a:bodyPr/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8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Please use this space to insert written content as required. Please use </a:t>
            </a:r>
            <a:r>
              <a:rPr lang="en-US" dirty="0" err="1"/>
              <a:t>Lato</a:t>
            </a:r>
            <a:r>
              <a:rPr lang="en-US" dirty="0"/>
              <a:t> or Arial with a minimum font size of 18 </a:t>
            </a:r>
            <a:r>
              <a:rPr lang="en-US" dirty="0" err="1"/>
              <a:t>pt</a:t>
            </a:r>
            <a:r>
              <a:rPr lang="en-US" dirty="0"/>
              <a:t> and avoid changing the </a:t>
            </a:r>
            <a:r>
              <a:rPr lang="en-US" dirty="0" err="1"/>
              <a:t>colour</a:t>
            </a:r>
            <a:r>
              <a:rPr lang="en-US" dirty="0"/>
              <a:t> of the text.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29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8D95A3C9-9C62-4772-A1CE-36239AA18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365125"/>
            <a:ext cx="4324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This is the slide master template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910A4F-E315-42EE-8468-BC6F40042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725" y="1901825"/>
            <a:ext cx="432435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Please select from the available layout slides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0BEE5-F46E-489E-A982-23DBD40B04C7}"/>
              </a:ext>
            </a:extLst>
          </p:cNvPr>
          <p:cNvSpPr txBox="1"/>
          <p:nvPr userDrawn="1"/>
        </p:nvSpPr>
        <p:spPr>
          <a:xfrm>
            <a:off x="10464802" y="6479432"/>
            <a:ext cx="168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0D9BCF7-9F5D-465F-A433-C4E25544D769}" type="slidenum">
              <a:rPr lang="en-GB" smtClean="0"/>
              <a:pPr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1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59" r:id="rId2"/>
    <p:sldLayoutId id="2147483961" r:id="rId3"/>
    <p:sldLayoutId id="2147483960" r:id="rId4"/>
    <p:sldLayoutId id="2147483962" r:id="rId5"/>
    <p:sldLayoutId id="2147483963" r:id="rId6"/>
    <p:sldLayoutId id="2147483965" r:id="rId7"/>
    <p:sldLayoutId id="2147483966" r:id="rId8"/>
    <p:sldLayoutId id="2147483967" r:id="rId9"/>
    <p:sldLayoutId id="2147483968" r:id="rId10"/>
    <p:sldLayoutId id="2147483970" r:id="rId11"/>
    <p:sldLayoutId id="2147483969" r:id="rId12"/>
    <p:sldLayoutId id="2147483972" r:id="rId13"/>
    <p:sldLayoutId id="2147483971" r:id="rId14"/>
    <p:sldLayoutId id="2147483973" r:id="rId15"/>
    <p:sldLayoutId id="2147483974" r:id="rId16"/>
    <p:sldLayoutId id="2147483975" r:id="rId17"/>
    <p:sldLayoutId id="2147483976" r:id="rId18"/>
    <p:sldLayoutId id="2147484000" r:id="rId19"/>
    <p:sldLayoutId id="2147484001" r:id="rId20"/>
    <p:sldLayoutId id="2147484002" r:id="rId21"/>
    <p:sldLayoutId id="2147484003" r:id="rId22"/>
    <p:sldLayoutId id="2147483980" r:id="rId23"/>
    <p:sldLayoutId id="2147483981" r:id="rId24"/>
    <p:sldLayoutId id="2147483983" r:id="rId25"/>
    <p:sldLayoutId id="2147483982" r:id="rId26"/>
    <p:sldLayoutId id="2147483978" r:id="rId27"/>
    <p:sldLayoutId id="2147483977" r:id="rId28"/>
    <p:sldLayoutId id="2147483985" r:id="rId29"/>
    <p:sldLayoutId id="2147483986" r:id="rId30"/>
    <p:sldLayoutId id="2147483984" r:id="rId31"/>
    <p:sldLayoutId id="2147483987" r:id="rId32"/>
    <p:sldLayoutId id="2147483988" r:id="rId33"/>
    <p:sldLayoutId id="2147483989" r:id="rId34"/>
    <p:sldLayoutId id="2147483993" r:id="rId35"/>
    <p:sldLayoutId id="2147483994" r:id="rId36"/>
    <p:sldLayoutId id="2147483996" r:id="rId37"/>
    <p:sldLayoutId id="2147483997" r:id="rId38"/>
    <p:sldLayoutId id="2147483998" r:id="rId39"/>
    <p:sldLayoutId id="2147483999" r:id="rId4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.org.uk/terms-and-conditions#notice-of-rights" TargetMode="Externa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3DFF-8805-4CCA-8DFF-D155D4827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988" y="746309"/>
            <a:ext cx="10559539" cy="2256664"/>
          </a:xfrm>
        </p:spPr>
        <p:txBody>
          <a:bodyPr>
            <a:normAutofit/>
          </a:bodyPr>
          <a:lstStyle/>
          <a:p>
            <a:r>
              <a:rPr lang="en-GB" dirty="0"/>
              <a:t>The advantages and challenges of using R and Shiny to develop diagnostic pathway models for NICE clinical guidelines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E7C7C-B206-428B-B45A-A3A3C0705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988" y="4736410"/>
            <a:ext cx="5199564" cy="1356518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Alfredo Mariani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2C8D18C-BA3F-391B-8681-EACCA08110D6}"/>
              </a:ext>
            </a:extLst>
          </p:cNvPr>
          <p:cNvSpPr txBox="1">
            <a:spLocks/>
          </p:cNvSpPr>
          <p:nvPr/>
        </p:nvSpPr>
        <p:spPr>
          <a:xfrm>
            <a:off x="724988" y="2324714"/>
            <a:ext cx="5199564" cy="1356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r>
              <a:rPr lang="en-GB" dirty="0"/>
              <a:t>The case of asthma</a:t>
            </a:r>
          </a:p>
        </p:txBody>
      </p:sp>
    </p:spTree>
    <p:extLst>
      <p:ext uri="{BB962C8B-B14F-4D97-AF65-F5344CB8AC3E}">
        <p14:creationId xmlns:p14="http://schemas.microsoft.com/office/powerpoint/2010/main" val="962037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EEBC-302B-4E48-F3BC-C940B4914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383" y="487510"/>
            <a:ext cx="11178381" cy="849303"/>
          </a:xfrm>
        </p:spPr>
        <p:txBody>
          <a:bodyPr/>
          <a:lstStyle/>
          <a:p>
            <a:r>
              <a:rPr lang="en-GB" dirty="0"/>
              <a:t>Multivariate probit model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0593EE2-15F8-C466-8883-7E92B2AA84A9}"/>
              </a:ext>
            </a:extLst>
          </p:cNvPr>
          <p:cNvSpPr txBox="1">
            <a:spLocks/>
          </p:cNvSpPr>
          <p:nvPr/>
        </p:nvSpPr>
        <p:spPr>
          <a:xfrm>
            <a:off x="324152" y="1699670"/>
            <a:ext cx="10631424" cy="71762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If It is possible to generate pseudo IPD tests results if we have: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6EAA1C-0EF7-5C3F-6477-0D9A3EB41D36}"/>
              </a:ext>
            </a:extLst>
          </p:cNvPr>
          <p:cNvSpPr/>
          <p:nvPr/>
        </p:nvSpPr>
        <p:spPr>
          <a:xfrm>
            <a:off x="1343944" y="2851035"/>
            <a:ext cx="1544128" cy="8071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Sensitivity and specificity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67C9C7-E3A5-DFC3-1A52-D17C2E40E6E6}"/>
              </a:ext>
            </a:extLst>
          </p:cNvPr>
          <p:cNvSpPr/>
          <p:nvPr/>
        </p:nvSpPr>
        <p:spPr>
          <a:xfrm>
            <a:off x="1325256" y="4135674"/>
            <a:ext cx="1544128" cy="80712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Correlation matrix ∑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0EF713-D18B-139A-E736-4E47B83E590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888072" y="3254596"/>
            <a:ext cx="724574" cy="54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BD3B6B-019D-2245-8110-16D36C3E7B1F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 flipV="1">
            <a:off x="2869384" y="3800490"/>
            <a:ext cx="743262" cy="73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020E7D3D-75B2-4C98-6885-F49E878B25C5}"/>
              </a:ext>
            </a:extLst>
          </p:cNvPr>
          <p:cNvSpPr/>
          <p:nvPr/>
        </p:nvSpPr>
        <p:spPr>
          <a:xfrm>
            <a:off x="3612646" y="3061744"/>
            <a:ext cx="1913528" cy="1477491"/>
          </a:xfrm>
          <a:prstGeom prst="diamon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B2AFC1-0A14-D133-91C7-80EA656CA7B5}"/>
              </a:ext>
            </a:extLst>
          </p:cNvPr>
          <p:cNvCxnSpPr>
            <a:cxnSpLocks/>
            <a:stCxn id="18" idx="3"/>
            <a:endCxn id="20" idx="2"/>
          </p:cNvCxnSpPr>
          <p:nvPr/>
        </p:nvCxnSpPr>
        <p:spPr>
          <a:xfrm flipV="1">
            <a:off x="5526174" y="3800489"/>
            <a:ext cx="10715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93B842A-B52B-85C0-ED40-864CD2535D88}"/>
              </a:ext>
            </a:extLst>
          </p:cNvPr>
          <p:cNvSpPr/>
          <p:nvPr/>
        </p:nvSpPr>
        <p:spPr>
          <a:xfrm>
            <a:off x="6597772" y="3362698"/>
            <a:ext cx="2096219" cy="87558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Pseudo IPD test results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F6499-0222-42D7-C617-3B64A3C131DF}"/>
              </a:ext>
            </a:extLst>
          </p:cNvPr>
          <p:cNvSpPr txBox="1"/>
          <p:nvPr/>
        </p:nvSpPr>
        <p:spPr>
          <a:xfrm>
            <a:off x="5467148" y="3476553"/>
            <a:ext cx="1380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Simulates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BB4255-5C5B-8C8D-5763-744DFA515499}"/>
              </a:ext>
            </a:extLst>
          </p:cNvPr>
          <p:cNvSpPr txBox="1"/>
          <p:nvPr/>
        </p:nvSpPr>
        <p:spPr>
          <a:xfrm rot="18905198">
            <a:off x="2844021" y="4053613"/>
            <a:ext cx="1207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Fed into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A04CD2-8BEA-9145-18E3-831C54503F24}"/>
              </a:ext>
            </a:extLst>
          </p:cNvPr>
          <p:cNvSpPr txBox="1"/>
          <p:nvPr/>
        </p:nvSpPr>
        <p:spPr>
          <a:xfrm rot="2317632">
            <a:off x="2828198" y="3165939"/>
            <a:ext cx="1207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Fed into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8BC30A-071A-116F-65F9-9412E508CB64}"/>
              </a:ext>
            </a:extLst>
          </p:cNvPr>
          <p:cNvSpPr txBox="1"/>
          <p:nvPr/>
        </p:nvSpPr>
        <p:spPr>
          <a:xfrm>
            <a:off x="3885071" y="3398675"/>
            <a:ext cx="1407172" cy="923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Multivariate probit model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712DE842-B95A-99CE-D5A1-78071A5E4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280598"/>
              </p:ext>
            </p:extLst>
          </p:nvPr>
        </p:nvGraphicFramePr>
        <p:xfrm>
          <a:off x="5878529" y="4294052"/>
          <a:ext cx="3420000" cy="864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195482809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84358172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814452498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988504158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38940096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Test 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Test 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Test 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Asthma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5337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Patient 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Yes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46651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Patient B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No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279715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Patient 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Yes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83874707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6EC47E5-530E-55C5-5765-B169D5ADF452}"/>
              </a:ext>
            </a:extLst>
          </p:cNvPr>
          <p:cNvCxnSpPr>
            <a:cxnSpLocks/>
            <a:stCxn id="20" idx="6"/>
            <a:endCxn id="6" idx="2"/>
          </p:cNvCxnSpPr>
          <p:nvPr/>
        </p:nvCxnSpPr>
        <p:spPr>
          <a:xfrm flipV="1">
            <a:off x="8693991" y="3788396"/>
            <a:ext cx="1048109" cy="1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5AD8D5B-899F-F9ED-F489-A01BF6271CF1}"/>
              </a:ext>
            </a:extLst>
          </p:cNvPr>
          <p:cNvSpPr/>
          <p:nvPr/>
        </p:nvSpPr>
        <p:spPr>
          <a:xfrm>
            <a:off x="9742100" y="3350605"/>
            <a:ext cx="2096219" cy="87558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Joint accuracy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7644C7-9E7A-8389-2C87-952C9DF371A2}"/>
              </a:ext>
            </a:extLst>
          </p:cNvPr>
          <p:cNvSpPr txBox="1"/>
          <p:nvPr/>
        </p:nvSpPr>
        <p:spPr>
          <a:xfrm>
            <a:off x="8693991" y="3199554"/>
            <a:ext cx="13809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Used to calculate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3F87566F-D8F0-4077-41B2-EA18201FF7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4152" y="2963684"/>
                <a:ext cx="1173714" cy="7176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400" dirty="0">
                    <a:latin typeface="+mj-lt"/>
                  </a:rPr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GB" sz="1400" dirty="0">
                  <a:latin typeface="+mj-lt"/>
                </a:endParaRPr>
              </a:p>
            </p:txBody>
          </p:sp>
        </mc:Choice>
        <mc:Fallback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3F87566F-D8F0-4077-41B2-EA18201FF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52" y="2963684"/>
                <a:ext cx="1173714" cy="717626"/>
              </a:xfrm>
              <a:prstGeom prst="rect">
                <a:avLst/>
              </a:prstGeom>
              <a:blipFill>
                <a:blip r:embed="rId3"/>
                <a:stretch>
                  <a:fillRect l="-15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9588715D-827B-2539-D7BB-319732C736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4152" y="4158827"/>
                <a:ext cx="1173714" cy="7176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600" dirty="0">
                    <a:latin typeface="+mj-lt"/>
                  </a:rPr>
                  <a:t>2) </a:t>
                </a:r>
                <a:r>
                  <a:rPr lang="en-GB" sz="1600" dirty="0"/>
                  <a:t>∑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GB" sz="1600" dirty="0">
                  <a:latin typeface="+mj-lt"/>
                </a:endParaRPr>
              </a:p>
            </p:txBody>
          </p:sp>
        </mc:Choice>
        <mc:Fallback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9588715D-827B-2539-D7BB-319732C73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52" y="4158827"/>
                <a:ext cx="1173714" cy="717626"/>
              </a:xfrm>
              <a:prstGeom prst="rect">
                <a:avLst/>
              </a:prstGeom>
              <a:blipFill>
                <a:blip r:embed="rId4"/>
                <a:stretch>
                  <a:fillRect l="-25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77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/>
      <p:bldP spid="22" grpId="0"/>
      <p:bldP spid="23" grpId="0"/>
      <p:bldP spid="24" grpId="0"/>
      <p:bldP spid="6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D70EDE-E59B-F2BE-469A-6F0A3D859E20}"/>
              </a:ext>
            </a:extLst>
          </p:cNvPr>
          <p:cNvSpPr/>
          <p:nvPr/>
        </p:nvSpPr>
        <p:spPr>
          <a:xfrm>
            <a:off x="530062" y="2287975"/>
            <a:ext cx="4956338" cy="4206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4F31C-4181-941D-CFD5-45B1F3CF9F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4351" y="1718748"/>
            <a:ext cx="11177587" cy="400526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Conditional dependency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Flexibility in the definition of the strategies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351D5-C02F-9276-BD33-54648C717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Two main reasons to use 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70CAAF1-89E2-B119-A713-BD3FC01E712F}"/>
              </a:ext>
            </a:extLst>
          </p:cNvPr>
          <p:cNvSpPr txBox="1">
            <a:spLocks/>
          </p:cNvSpPr>
          <p:nvPr/>
        </p:nvSpPr>
        <p:spPr>
          <a:xfrm>
            <a:off x="656358" y="3232715"/>
            <a:ext cx="10879283" cy="2133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the previous diagnostic model, 6 diagnostic strategies were identified and included in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this update, the committee could not agree on a set of diagnostic pathways to explore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was clear they were interested in exploring several strategies during the mode development to produce a set of recommendations that could be </a:t>
            </a:r>
            <a:r>
              <a:rPr lang="en-GB" b="1" dirty="0"/>
              <a:t>flexible</a:t>
            </a:r>
            <a:r>
              <a:rPr lang="en-GB" dirty="0"/>
              <a:t> and </a:t>
            </a:r>
            <a:r>
              <a:rPr lang="en-GB" b="1" dirty="0"/>
              <a:t>implementable</a:t>
            </a:r>
          </a:p>
        </p:txBody>
      </p:sp>
    </p:spTree>
    <p:extLst>
      <p:ext uri="{BB962C8B-B14F-4D97-AF65-F5344CB8AC3E}">
        <p14:creationId xmlns:p14="http://schemas.microsoft.com/office/powerpoint/2010/main" val="313970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73F4D-52AF-D8F6-004C-68D757C772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Diagnostic pathways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EE8E9-3291-5029-545A-9F1FF78D1A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733" y="1407433"/>
            <a:ext cx="11177587" cy="1021442"/>
          </a:xfrm>
        </p:spPr>
        <p:txBody>
          <a:bodyPr/>
          <a:lstStyle/>
          <a:p>
            <a:r>
              <a:rPr lang="en-GB" dirty="0"/>
              <a:t>There are countless way to develop diagnostic pathways!</a:t>
            </a:r>
          </a:p>
          <a:p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74A6C8-D909-A64B-42F3-AD962F9F1341}"/>
              </a:ext>
            </a:extLst>
          </p:cNvPr>
          <p:cNvSpPr/>
          <p:nvPr/>
        </p:nvSpPr>
        <p:spPr>
          <a:xfrm>
            <a:off x="1581150" y="2905125"/>
            <a:ext cx="1666875" cy="5905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A8C91C-01A5-E8B7-B5C8-E4C07498773B}"/>
              </a:ext>
            </a:extLst>
          </p:cNvPr>
          <p:cNvSpPr/>
          <p:nvPr/>
        </p:nvSpPr>
        <p:spPr>
          <a:xfrm>
            <a:off x="4743450" y="2905125"/>
            <a:ext cx="1666875" cy="5905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685109-4AD6-BD80-D582-B7A386D5200E}"/>
              </a:ext>
            </a:extLst>
          </p:cNvPr>
          <p:cNvSpPr/>
          <p:nvPr/>
        </p:nvSpPr>
        <p:spPr>
          <a:xfrm>
            <a:off x="8029575" y="2905125"/>
            <a:ext cx="1666875" cy="5905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3D18E3-7752-F8F4-33E8-F061A1AFFB3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248025" y="3200400"/>
            <a:ext cx="1495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AFD1D2-08AA-A1F5-B88C-2011410C05B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410325" y="3200400"/>
            <a:ext cx="1619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5D1AE77-C2DD-1E48-6AF9-70A5B6E60F6A}"/>
              </a:ext>
            </a:extLst>
          </p:cNvPr>
          <p:cNvSpPr txBox="1">
            <a:spLocks/>
          </p:cNvSpPr>
          <p:nvPr/>
        </p:nvSpPr>
        <p:spPr>
          <a:xfrm>
            <a:off x="3022600" y="3795208"/>
            <a:ext cx="6426994" cy="651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Three tests can be arranged in a specific sequence </a:t>
            </a: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8A744C-FEFA-9743-2B38-84EB40FFB6BC}"/>
              </a:ext>
            </a:extLst>
          </p:cNvPr>
          <p:cNvSpPr txBox="1"/>
          <p:nvPr/>
        </p:nvSpPr>
        <p:spPr>
          <a:xfrm>
            <a:off x="2035175" y="2499117"/>
            <a:ext cx="987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Step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8DB9D8-183A-9CC9-72E6-44F7A442FED5}"/>
              </a:ext>
            </a:extLst>
          </p:cNvPr>
          <p:cNvSpPr txBox="1"/>
          <p:nvPr/>
        </p:nvSpPr>
        <p:spPr>
          <a:xfrm>
            <a:off x="5231101" y="2530773"/>
            <a:ext cx="987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Step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D540EB-2A60-5BCC-1CD0-CE62F473DDDF}"/>
              </a:ext>
            </a:extLst>
          </p:cNvPr>
          <p:cNvSpPr txBox="1"/>
          <p:nvPr/>
        </p:nvSpPr>
        <p:spPr>
          <a:xfrm>
            <a:off x="8519210" y="2499117"/>
            <a:ext cx="987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82017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73F4D-52AF-D8F6-004C-68D757C772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Diagnostic pathways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3D18E3-7752-F8F4-33E8-F061A1AFFB3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248025" y="3200400"/>
            <a:ext cx="1495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AFD1D2-08AA-A1F5-B88C-2011410C05B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410325" y="3200400"/>
            <a:ext cx="1619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74A6C8-D909-A64B-42F3-AD962F9F1341}"/>
              </a:ext>
            </a:extLst>
          </p:cNvPr>
          <p:cNvSpPr/>
          <p:nvPr/>
        </p:nvSpPr>
        <p:spPr>
          <a:xfrm>
            <a:off x="1581150" y="2905125"/>
            <a:ext cx="1666875" cy="5905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A8C91C-01A5-E8B7-B5C8-E4C07498773B}"/>
              </a:ext>
            </a:extLst>
          </p:cNvPr>
          <p:cNvSpPr/>
          <p:nvPr/>
        </p:nvSpPr>
        <p:spPr>
          <a:xfrm>
            <a:off x="4743450" y="2905125"/>
            <a:ext cx="1666875" cy="5905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685109-4AD6-BD80-D582-B7A386D5200E}"/>
              </a:ext>
            </a:extLst>
          </p:cNvPr>
          <p:cNvSpPr/>
          <p:nvPr/>
        </p:nvSpPr>
        <p:spPr>
          <a:xfrm>
            <a:off x="8029575" y="2905125"/>
            <a:ext cx="1666875" cy="5905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3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A137B21-E8C0-6801-D00C-D3C42454EF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733" y="1407433"/>
            <a:ext cx="11177587" cy="651701"/>
          </a:xfrm>
        </p:spPr>
        <p:txBody>
          <a:bodyPr/>
          <a:lstStyle/>
          <a:p>
            <a:r>
              <a:rPr lang="en-GB" dirty="0"/>
              <a:t>There are countless way to develop diagnostic pathways!</a:t>
            </a:r>
          </a:p>
          <a:p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F8CE4BB-6450-C445-5F0A-7A9C9CA35CE9}"/>
              </a:ext>
            </a:extLst>
          </p:cNvPr>
          <p:cNvSpPr txBox="1">
            <a:spLocks/>
          </p:cNvSpPr>
          <p:nvPr/>
        </p:nvSpPr>
        <p:spPr>
          <a:xfrm>
            <a:off x="3025378" y="3790950"/>
            <a:ext cx="5607844" cy="651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... but they can also be rearranged in various 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A83F34-D18C-495B-DB76-D08908999EFB}"/>
              </a:ext>
            </a:extLst>
          </p:cNvPr>
          <p:cNvSpPr txBox="1"/>
          <p:nvPr/>
        </p:nvSpPr>
        <p:spPr>
          <a:xfrm>
            <a:off x="2035175" y="2499117"/>
            <a:ext cx="987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Step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34276E-9BA7-AC36-B0E0-9D4825359D66}"/>
              </a:ext>
            </a:extLst>
          </p:cNvPr>
          <p:cNvSpPr txBox="1"/>
          <p:nvPr/>
        </p:nvSpPr>
        <p:spPr>
          <a:xfrm>
            <a:off x="5231101" y="2530773"/>
            <a:ext cx="987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Step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C3BF3-758F-1679-03F2-7C4554E215AA}"/>
              </a:ext>
            </a:extLst>
          </p:cNvPr>
          <p:cNvSpPr txBox="1"/>
          <p:nvPr/>
        </p:nvSpPr>
        <p:spPr>
          <a:xfrm>
            <a:off x="8519210" y="2499117"/>
            <a:ext cx="987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417166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0.52903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4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33333E-6 L -0.25937 3.33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34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-0.26953 3.33333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73F4D-52AF-D8F6-004C-68D757C772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Diagnostic pathways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3D18E3-7752-F8F4-33E8-F061A1AFFB3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248025" y="3200400"/>
            <a:ext cx="1495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AFD1D2-08AA-A1F5-B88C-2011410C05B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410325" y="3200400"/>
            <a:ext cx="1619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74A6C8-D909-A64B-42F3-AD962F9F1341}"/>
              </a:ext>
            </a:extLst>
          </p:cNvPr>
          <p:cNvSpPr/>
          <p:nvPr/>
        </p:nvSpPr>
        <p:spPr>
          <a:xfrm>
            <a:off x="1581150" y="2905125"/>
            <a:ext cx="1666875" cy="5905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685109-4AD6-BD80-D582-B7A386D5200E}"/>
              </a:ext>
            </a:extLst>
          </p:cNvPr>
          <p:cNvSpPr/>
          <p:nvPr/>
        </p:nvSpPr>
        <p:spPr>
          <a:xfrm>
            <a:off x="8029575" y="2905125"/>
            <a:ext cx="1666875" cy="5905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3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A137B21-E8C0-6801-D00C-D3C42454EF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733" y="1407433"/>
            <a:ext cx="11177587" cy="1021442"/>
          </a:xfrm>
        </p:spPr>
        <p:txBody>
          <a:bodyPr/>
          <a:lstStyle/>
          <a:p>
            <a:r>
              <a:rPr lang="en-GB" dirty="0"/>
              <a:t>There are countless way to develop diagnostic pathways!</a:t>
            </a:r>
          </a:p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29801-7C08-480C-7651-9828001C8C6C}"/>
              </a:ext>
            </a:extLst>
          </p:cNvPr>
          <p:cNvSpPr txBox="1">
            <a:spLocks/>
          </p:cNvSpPr>
          <p:nvPr/>
        </p:nvSpPr>
        <p:spPr>
          <a:xfrm>
            <a:off x="3414604" y="3829049"/>
            <a:ext cx="5607844" cy="651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... And could be combined in a single step!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C13907-5FC6-06E3-B24C-7036C1470CD4}"/>
              </a:ext>
            </a:extLst>
          </p:cNvPr>
          <p:cNvCxnSpPr>
            <a:cxnSpLocks/>
          </p:cNvCxnSpPr>
          <p:nvPr/>
        </p:nvCxnSpPr>
        <p:spPr>
          <a:xfrm>
            <a:off x="3248025" y="3495675"/>
            <a:ext cx="1495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A8C91C-01A5-E8B7-B5C8-E4C07498773B}"/>
              </a:ext>
            </a:extLst>
          </p:cNvPr>
          <p:cNvSpPr/>
          <p:nvPr/>
        </p:nvSpPr>
        <p:spPr>
          <a:xfrm>
            <a:off x="4743450" y="2905125"/>
            <a:ext cx="1666875" cy="5905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0BB8C-64A3-8BF8-8836-4462CB8FBDB8}"/>
              </a:ext>
            </a:extLst>
          </p:cNvPr>
          <p:cNvSpPr txBox="1"/>
          <p:nvPr/>
        </p:nvSpPr>
        <p:spPr>
          <a:xfrm>
            <a:off x="2035175" y="2499117"/>
            <a:ext cx="987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Step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96975-94BE-2370-1BED-E1DFB55AF93C}"/>
              </a:ext>
            </a:extLst>
          </p:cNvPr>
          <p:cNvSpPr txBox="1"/>
          <p:nvPr/>
        </p:nvSpPr>
        <p:spPr>
          <a:xfrm>
            <a:off x="5231101" y="2530773"/>
            <a:ext cx="987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Step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4F9DCD-6CE1-1314-1B56-C77DE6574C21}"/>
              </a:ext>
            </a:extLst>
          </p:cNvPr>
          <p:cNvSpPr txBox="1"/>
          <p:nvPr/>
        </p:nvSpPr>
        <p:spPr>
          <a:xfrm>
            <a:off x="8519210" y="2499117"/>
            <a:ext cx="987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391346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33333E-6 L -0.26054 0.090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34" y="451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-0.27018 0.0479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16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281C-5D2A-3A0A-A1EC-E02678585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Defining diagnostic strategies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CD325-78B6-6A91-7785-0452E795C2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6383" y="1728143"/>
            <a:ext cx="11177587" cy="3209617"/>
          </a:xfrm>
        </p:spPr>
        <p:txBody>
          <a:bodyPr/>
          <a:lstStyle/>
          <a:p>
            <a:r>
              <a:rPr lang="en-GB" dirty="0"/>
              <a:t>To avoid criticisms of poor </a:t>
            </a:r>
            <a:r>
              <a:rPr lang="en-GB" dirty="0" err="1"/>
              <a:t>implementability</a:t>
            </a:r>
            <a:r>
              <a:rPr lang="en-GB" dirty="0"/>
              <a:t> and flexibility, the committee sought to </a:t>
            </a:r>
            <a:r>
              <a:rPr lang="en-GB" b="1" dirty="0"/>
              <a:t>explore and define new diagnostic pathways during model development. </a:t>
            </a:r>
          </a:p>
          <a:p>
            <a:r>
              <a:rPr lang="en-GB" dirty="0"/>
              <a:t>This required a different approach from the previous update, where a set of strategies were defined before model development and could not be changed.</a:t>
            </a:r>
          </a:p>
          <a:p>
            <a:r>
              <a:rPr lang="en-GB" dirty="0"/>
              <a:t>The package </a:t>
            </a:r>
            <a:r>
              <a:rPr lang="en-GB" b="1" dirty="0"/>
              <a:t>Shiny</a:t>
            </a:r>
            <a:r>
              <a:rPr lang="en-GB" dirty="0"/>
              <a:t> was found to be the best solution to this issue.</a:t>
            </a:r>
          </a:p>
        </p:txBody>
      </p:sp>
    </p:spTree>
    <p:extLst>
      <p:ext uri="{BB962C8B-B14F-4D97-AF65-F5344CB8AC3E}">
        <p14:creationId xmlns:p14="http://schemas.microsoft.com/office/powerpoint/2010/main" val="3349433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3D1B-4A00-446F-84F4-DA0334A6F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537" y="3092039"/>
            <a:ext cx="11076491" cy="1276350"/>
          </a:xfrm>
        </p:spPr>
        <p:txBody>
          <a:bodyPr/>
          <a:lstStyle/>
          <a:p>
            <a:r>
              <a:rPr lang="en-GB" dirty="0"/>
              <a:t>Demonstration time</a:t>
            </a:r>
          </a:p>
        </p:txBody>
      </p:sp>
    </p:spTree>
    <p:extLst>
      <p:ext uri="{BB962C8B-B14F-4D97-AF65-F5344CB8AC3E}">
        <p14:creationId xmlns:p14="http://schemas.microsoft.com/office/powerpoint/2010/main" val="3798389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51D5-C02F-9276-BD33-54648C717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4F31C-4181-941D-CFD5-45B1F3CF9F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7177" y="1641522"/>
            <a:ext cx="11099567" cy="85425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 has become increasingly accessible to non-expert users, but a number of challenges were identified during this process: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B1718E-CF29-F9DE-AC6E-14E7A122D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326575"/>
              </p:ext>
            </p:extLst>
          </p:nvPr>
        </p:nvGraphicFramePr>
        <p:xfrm>
          <a:off x="506809" y="2508121"/>
          <a:ext cx="1076732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664">
                  <a:extLst>
                    <a:ext uri="{9D8B030D-6E8A-4147-A177-3AD203B41FA5}">
                      <a16:colId xmlns:a16="http://schemas.microsoft.com/office/drawing/2014/main" val="1660317134"/>
                    </a:ext>
                  </a:extLst>
                </a:gridCol>
                <a:gridCol w="3584863">
                  <a:extLst>
                    <a:ext uri="{9D8B030D-6E8A-4147-A177-3AD203B41FA5}">
                      <a16:colId xmlns:a16="http://schemas.microsoft.com/office/drawing/2014/main" val="133325805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94401752"/>
                    </a:ext>
                  </a:extLst>
                </a:gridCol>
              </a:tblGrid>
              <a:tr h="238299">
                <a:tc>
                  <a:txBody>
                    <a:bodyPr/>
                    <a:lstStyle/>
                    <a:p>
                      <a:r>
                        <a:rPr lang="en-GB" dirty="0"/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Potential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5559"/>
                  </a:ext>
                </a:extLst>
              </a:tr>
              <a:tr h="1222264">
                <a:tc>
                  <a:txBody>
                    <a:bodyPr/>
                    <a:lstStyle/>
                    <a:p>
                      <a:r>
                        <a:rPr lang="en-GB" dirty="0"/>
                        <a:t>Self-learning limits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="0" u="none" dirty="0"/>
                        <a:t>Lack of feedback and mentors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="0" u="none" dirty="0"/>
                        <a:t>Technical “thresholds”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Overcomplicated (“spaghetti”)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="0" u="none" dirty="0"/>
                        <a:t>More advanced training including on specific and useful packages (e.g. “Survival, “Shiny”)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="0" u="none" dirty="0"/>
                        <a:t> More engagement with and feedback from experienced users both within and outside NICE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321040"/>
                  </a:ext>
                </a:extLst>
              </a:tr>
              <a:tr h="1222264">
                <a:tc>
                  <a:txBody>
                    <a:bodyPr/>
                    <a:lstStyle/>
                    <a:p>
                      <a:r>
                        <a:rPr lang="en-GB" dirty="0"/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Inefficient codes are harder to interpret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Lack of a standard template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Lack of internal protocol for QA in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Develop a template for standard Markov model in R with a built-in and customizable Shiny interface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Develop an internal protocol for the QA of model in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907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CF6B-A10B-9677-4971-3D33CB02F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844B7-46A7-1F87-53B3-FB326229AF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206" y="1336848"/>
            <a:ext cx="11177587" cy="1998634"/>
          </a:xfrm>
        </p:spPr>
        <p:txBody>
          <a:bodyPr>
            <a:normAutofit/>
          </a:bodyPr>
          <a:lstStyle/>
          <a:p>
            <a:r>
              <a:rPr lang="en-GB" dirty="0"/>
              <a:t>Despite the challenges, this model had 2 main advantages: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The use of R </a:t>
            </a:r>
            <a:r>
              <a:rPr lang="en-GB" dirty="0"/>
              <a:t>enabled advanced statistical analyses around conditional dependencies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The use of a Shiny interface</a:t>
            </a:r>
            <a:r>
              <a:rPr lang="en-GB" dirty="0"/>
              <a:t> increase committee’s engagement throughout the entire development process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3C259B6-0A0B-A9F7-44FC-A38E1FD45F15}"/>
              </a:ext>
            </a:extLst>
          </p:cNvPr>
          <p:cNvSpPr txBox="1">
            <a:spLocks/>
          </p:cNvSpPr>
          <p:nvPr/>
        </p:nvSpPr>
        <p:spPr>
          <a:xfrm>
            <a:off x="507206" y="3522520"/>
            <a:ext cx="11177587" cy="1254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guideline is currently in consultation so any information on the results are subjected to </a:t>
            </a:r>
            <a:r>
              <a:rPr lang="en-GB" u="sng" dirty="0"/>
              <a:t>embargo</a:t>
            </a:r>
            <a:r>
              <a:rPr lang="en-GB" dirty="0"/>
              <a:t>…</a:t>
            </a:r>
          </a:p>
          <a:p>
            <a:r>
              <a:rPr lang="en-GB" dirty="0"/>
              <a:t>however, most of the strategies that were finalised in the report were not identified before the use of Shiny.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6DFD63F-A74E-6005-E3D4-B06C327CCBB0}"/>
              </a:ext>
            </a:extLst>
          </p:cNvPr>
          <p:cNvSpPr txBox="1">
            <a:spLocks/>
          </p:cNvSpPr>
          <p:nvPr/>
        </p:nvSpPr>
        <p:spPr>
          <a:xfrm>
            <a:off x="2520336" y="4963576"/>
            <a:ext cx="7151325" cy="941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This means that it is likely that the choice of using Shiny will have a positive impact for the final recommendations!</a:t>
            </a:r>
          </a:p>
        </p:txBody>
      </p:sp>
    </p:spTree>
    <p:extLst>
      <p:ext uri="{BB962C8B-B14F-4D97-AF65-F5344CB8AC3E}">
        <p14:creationId xmlns:p14="http://schemas.microsoft.com/office/powerpoint/2010/main" val="304164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8606-EE3B-4162-BCBC-3B9A47EEE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6E378-22B6-4860-A243-AB91A658EF0D}"/>
              </a:ext>
            </a:extLst>
          </p:cNvPr>
          <p:cNvSpPr txBox="1">
            <a:spLocks/>
          </p:cNvSpPr>
          <p:nvPr/>
        </p:nvSpPr>
        <p:spPr>
          <a:xfrm>
            <a:off x="548396" y="5996978"/>
            <a:ext cx="7713662" cy="4778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Lato" panose="020F0502020204030203" pitchFamily="34" charset="77"/>
                <a:ea typeface="Times New Roman" panose="02020603050405020304" pitchFamily="18" charset="0"/>
              </a:rPr>
              <a:t>© NICE [insert year]. All rights reserved. Subject to </a:t>
            </a:r>
            <a:r>
              <a:rPr lang="en-GB" dirty="0">
                <a:latin typeface="Lato" panose="020F0502020204030203" pitchFamily="34" charset="77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Notice of rights</a:t>
            </a:r>
            <a:r>
              <a:rPr lang="en-GB" dirty="0">
                <a:latin typeface="Lato" panose="020F0502020204030203" pitchFamily="34" charset="77"/>
                <a:ea typeface="Times New Roman" panose="02020603050405020304" pitchFamily="18" charset="0"/>
              </a:rPr>
              <a:t>.</a:t>
            </a:r>
            <a:r>
              <a:rPr lang="en-GB" dirty="0">
                <a:latin typeface="Lato" panose="020F0502020204030203" pitchFamily="34" charset="77"/>
              </a:rPr>
              <a:t> </a:t>
            </a:r>
            <a:endParaRPr lang="en-US" dirty="0">
              <a:latin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2715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0B5F-6663-2883-1096-D2CB12266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Overview of asthma diagnosis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34AFD-0029-64F4-EE36-BBFA73CC84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Recent data suggest that around 12% of British population have been diagnosed with asthma. However, it is widely recognised that asthma tend to be </a:t>
            </a:r>
            <a:r>
              <a:rPr lang="en-GB" b="1" dirty="0"/>
              <a:t>over-diagnosed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lack of a gold standard test means that diagnosis is often reached looking at a </a:t>
            </a:r>
            <a:r>
              <a:rPr lang="en-GB" b="1" dirty="0"/>
              <a:t>combination</a:t>
            </a:r>
            <a:r>
              <a:rPr lang="en-GB" dirty="0"/>
              <a:t> of different diagnostic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 2017, NICE recommended a diagnostic algorithm, but this was poorly implemented, due to its </a:t>
            </a:r>
            <a:r>
              <a:rPr lang="en-GB" b="1" dirty="0"/>
              <a:t>low flexibility</a:t>
            </a:r>
            <a:r>
              <a:rPr lang="en-GB" dirty="0"/>
              <a:t> and </a:t>
            </a:r>
            <a:r>
              <a:rPr lang="en-GB" b="1" dirty="0"/>
              <a:t>lack of availability </a:t>
            </a:r>
            <a:r>
              <a:rPr lang="en-GB" dirty="0"/>
              <a:t>of certain recommended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For the most recent update, we conducted a new economic analysis to identify new diagnostic algorithms that could be</a:t>
            </a:r>
            <a:r>
              <a:rPr lang="en-GB" b="1" dirty="0"/>
              <a:t> flexible and easier to implement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364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EEBC-302B-4E48-F3BC-C940B4914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383" y="487510"/>
            <a:ext cx="11178381" cy="849303"/>
          </a:xfrm>
        </p:spPr>
        <p:txBody>
          <a:bodyPr/>
          <a:lstStyle/>
          <a:p>
            <a:r>
              <a:rPr lang="en-GB" dirty="0"/>
              <a:t>Multivariate probit model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0593EE2-15F8-C466-8883-7E92B2AA84A9}"/>
              </a:ext>
            </a:extLst>
          </p:cNvPr>
          <p:cNvSpPr txBox="1">
            <a:spLocks/>
          </p:cNvSpPr>
          <p:nvPr/>
        </p:nvSpPr>
        <p:spPr>
          <a:xfrm>
            <a:off x="384406" y="1483541"/>
            <a:ext cx="11290357" cy="163668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The multivariate probit model is ideal to represent </a:t>
            </a:r>
            <a:r>
              <a:rPr lang="en-GB" sz="1600" b="1" dirty="0"/>
              <a:t>correlated binary responses </a:t>
            </a:r>
            <a:r>
              <a:rPr lang="en-GB" sz="1600" dirty="0"/>
              <a:t>of multiple entities (such as diagnostic tests)</a:t>
            </a:r>
          </a:p>
          <a:p>
            <a:r>
              <a:rPr lang="en-GB" sz="1600" dirty="0"/>
              <a:t>The observed values Y1, Y2 etc take the value of 1 if the latent variable Y* is positive</a:t>
            </a:r>
          </a:p>
          <a:p>
            <a:r>
              <a:rPr lang="en-GB" sz="1600" dirty="0"/>
              <a:t>The latent variables Y* are correlated with each other based on a covariance matrix ∑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30F742-0AAE-EBEE-28FC-6AE0995851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79" r="35828"/>
          <a:stretch/>
        </p:blipFill>
        <p:spPr>
          <a:xfrm>
            <a:off x="1909386" y="3120221"/>
            <a:ext cx="3000976" cy="31231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821C98-944E-5B18-0702-D809585E9281}"/>
                  </a:ext>
                </a:extLst>
              </p:cNvPr>
              <p:cNvSpPr txBox="1"/>
              <p:nvPr/>
            </p:nvSpPr>
            <p:spPr>
              <a:xfrm>
                <a:off x="5788699" y="4312457"/>
                <a:ext cx="449391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Sup>
                            <m:sSub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∿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</a:rPr>
                        <m:t>μ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GB" sz="2400" dirty="0" smtClean="0">
                          <a:ea typeface="Cambria Math" panose="02040503050406030204" pitchFamily="18" charset="0"/>
                        </a:rPr>
                        <m:t>Σ</m:t>
                      </m:r>
                      <m:r>
                        <m:rPr>
                          <m:nor/>
                        </m:rPr>
                        <a:rPr lang="en-GB" sz="2400" b="0" i="0" dirty="0" smtClean="0"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821C98-944E-5B18-0702-D809585E9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699" y="4312457"/>
                <a:ext cx="4493915" cy="369332"/>
              </a:xfrm>
              <a:prstGeom prst="rect">
                <a:avLst/>
              </a:prstGeom>
              <a:blipFill>
                <a:blip r:embed="rId4"/>
                <a:stretch>
                  <a:fillRect t="-4918" b="-377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E0959639-9BBE-6354-6141-2B0A18931920}"/>
              </a:ext>
            </a:extLst>
          </p:cNvPr>
          <p:cNvSpPr/>
          <p:nvPr/>
        </p:nvSpPr>
        <p:spPr>
          <a:xfrm>
            <a:off x="1712686" y="3266950"/>
            <a:ext cx="3643086" cy="78253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4CA34C-AE98-3749-789E-5D8E0BF707E9}"/>
              </a:ext>
            </a:extLst>
          </p:cNvPr>
          <p:cNvSpPr/>
          <p:nvPr/>
        </p:nvSpPr>
        <p:spPr>
          <a:xfrm>
            <a:off x="5355772" y="3918857"/>
            <a:ext cx="5515428" cy="11611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99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D1A51-956E-E907-F80F-60E93DBC6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809" y="487510"/>
            <a:ext cx="11178381" cy="1276350"/>
          </a:xfrm>
        </p:spPr>
        <p:txBody>
          <a:bodyPr/>
          <a:lstStyle/>
          <a:p>
            <a:r>
              <a:rPr lang="en-GB" dirty="0"/>
              <a:t>Limits of self-learning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20487-00FB-AA9B-941C-6E6B31B326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R has become increasingly accessible to non-expert users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 Network of passionate users within NICE and across the NHS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Large language model like ChatGPT can assist in generating codes and spotting errors</a:t>
            </a:r>
          </a:p>
          <a:p>
            <a:r>
              <a:rPr lang="en-GB" b="1" dirty="0"/>
              <a:t>However, self-learning has its limits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Overcomplicated (“spaghetti”) coding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Lack of feedback and mentors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Self-learning “thresholds”</a:t>
            </a:r>
          </a:p>
          <a:p>
            <a:pPr marL="971550" lvl="1" indent="-285750"/>
            <a:endParaRPr lang="en-GB" dirty="0"/>
          </a:p>
          <a:p>
            <a:pPr marL="285750" indent="-2857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856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DF93-D890-5F79-30DF-097F2E9571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Quality assurance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62099-80DB-62E2-B667-E497B5BCEF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The absence of a standard template or standard structure complicated the QA process in 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Inefficient and overcomplicated (“spaghetti”) codes are difficult to interpret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There is no established protocol at NICE for quality assurance of R and Shiny models.</a:t>
            </a:r>
          </a:p>
        </p:txBody>
      </p:sp>
    </p:spTree>
    <p:extLst>
      <p:ext uri="{BB962C8B-B14F-4D97-AF65-F5344CB8AC3E}">
        <p14:creationId xmlns:p14="http://schemas.microsoft.com/office/powerpoint/2010/main" val="56049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60AA-6F47-12A5-909B-83E9A98615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Ggplot</a:t>
            </a:r>
            <a:r>
              <a:rPr lang="en-GB" dirty="0"/>
              <a:t> examples</a:t>
            </a:r>
          </a:p>
        </p:txBody>
      </p:sp>
      <p:pic>
        <p:nvPicPr>
          <p:cNvPr id="1026" name="Picture 2" descr="Plot object">
            <a:extLst>
              <a:ext uri="{FF2B5EF4-FFF2-40B4-BE49-F238E27FC236}">
                <a16:creationId xmlns:a16="http://schemas.microsoft.com/office/drawing/2014/main" id="{002C8247-90CA-BD3C-E5C0-69A6A6D0B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573" y="3746580"/>
            <a:ext cx="5773925" cy="318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3759AB-6D82-DE75-EB32-D60435EE1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581" y="283976"/>
            <a:ext cx="5991917" cy="3303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526B7F-6E19-D135-FE71-E53DD7344B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148" b="49028"/>
          <a:stretch/>
        </p:blipFill>
        <p:spPr>
          <a:xfrm>
            <a:off x="0" y="3429000"/>
            <a:ext cx="6138429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D70EDE-E59B-F2BE-469A-6F0A3D859E20}"/>
              </a:ext>
            </a:extLst>
          </p:cNvPr>
          <p:cNvSpPr/>
          <p:nvPr/>
        </p:nvSpPr>
        <p:spPr>
          <a:xfrm>
            <a:off x="518030" y="1763860"/>
            <a:ext cx="3139570" cy="4206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351D5-C02F-9276-BD33-54648C717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Two main reasons to use R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A4758C5-A2D5-EFE8-21EE-5973D6BC0FD8}"/>
              </a:ext>
            </a:extLst>
          </p:cNvPr>
          <p:cNvSpPr txBox="1">
            <a:spLocks/>
          </p:cNvSpPr>
          <p:nvPr/>
        </p:nvSpPr>
        <p:spPr>
          <a:xfrm>
            <a:off x="828893" y="3232715"/>
            <a:ext cx="10023591" cy="2241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represents the correlation between different test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Tests that always agree with each other are not useful when given together in an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developing a diagnostic pathway with multiples tests, final accuracy could change depending on the conditional dependencies</a:t>
            </a:r>
          </a:p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4F31C-4181-941D-CFD5-45B1F3CF9F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4351" y="1718748"/>
            <a:ext cx="11177587" cy="10933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Conditional dependency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Flexibility in the definition of the strategies</a:t>
            </a:r>
          </a:p>
        </p:txBody>
      </p:sp>
    </p:spTree>
    <p:extLst>
      <p:ext uri="{BB962C8B-B14F-4D97-AF65-F5344CB8AC3E}">
        <p14:creationId xmlns:p14="http://schemas.microsoft.com/office/powerpoint/2010/main" val="57658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EEBC-302B-4E48-F3BC-C940B4914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Conditional dependency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F50DE9-9F4B-B48C-3FFE-76A6C511ABCE}"/>
              </a:ext>
            </a:extLst>
          </p:cNvPr>
          <p:cNvSpPr/>
          <p:nvPr/>
        </p:nvSpPr>
        <p:spPr>
          <a:xfrm>
            <a:off x="3286678" y="2314166"/>
            <a:ext cx="1349828" cy="8795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Alfredo late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DF3CCF-09DC-E7AA-1371-42E7A9DCC58C}"/>
              </a:ext>
            </a:extLst>
          </p:cNvPr>
          <p:cNvSpPr/>
          <p:nvPr/>
        </p:nvSpPr>
        <p:spPr>
          <a:xfrm>
            <a:off x="7220690" y="2314166"/>
            <a:ext cx="1349828" cy="8795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Dave late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AB96B9F-DBB8-EB4D-8017-1F39BADF95A9}"/>
              </a:ext>
            </a:extLst>
          </p:cNvPr>
          <p:cNvSpPr txBox="1">
            <a:spLocks/>
          </p:cNvSpPr>
          <p:nvPr/>
        </p:nvSpPr>
        <p:spPr>
          <a:xfrm>
            <a:off x="5272424" y="2480495"/>
            <a:ext cx="1514172" cy="6638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Independent?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BD22EDB-D903-B4C9-F41A-3A94B8E0F084}"/>
              </a:ext>
            </a:extLst>
          </p:cNvPr>
          <p:cNvSpPr txBox="1">
            <a:spLocks/>
          </p:cNvSpPr>
          <p:nvPr/>
        </p:nvSpPr>
        <p:spPr>
          <a:xfrm>
            <a:off x="4532254" y="1539193"/>
            <a:ext cx="3127491" cy="578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/>
              <a:t>Punctuality in the office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ECA374C-1F98-28D4-E4F1-E3417BA23292}"/>
              </a:ext>
            </a:extLst>
          </p:cNvPr>
          <p:cNvSpPr/>
          <p:nvPr/>
        </p:nvSpPr>
        <p:spPr>
          <a:xfrm>
            <a:off x="5110756" y="4034333"/>
            <a:ext cx="1837508" cy="74893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Commutes by train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8A0CC0-9B28-8339-FCA8-FA9B8A93909C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4438828" y="3064922"/>
            <a:ext cx="997706" cy="9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A7F3EF-5BEA-39B0-F1FB-BDF720C447F1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6595907" y="3193731"/>
            <a:ext cx="1299697" cy="840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4330CDD-43DD-1B80-6662-EDBBAAA3E78A}"/>
              </a:ext>
            </a:extLst>
          </p:cNvPr>
          <p:cNvSpPr/>
          <p:nvPr/>
        </p:nvSpPr>
        <p:spPr>
          <a:xfrm>
            <a:off x="5402771" y="5608766"/>
            <a:ext cx="1253477" cy="109728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 strike!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7CA0D4-2E20-FA5D-BFC9-79825A45FA8D}"/>
              </a:ext>
            </a:extLst>
          </p:cNvPr>
          <p:cNvCxnSpPr>
            <a:stCxn id="28" idx="0"/>
            <a:endCxn id="12" idx="2"/>
          </p:cNvCxnSpPr>
          <p:nvPr/>
        </p:nvCxnSpPr>
        <p:spPr>
          <a:xfrm flipV="1">
            <a:off x="6029510" y="4783270"/>
            <a:ext cx="0" cy="82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6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EEBC-302B-4E48-F3BC-C940B4914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Conditional dependency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F50DE9-9F4B-B48C-3FFE-76A6C511ABCE}"/>
              </a:ext>
            </a:extLst>
          </p:cNvPr>
          <p:cNvSpPr/>
          <p:nvPr/>
        </p:nvSpPr>
        <p:spPr>
          <a:xfrm>
            <a:off x="3286678" y="2314166"/>
            <a:ext cx="1349828" cy="8795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50" dirty="0"/>
              <a:t>Test A positive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DF3CCF-09DC-E7AA-1371-42E7A9DCC58C}"/>
              </a:ext>
            </a:extLst>
          </p:cNvPr>
          <p:cNvSpPr/>
          <p:nvPr/>
        </p:nvSpPr>
        <p:spPr>
          <a:xfrm>
            <a:off x="7220690" y="2314166"/>
            <a:ext cx="1349828" cy="8795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50" dirty="0"/>
              <a:t>Test B positive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AB96B9F-DBB8-EB4D-8017-1F39BADF95A9}"/>
              </a:ext>
            </a:extLst>
          </p:cNvPr>
          <p:cNvSpPr txBox="1">
            <a:spLocks/>
          </p:cNvSpPr>
          <p:nvPr/>
        </p:nvSpPr>
        <p:spPr>
          <a:xfrm>
            <a:off x="5272424" y="2480495"/>
            <a:ext cx="1514172" cy="6638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Independent?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BD22EDB-D903-B4C9-F41A-3A94B8E0F084}"/>
              </a:ext>
            </a:extLst>
          </p:cNvPr>
          <p:cNvSpPr txBox="1">
            <a:spLocks/>
          </p:cNvSpPr>
          <p:nvPr/>
        </p:nvSpPr>
        <p:spPr>
          <a:xfrm>
            <a:off x="4863180" y="1527484"/>
            <a:ext cx="3127491" cy="578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/>
              <a:t>Diagnosing asthma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ECA374C-1F98-28D4-E4F1-E3417BA23292}"/>
              </a:ext>
            </a:extLst>
          </p:cNvPr>
          <p:cNvSpPr/>
          <p:nvPr/>
        </p:nvSpPr>
        <p:spPr>
          <a:xfrm>
            <a:off x="5110756" y="4034333"/>
            <a:ext cx="1837508" cy="74893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GB" dirty="0"/>
              <a:t>Measures lung inflammation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8A0CC0-9B28-8339-FCA8-FA9B8A93909C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4438828" y="3064922"/>
            <a:ext cx="997706" cy="9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A7F3EF-5BEA-39B0-F1FB-BDF720C447F1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6595907" y="3193731"/>
            <a:ext cx="1299697" cy="840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4330CDD-43DD-1B80-6662-EDBBAAA3E78A}"/>
              </a:ext>
            </a:extLst>
          </p:cNvPr>
          <p:cNvSpPr/>
          <p:nvPr/>
        </p:nvSpPr>
        <p:spPr>
          <a:xfrm>
            <a:off x="5337597" y="5476535"/>
            <a:ext cx="1383825" cy="109728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/>
              <a:t>COPD,</a:t>
            </a:r>
          </a:p>
          <a:p>
            <a:pPr algn="ctr"/>
            <a:r>
              <a:rPr lang="en-GB" sz="1500" dirty="0"/>
              <a:t>seasonal allergy etc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7CA0D4-2E20-FA5D-BFC9-79825A45FA8D}"/>
              </a:ext>
            </a:extLst>
          </p:cNvPr>
          <p:cNvCxnSpPr>
            <a:cxnSpLocks/>
            <a:stCxn id="28" idx="0"/>
            <a:endCxn id="12" idx="2"/>
          </p:cNvCxnSpPr>
          <p:nvPr/>
        </p:nvCxnSpPr>
        <p:spPr>
          <a:xfrm flipV="1">
            <a:off x="6029510" y="4783270"/>
            <a:ext cx="0" cy="69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056D059-38BA-D5D5-A9DE-5732D015269D}"/>
              </a:ext>
            </a:extLst>
          </p:cNvPr>
          <p:cNvSpPr/>
          <p:nvPr/>
        </p:nvSpPr>
        <p:spPr>
          <a:xfrm>
            <a:off x="10155444" y="2314165"/>
            <a:ext cx="1349828" cy="8795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50" dirty="0"/>
              <a:t>Test C positive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E59FDE-4192-B142-D652-BCBB37A1B4B0}"/>
              </a:ext>
            </a:extLst>
          </p:cNvPr>
          <p:cNvSpPr/>
          <p:nvPr/>
        </p:nvSpPr>
        <p:spPr>
          <a:xfrm>
            <a:off x="9911604" y="4029384"/>
            <a:ext cx="1837508" cy="74893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Measures airway flow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68D730-A54C-76A0-64F3-996ED9417D3E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>
            <a:off x="10830358" y="3193730"/>
            <a:ext cx="0" cy="83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20D603B-A1B5-BCA3-F89A-A388DF096453}"/>
              </a:ext>
            </a:extLst>
          </p:cNvPr>
          <p:cNvSpPr txBox="1">
            <a:spLocks/>
          </p:cNvSpPr>
          <p:nvPr/>
        </p:nvSpPr>
        <p:spPr>
          <a:xfrm>
            <a:off x="8641272" y="2425341"/>
            <a:ext cx="1514172" cy="66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700" dirty="0"/>
              <a:t>Independent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B29AA8-4A37-5E5A-678E-AEF61DF4C541}"/>
              </a:ext>
            </a:extLst>
          </p:cNvPr>
          <p:cNvSpPr/>
          <p:nvPr/>
        </p:nvSpPr>
        <p:spPr>
          <a:xfrm>
            <a:off x="7821934" y="3855212"/>
            <a:ext cx="1253477" cy="109728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/>
              <a:t>Asthma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CF32AA-103E-CEAC-ECA7-A0E1867E3E04}"/>
              </a:ext>
            </a:extLst>
          </p:cNvPr>
          <p:cNvCxnSpPr>
            <a:cxnSpLocks/>
            <a:stCxn id="9" idx="2"/>
            <a:endCxn id="12" idx="3"/>
          </p:cNvCxnSpPr>
          <p:nvPr/>
        </p:nvCxnSpPr>
        <p:spPr>
          <a:xfrm flipH="1">
            <a:off x="6948264" y="4403852"/>
            <a:ext cx="873670" cy="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5AB7A7-157C-4566-45D1-16E58D866B09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>
            <a:off x="9075411" y="4403852"/>
            <a:ext cx="8361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13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8" grpId="0" animBg="1"/>
      <p:bldP spid="3" grpId="0" animBg="1"/>
      <p:bldP spid="7" grpId="0" animBg="1"/>
      <p:bldP spid="17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63D5-395B-E2B7-44D2-821BBFCCE2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Conditional dependency in the literature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A4AF1-97EC-7237-9727-A7FFEA0C73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98B5F-D5FE-25CA-3222-0AE15EFAF3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037" t="35846" r="5859" b="8474"/>
          <a:stretch/>
        </p:blipFill>
        <p:spPr>
          <a:xfrm>
            <a:off x="2091260" y="1778908"/>
            <a:ext cx="8195868" cy="412637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08B5355-B78C-6E32-538D-2DEA6F9C812F}"/>
              </a:ext>
            </a:extLst>
          </p:cNvPr>
          <p:cNvSpPr/>
          <p:nvPr/>
        </p:nvSpPr>
        <p:spPr>
          <a:xfrm>
            <a:off x="8509298" y="4840941"/>
            <a:ext cx="1086522" cy="20439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80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5DFD-21FD-AA95-10FD-0EFED1E15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Methods to incorporate conditional dependencies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444540-8141-C6B4-620F-79A9DB535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360716"/>
              </p:ext>
            </p:extLst>
          </p:nvPr>
        </p:nvGraphicFramePr>
        <p:xfrm>
          <a:off x="1453636" y="2298995"/>
          <a:ext cx="9263080" cy="3266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540">
                  <a:extLst>
                    <a:ext uri="{9D8B030D-6E8A-4147-A177-3AD203B41FA5}">
                      <a16:colId xmlns:a16="http://schemas.microsoft.com/office/drawing/2014/main" val="1660317134"/>
                    </a:ext>
                  </a:extLst>
                </a:gridCol>
                <a:gridCol w="4631540">
                  <a:extLst>
                    <a:ext uri="{9D8B030D-6E8A-4147-A177-3AD203B41FA5}">
                      <a16:colId xmlns:a16="http://schemas.microsoft.com/office/drawing/2014/main" val="4094401752"/>
                    </a:ext>
                  </a:extLst>
                </a:gridCol>
              </a:tblGrid>
              <a:tr h="6780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Joint accuracy</a:t>
                      </a:r>
                    </a:p>
                  </a:txBody>
                  <a:tcPr anchor="ctr">
                    <a:solidFill>
                      <a:srgbClr val="186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Multivariate probit model</a:t>
                      </a:r>
                    </a:p>
                  </a:txBody>
                  <a:tcPr anchor="ctr">
                    <a:solidFill>
                      <a:srgbClr val="1864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5559"/>
                  </a:ext>
                </a:extLst>
              </a:tr>
              <a:tr h="608403">
                <a:tc>
                  <a:txBody>
                    <a:bodyPr/>
                    <a:lstStyle/>
                    <a:p>
                      <a:r>
                        <a:rPr lang="en-GB" dirty="0"/>
                        <a:t>Requires individual patient data (IPD)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Requires diagnostic accuracy and correlation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321040"/>
                  </a:ext>
                </a:extLst>
              </a:tr>
              <a:tr h="436236">
                <a:tc>
                  <a:txBody>
                    <a:bodyPr/>
                    <a:lstStyle/>
                    <a:p>
                      <a:r>
                        <a:rPr lang="en-GB" dirty="0"/>
                        <a:t>Not flexible: does not allow sensitivity analyses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u="none" dirty="0"/>
                        <a:t>Flexible: allows sensitivity analyses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895092"/>
                  </a:ext>
                </a:extLst>
              </a:tr>
              <a:tr h="436236">
                <a:tc>
                  <a:txBody>
                    <a:bodyPr/>
                    <a:lstStyle/>
                    <a:p>
                      <a:r>
                        <a:rPr lang="en-GB" dirty="0"/>
                        <a:t>Computationally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Microsimulation: computational complex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13459"/>
                  </a:ext>
                </a:extLst>
              </a:tr>
              <a:tr h="436236">
                <a:tc>
                  <a:txBody>
                    <a:bodyPr/>
                    <a:lstStyle/>
                    <a:p>
                      <a:r>
                        <a:rPr lang="en-GB" dirty="0"/>
                        <a:t>Does not require a statistical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u="none" dirty="0"/>
                        <a:t>Requires a statistical software like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03582"/>
                  </a:ext>
                </a:extLst>
              </a:tr>
              <a:tr h="436236">
                <a:tc>
                  <a:txBody>
                    <a:bodyPr/>
                    <a:lstStyle/>
                    <a:p>
                      <a:r>
                        <a:rPr lang="en-GB" dirty="0"/>
                        <a:t>Adults diagnostic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u="none" dirty="0"/>
                        <a:t>Children diagnostic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88659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95BA97A2-1868-A9F0-06F5-1D7EE075B223}"/>
              </a:ext>
            </a:extLst>
          </p:cNvPr>
          <p:cNvSpPr/>
          <p:nvPr/>
        </p:nvSpPr>
        <p:spPr>
          <a:xfrm rot="10800000">
            <a:off x="3688773" y="5809381"/>
            <a:ext cx="415636" cy="5611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63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EEBC-302B-4E48-F3BC-C940B4914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383" y="487510"/>
            <a:ext cx="11178381" cy="849303"/>
          </a:xfrm>
        </p:spPr>
        <p:txBody>
          <a:bodyPr/>
          <a:lstStyle/>
          <a:p>
            <a:r>
              <a:rPr lang="en-GB" dirty="0"/>
              <a:t>Joint accuracy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63F21E-4EA7-E963-C24B-302B95FE3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87491"/>
              </p:ext>
            </p:extLst>
          </p:nvPr>
        </p:nvGraphicFramePr>
        <p:xfrm>
          <a:off x="3689453" y="2000825"/>
          <a:ext cx="4813095" cy="122504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62619">
                  <a:extLst>
                    <a:ext uri="{9D8B030D-6E8A-4147-A177-3AD203B41FA5}">
                      <a16:colId xmlns:a16="http://schemas.microsoft.com/office/drawing/2014/main" val="1954828095"/>
                    </a:ext>
                  </a:extLst>
                </a:gridCol>
                <a:gridCol w="962619">
                  <a:extLst>
                    <a:ext uri="{9D8B030D-6E8A-4147-A177-3AD203B41FA5}">
                      <a16:colId xmlns:a16="http://schemas.microsoft.com/office/drawing/2014/main" val="3843581725"/>
                    </a:ext>
                  </a:extLst>
                </a:gridCol>
                <a:gridCol w="962619">
                  <a:extLst>
                    <a:ext uri="{9D8B030D-6E8A-4147-A177-3AD203B41FA5}">
                      <a16:colId xmlns:a16="http://schemas.microsoft.com/office/drawing/2014/main" val="3814452498"/>
                    </a:ext>
                  </a:extLst>
                </a:gridCol>
                <a:gridCol w="962619">
                  <a:extLst>
                    <a:ext uri="{9D8B030D-6E8A-4147-A177-3AD203B41FA5}">
                      <a16:colId xmlns:a16="http://schemas.microsoft.com/office/drawing/2014/main" val="1988504158"/>
                    </a:ext>
                  </a:extLst>
                </a:gridCol>
                <a:gridCol w="962619">
                  <a:extLst>
                    <a:ext uri="{9D8B030D-6E8A-4147-A177-3AD203B41FA5}">
                      <a16:colId xmlns:a16="http://schemas.microsoft.com/office/drawing/2014/main" val="3389400962"/>
                    </a:ext>
                  </a:extLst>
                </a:gridCol>
              </a:tblGrid>
              <a:tr h="3062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Test 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Test 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Test 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Asthma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533709"/>
                  </a:ext>
                </a:extLst>
              </a:tr>
              <a:tr h="3062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Patient 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Yes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4665102"/>
                  </a:ext>
                </a:extLst>
              </a:tr>
              <a:tr h="3062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Patient B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27971578"/>
                  </a:ext>
                </a:extLst>
              </a:tr>
              <a:tr h="3062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Patient C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Yes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8387470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8859D89-3E6B-0E16-0BC9-F6AE0789C9FC}"/>
              </a:ext>
            </a:extLst>
          </p:cNvPr>
          <p:cNvSpPr/>
          <p:nvPr/>
        </p:nvSpPr>
        <p:spPr>
          <a:xfrm>
            <a:off x="4796624" y="2313939"/>
            <a:ext cx="669212" cy="878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C61171-41FD-A48E-8B5D-552132377FD1}"/>
              </a:ext>
            </a:extLst>
          </p:cNvPr>
          <p:cNvSpPr/>
          <p:nvPr/>
        </p:nvSpPr>
        <p:spPr>
          <a:xfrm>
            <a:off x="5865660" y="2313938"/>
            <a:ext cx="379110" cy="676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50DFF5-62C1-09FA-CF6E-F5F7F18832B2}"/>
              </a:ext>
            </a:extLst>
          </p:cNvPr>
          <p:cNvSpPr txBox="1"/>
          <p:nvPr/>
        </p:nvSpPr>
        <p:spPr>
          <a:xfrm>
            <a:off x="4519183" y="1602438"/>
            <a:ext cx="31536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Observed individual patient data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451C247-764D-6B49-363D-0AD4357274D4}"/>
              </a:ext>
            </a:extLst>
          </p:cNvPr>
          <p:cNvSpPr txBox="1">
            <a:spLocks/>
          </p:cNvSpPr>
          <p:nvPr/>
        </p:nvSpPr>
        <p:spPr>
          <a:xfrm>
            <a:off x="1619973" y="3476973"/>
            <a:ext cx="5421086" cy="1721426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tx1"/>
                </a:solidFill>
              </a:rPr>
              <a:t>Example diagnostic strategy:</a:t>
            </a:r>
          </a:p>
          <a:p>
            <a:r>
              <a:rPr lang="en-GB" b="1" dirty="0">
                <a:solidFill>
                  <a:schemeClr val="tx1"/>
                </a:solidFill>
              </a:rPr>
              <a:t>1</a:t>
            </a:r>
            <a:r>
              <a:rPr lang="en-GB" b="1" baseline="30000" dirty="0">
                <a:solidFill>
                  <a:schemeClr val="tx1"/>
                </a:solidFill>
              </a:rPr>
              <a:t>st</a:t>
            </a:r>
            <a:r>
              <a:rPr lang="en-GB" b="1" dirty="0">
                <a:solidFill>
                  <a:schemeClr val="tx1"/>
                </a:solidFill>
              </a:rPr>
              <a:t> step: </a:t>
            </a:r>
            <a:r>
              <a:rPr lang="en-GB" dirty="0">
                <a:solidFill>
                  <a:schemeClr val="tx1"/>
                </a:solidFill>
              </a:rPr>
              <a:t>Test 1 to everyone</a:t>
            </a:r>
          </a:p>
          <a:p>
            <a:r>
              <a:rPr lang="en-GB" b="1" dirty="0">
                <a:solidFill>
                  <a:schemeClr val="tx1"/>
                </a:solidFill>
              </a:rPr>
              <a:t>2</a:t>
            </a:r>
            <a:r>
              <a:rPr lang="en-GB" b="1" baseline="30000" dirty="0">
                <a:solidFill>
                  <a:schemeClr val="tx1"/>
                </a:solidFill>
              </a:rPr>
              <a:t>nd</a:t>
            </a:r>
            <a:r>
              <a:rPr lang="en-GB" b="1" dirty="0">
                <a:solidFill>
                  <a:schemeClr val="tx1"/>
                </a:solidFill>
              </a:rPr>
              <a:t> step: </a:t>
            </a:r>
            <a:r>
              <a:rPr lang="en-GB" dirty="0">
                <a:solidFill>
                  <a:schemeClr val="tx1"/>
                </a:solidFill>
              </a:rPr>
              <a:t>Test 2 to those who tested negative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951EB16-4D0C-3FD0-9415-BCB3768B3FD9}"/>
              </a:ext>
            </a:extLst>
          </p:cNvPr>
          <p:cNvSpPr txBox="1">
            <a:spLocks/>
          </p:cNvSpPr>
          <p:nvPr/>
        </p:nvSpPr>
        <p:spPr>
          <a:xfrm>
            <a:off x="6515102" y="3975202"/>
            <a:ext cx="5421086" cy="122504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Sensitivity = 0.5	Specificity = 1</a:t>
            </a:r>
          </a:p>
          <a:p>
            <a:r>
              <a:rPr lang="en-GB" dirty="0">
                <a:solidFill>
                  <a:schemeClr val="tx1"/>
                </a:solidFill>
              </a:rPr>
              <a:t>Sensitivity = 1	Specificity = 1</a:t>
            </a:r>
          </a:p>
          <a:p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E9EBD59-87C9-D625-674E-10E991D478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9997" y="5696628"/>
            <a:ext cx="7151325" cy="94105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dirty="0"/>
              <a:t>It is uncommon to find a study where a large sample of people are tested with the entire battery of tests included in the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79EA10-8511-D6A9-F191-4449F80B15F7}"/>
              </a:ext>
            </a:extLst>
          </p:cNvPr>
          <p:cNvSpPr txBox="1"/>
          <p:nvPr/>
        </p:nvSpPr>
        <p:spPr>
          <a:xfrm>
            <a:off x="2698670" y="5445622"/>
            <a:ext cx="218505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IPD rarely available </a:t>
            </a:r>
          </a:p>
        </p:txBody>
      </p:sp>
    </p:spTree>
    <p:extLst>
      <p:ext uri="{BB962C8B-B14F-4D97-AF65-F5344CB8AC3E}">
        <p14:creationId xmlns:p14="http://schemas.microsoft.com/office/powerpoint/2010/main" val="392393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  <p:bldP spid="12" grpId="0" build="p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5DFD-21FD-AA95-10FD-0EFED1E15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Methods to incorporate conditional dependencies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444540-8141-C6B4-620F-79A9DB535991}"/>
              </a:ext>
            </a:extLst>
          </p:cNvPr>
          <p:cNvGraphicFramePr>
            <a:graphicFrameLocks noGrp="1"/>
          </p:cNvGraphicFramePr>
          <p:nvPr/>
        </p:nvGraphicFramePr>
        <p:xfrm>
          <a:off x="1453636" y="2298995"/>
          <a:ext cx="9263080" cy="3266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540">
                  <a:extLst>
                    <a:ext uri="{9D8B030D-6E8A-4147-A177-3AD203B41FA5}">
                      <a16:colId xmlns:a16="http://schemas.microsoft.com/office/drawing/2014/main" val="1660317134"/>
                    </a:ext>
                  </a:extLst>
                </a:gridCol>
                <a:gridCol w="4631540">
                  <a:extLst>
                    <a:ext uri="{9D8B030D-6E8A-4147-A177-3AD203B41FA5}">
                      <a16:colId xmlns:a16="http://schemas.microsoft.com/office/drawing/2014/main" val="4094401752"/>
                    </a:ext>
                  </a:extLst>
                </a:gridCol>
              </a:tblGrid>
              <a:tr h="6780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Joint accuracy</a:t>
                      </a:r>
                    </a:p>
                  </a:txBody>
                  <a:tcPr anchor="ctr">
                    <a:solidFill>
                      <a:srgbClr val="186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Multivariate probit model</a:t>
                      </a:r>
                    </a:p>
                  </a:txBody>
                  <a:tcPr anchor="ctr">
                    <a:solidFill>
                      <a:srgbClr val="1864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5559"/>
                  </a:ext>
                </a:extLst>
              </a:tr>
              <a:tr h="608403">
                <a:tc>
                  <a:txBody>
                    <a:bodyPr/>
                    <a:lstStyle/>
                    <a:p>
                      <a:r>
                        <a:rPr lang="en-GB" dirty="0"/>
                        <a:t>Requires individual patient data (IPD)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Requires diagnostic accuracy and correlation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321040"/>
                  </a:ext>
                </a:extLst>
              </a:tr>
              <a:tr h="436236">
                <a:tc>
                  <a:txBody>
                    <a:bodyPr/>
                    <a:lstStyle/>
                    <a:p>
                      <a:r>
                        <a:rPr lang="en-GB" dirty="0"/>
                        <a:t>Not flexible: does not allow sensitivity analyses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u="none" dirty="0"/>
                        <a:t>Flexible: allows sensitivity analyses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895092"/>
                  </a:ext>
                </a:extLst>
              </a:tr>
              <a:tr h="436236">
                <a:tc>
                  <a:txBody>
                    <a:bodyPr/>
                    <a:lstStyle/>
                    <a:p>
                      <a:r>
                        <a:rPr lang="en-GB" dirty="0"/>
                        <a:t>Computationally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Microsimulation: computational complex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13459"/>
                  </a:ext>
                </a:extLst>
              </a:tr>
              <a:tr h="436236">
                <a:tc>
                  <a:txBody>
                    <a:bodyPr/>
                    <a:lstStyle/>
                    <a:p>
                      <a:r>
                        <a:rPr lang="en-GB" dirty="0"/>
                        <a:t>Does not require a statistical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u="none" dirty="0"/>
                        <a:t>Requires a statistical software like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03582"/>
                  </a:ext>
                </a:extLst>
              </a:tr>
              <a:tr h="436236">
                <a:tc>
                  <a:txBody>
                    <a:bodyPr/>
                    <a:lstStyle/>
                    <a:p>
                      <a:r>
                        <a:rPr lang="en-GB" dirty="0"/>
                        <a:t>Adults diagnostic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u="none" dirty="0"/>
                        <a:t>Children diagnostic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88659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95BA97A2-1868-A9F0-06F5-1D7EE075B223}"/>
              </a:ext>
            </a:extLst>
          </p:cNvPr>
          <p:cNvSpPr/>
          <p:nvPr/>
        </p:nvSpPr>
        <p:spPr>
          <a:xfrm rot="10800000">
            <a:off x="8025641" y="5809381"/>
            <a:ext cx="415636" cy="5611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39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4550"/>
      </a:accent1>
      <a:accent2>
        <a:srgbClr val="451550"/>
      </a:accent2>
      <a:accent3>
        <a:srgbClr val="005069"/>
      </a:accent3>
      <a:accent4>
        <a:srgbClr val="0D0D0D"/>
      </a:accent4>
      <a:accent5>
        <a:srgbClr val="304C5F"/>
      </a:accent5>
      <a:accent6>
        <a:srgbClr val="A1BDC1"/>
      </a:accent6>
      <a:hlink>
        <a:srgbClr val="0000FF"/>
      </a:hlink>
      <a:folHlink>
        <a:srgbClr val="0000FF"/>
      </a:folHlink>
    </a:clrScheme>
    <a:fontScheme name="NICE corporate fonts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8869</TotalTime>
  <Words>1222</Words>
  <Application>Microsoft Office PowerPoint</Application>
  <PresentationFormat>Widescreen</PresentationFormat>
  <Paragraphs>218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 Narrow</vt:lpstr>
      <vt:lpstr>Arial</vt:lpstr>
      <vt:lpstr>Calibri</vt:lpstr>
      <vt:lpstr>Cambria Math</vt:lpstr>
      <vt:lpstr>Lato</vt:lpstr>
      <vt:lpstr>Office Theme</vt:lpstr>
      <vt:lpstr>The advantages and challenges of using R and Shiny to develop diagnostic pathway models for NICE clinical guidelines</vt:lpstr>
      <vt:lpstr>Overview of asthma diagnosis</vt:lpstr>
      <vt:lpstr>Two main reasons to use R</vt:lpstr>
      <vt:lpstr>Conditional dependency</vt:lpstr>
      <vt:lpstr>Conditional dependency</vt:lpstr>
      <vt:lpstr>Conditional dependency in the literature</vt:lpstr>
      <vt:lpstr>Methods to incorporate conditional dependencies</vt:lpstr>
      <vt:lpstr>Joint accuracy</vt:lpstr>
      <vt:lpstr>Methods to incorporate conditional dependencies</vt:lpstr>
      <vt:lpstr>Multivariate probit model</vt:lpstr>
      <vt:lpstr>Two main reasons to use R</vt:lpstr>
      <vt:lpstr>Diagnostic pathways</vt:lpstr>
      <vt:lpstr>Diagnostic pathways</vt:lpstr>
      <vt:lpstr>Diagnostic pathways</vt:lpstr>
      <vt:lpstr>Defining diagnostic strategies</vt:lpstr>
      <vt:lpstr>Demonstration time</vt:lpstr>
      <vt:lpstr>Challenges</vt:lpstr>
      <vt:lpstr>Conclusions</vt:lpstr>
      <vt:lpstr>PowerPoint Presentation</vt:lpstr>
      <vt:lpstr>Multivariate probit model</vt:lpstr>
      <vt:lpstr>Limits of self-learning</vt:lpstr>
      <vt:lpstr>Quality assurance</vt:lpstr>
      <vt:lpstr>Ggplot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Taylor</dc:creator>
  <cp:lastModifiedBy>Alfredo Mariani</cp:lastModifiedBy>
  <cp:revision>342</cp:revision>
  <dcterms:created xsi:type="dcterms:W3CDTF">2020-03-17T12:57:37Z</dcterms:created>
  <dcterms:modified xsi:type="dcterms:W3CDTF">2024-06-28T09:10:49Z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69d85d5-6d9e-4305-a294-1f636ec0f2d6_Enabled">
    <vt:lpwstr>true</vt:lpwstr>
  </property>
  <property fmtid="{D5CDD505-2E9C-101B-9397-08002B2CF9AE}" pid="3" name="MSIP_Label_c69d85d5-6d9e-4305-a294-1f636ec0f2d6_SetDate">
    <vt:lpwstr>2024-06-12T09:27:14Z</vt:lpwstr>
  </property>
  <property fmtid="{D5CDD505-2E9C-101B-9397-08002B2CF9AE}" pid="4" name="MSIP_Label_c69d85d5-6d9e-4305-a294-1f636ec0f2d6_Method">
    <vt:lpwstr>Standard</vt:lpwstr>
  </property>
  <property fmtid="{D5CDD505-2E9C-101B-9397-08002B2CF9AE}" pid="5" name="MSIP_Label_c69d85d5-6d9e-4305-a294-1f636ec0f2d6_Name">
    <vt:lpwstr>OFFICIAL</vt:lpwstr>
  </property>
  <property fmtid="{D5CDD505-2E9C-101B-9397-08002B2CF9AE}" pid="6" name="MSIP_Label_c69d85d5-6d9e-4305-a294-1f636ec0f2d6_SiteId">
    <vt:lpwstr>6030f479-b342-472d-a5dd-740ff7538de9</vt:lpwstr>
  </property>
  <property fmtid="{D5CDD505-2E9C-101B-9397-08002B2CF9AE}" pid="7" name="MSIP_Label_c69d85d5-6d9e-4305-a294-1f636ec0f2d6_ActionId">
    <vt:lpwstr>382a1995-02cc-4f87-bada-c92aa7ce02b8</vt:lpwstr>
  </property>
  <property fmtid="{D5CDD505-2E9C-101B-9397-08002B2CF9AE}" pid="8" name="MSIP_Label_c69d85d5-6d9e-4305-a294-1f636ec0f2d6_ContentBits">
    <vt:lpwstr>0</vt:lpwstr>
  </property>
</Properties>
</file>