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a0f1cb9a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a0f1cb9a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a0f1cb9a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a0f1cb9a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a0f1cb9a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a0f1cb9a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a0f1cb9a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a0f1cb9a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a0f1cb9a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a0f1cb9a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a0f1cb9a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a0f1cb9a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Capstone Presentation	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 of Ticket Pricing for Big Mountain Resort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Identification</a:t>
            </a:r>
            <a:r>
              <a:rPr lang="en"/>
              <a:t>	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Blackburn, Director of Operations, and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Alesha Eisen, Database Manager, have asked whether we are properly pricing our tickets </a:t>
            </a:r>
            <a:endParaRPr sz="1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0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1"/>
              <a:buFont typeface="Arial"/>
              <a:buChar char="-"/>
            </a:pPr>
            <a:r>
              <a:rPr lang="en" sz="1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about over 300 industry peers have been provided to allow for an </a:t>
            </a:r>
            <a:r>
              <a:rPr lang="en" sz="1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1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0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1"/>
              <a:buFont typeface="Arial"/>
              <a:buChar char="-"/>
            </a:pPr>
            <a:r>
              <a:rPr lang="en" sz="1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amenities have the largest effect on expected ticket price?</a:t>
            </a:r>
            <a:endParaRPr sz="1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7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Ticket Price</a:t>
            </a:r>
            <a:endParaRPr sz="16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903725" y="1800200"/>
            <a:ext cx="3421200" cy="27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Current Ticket Price $81.00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Expected Ticket Price $94.22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While this is high for Montana it is still far from the highest pricing across our peers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Weekend Ticket price was predicted, though typically there is no difference in Montana</a:t>
            </a:r>
            <a:endParaRPr sz="16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50" y="1764450"/>
            <a:ext cx="3712699" cy="281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Choice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Exploratory Analysis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Principal</a:t>
            </a:r>
            <a:r>
              <a:rPr lang="en" sz="1300"/>
              <a:t> Component Analysis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Linear Regression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Inclusion of State Geographic and Demographic Data (no relationship found)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Models tried: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Linear Regression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Better than simple mean model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Random Forest Regressor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Better than Linear Regression using 8 features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Key Factors</a:t>
            </a:r>
            <a:endParaRPr sz="2600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755750" y="1555375"/>
            <a:ext cx="7113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200">
                <a:solidFill>
                  <a:srgbClr val="000000"/>
                </a:solidFill>
              </a:rPr>
              <a:t>The amenities that drive ticket prices in our model are:</a:t>
            </a:r>
            <a:endParaRPr sz="12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>
                <a:solidFill>
                  <a:srgbClr val="000000"/>
                </a:solidFill>
              </a:rPr>
              <a:t>number of</a:t>
            </a:r>
            <a:r>
              <a:rPr lang="en" sz="1200">
                <a:solidFill>
                  <a:srgbClr val="000000"/>
                </a:solidFill>
              </a:rPr>
              <a:t> fast Quad lifts</a:t>
            </a:r>
            <a:endParaRPr sz="12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>
                <a:solidFill>
                  <a:srgbClr val="000000"/>
                </a:solidFill>
              </a:rPr>
              <a:t>number of runs</a:t>
            </a:r>
            <a:endParaRPr sz="12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>
                <a:solidFill>
                  <a:srgbClr val="000000"/>
                </a:solidFill>
              </a:rPr>
              <a:t>acreage with snow making capability </a:t>
            </a:r>
            <a:endParaRPr sz="12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>
                <a:solidFill>
                  <a:srgbClr val="000000"/>
                </a:solidFill>
              </a:rPr>
              <a:t>total vertical drop for the mountain. 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750" y="2715975"/>
            <a:ext cx="5866500" cy="21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542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Factors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271" y="3201850"/>
            <a:ext cx="2907153" cy="15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250" y="1427854"/>
            <a:ext cx="2907174" cy="15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5861" y="1427850"/>
            <a:ext cx="2935964" cy="15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5850" y="3177750"/>
            <a:ext cx="2935976" cy="16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Increase Ticket Price to $94.22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Scenarios: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Closing runs reduces revenue in stages with plateaus in reduction between 3-5 runs and 6-8 runs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Increasing the vertical drop of the resort by 150 ft would increase expected ticket price by about $2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Increasing snow making by 2 acres to accommodate the additional 150 ft would not affect the $2 ticket price increase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Increasing the longest run by 0.2 miles and adding 4 ac of snow making would not affect expected ticket price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