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7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Wilson" userId="4faad4535f530395" providerId="LiveId" clId="{1CAF197B-22C5-43DF-BB89-CB5A63469681}"/>
    <pc:docChg chg="custSel modSld">
      <pc:chgData name="Brian Wilson" userId="4faad4535f530395" providerId="LiveId" clId="{1CAF197B-22C5-43DF-BB89-CB5A63469681}" dt="2020-10-26T03:35:50.520" v="4241" actId="20577"/>
      <pc:docMkLst>
        <pc:docMk/>
      </pc:docMkLst>
      <pc:sldChg chg="modSp mod">
        <pc:chgData name="Brian Wilson" userId="4faad4535f530395" providerId="LiveId" clId="{1CAF197B-22C5-43DF-BB89-CB5A63469681}" dt="2020-10-26T03:35:50.520" v="4241" actId="20577"/>
        <pc:sldMkLst>
          <pc:docMk/>
          <pc:sldMk cId="0" sldId="256"/>
        </pc:sldMkLst>
        <pc:spChg chg="mod">
          <ac:chgData name="Brian Wilson" userId="4faad4535f530395" providerId="LiveId" clId="{1CAF197B-22C5-43DF-BB89-CB5A63469681}" dt="2020-10-26T03:11:55.425" v="786" actId="20577"/>
          <ac:spMkLst>
            <pc:docMk/>
            <pc:sldMk cId="0" sldId="256"/>
            <ac:spMk id="34" creationId="{00000000-0000-0000-0000-000000000000}"/>
          </ac:spMkLst>
        </pc:spChg>
        <pc:spChg chg="mod">
          <ac:chgData name="Brian Wilson" userId="4faad4535f530395" providerId="LiveId" clId="{1CAF197B-22C5-43DF-BB89-CB5A63469681}" dt="2020-10-26T03:15:44.566" v="1301" actId="20577"/>
          <ac:spMkLst>
            <pc:docMk/>
            <pc:sldMk cId="0" sldId="256"/>
            <ac:spMk id="35" creationId="{00000000-0000-0000-0000-000000000000}"/>
          </ac:spMkLst>
        </pc:spChg>
        <pc:spChg chg="mod">
          <ac:chgData name="Brian Wilson" userId="4faad4535f530395" providerId="LiveId" clId="{1CAF197B-22C5-43DF-BB89-CB5A63469681}" dt="2020-10-26T03:21:11.785" v="2253" actId="6549"/>
          <ac:spMkLst>
            <pc:docMk/>
            <pc:sldMk cId="0" sldId="256"/>
            <ac:spMk id="36" creationId="{00000000-0000-0000-0000-000000000000}"/>
          </ac:spMkLst>
        </pc:spChg>
        <pc:spChg chg="mod">
          <ac:chgData name="Brian Wilson" userId="4faad4535f530395" providerId="LiveId" clId="{1CAF197B-22C5-43DF-BB89-CB5A63469681}" dt="2020-10-26T03:24:04.231" v="2850" actId="20577"/>
          <ac:spMkLst>
            <pc:docMk/>
            <pc:sldMk cId="0" sldId="256"/>
            <ac:spMk id="37" creationId="{00000000-0000-0000-0000-000000000000}"/>
          </ac:spMkLst>
        </pc:spChg>
        <pc:spChg chg="mod">
          <ac:chgData name="Brian Wilson" userId="4faad4535f530395" providerId="LiveId" clId="{1CAF197B-22C5-43DF-BB89-CB5A63469681}" dt="2020-10-26T03:35:50.520" v="4241" actId="20577"/>
          <ac:spMkLst>
            <pc:docMk/>
            <pc:sldMk cId="0" sldId="256"/>
            <ac:spMk id="38" creationId="{00000000-0000-0000-0000-000000000000}"/>
          </ac:spMkLst>
        </pc:spChg>
        <pc:spChg chg="mod">
          <ac:chgData name="Brian Wilson" userId="4faad4535f530395" providerId="LiveId" clId="{1CAF197B-22C5-43DF-BB89-CB5A63469681}" dt="2020-10-26T03:27:43.459" v="3536" actId="1076"/>
          <ac:spMkLst>
            <pc:docMk/>
            <pc:sldMk cId="0" sldId="256"/>
            <ac:spMk id="47" creationId="{00000000-0000-0000-0000-000000000000}"/>
          </ac:spMkLst>
        </pc:spChg>
        <pc:spChg chg="mod">
          <ac:chgData name="Brian Wilson" userId="4faad4535f530395" providerId="LiveId" clId="{1CAF197B-22C5-43DF-BB89-CB5A63469681}" dt="2020-10-26T03:10:16.709" v="492" actId="6549"/>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The business has a new cost that they want to make sure is covered by their pricing. They also want to ensure that there current pricing model </a:t>
            </a:r>
            <a:r>
              <a:rPr lang="en-AU" sz="1070" b="1" dirty="0"/>
              <a:t>gives them the best visitor amount to price ratio in regards to total profit.</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This will be successful if the resort is able to revise their pricing model in a away that increases their total profits. Preferably this is done without a significant change to their business model as considerable change is often paired with greater risk. As a side item, the production of a list of ranked amenities by visitor value would allow for future investment planning.</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The data will be analysed with the intent of finding the amenities or combinations of amenities that call for the highest pricing. An initial focus should be on amount of lifts as that is the costs trying to be covered, but the broader analysis should be included to help with future investment decisions. This should then be broken down geographically to better review the resorts direct competition.  </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Survey data from visitors about the price they are willing to bear and the amenities they value most are not included and would be very helpful as a comparison tool against the market analysis. Also this analysis would have been better a few years before the lift investment as it would allow for a more gradual price increase. Too steep a price increase could have a significant affect on visitor numbers.</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r>
              <a:rPr lang="en-AU" sz="900" b="1" i="0" u="none" strike="noStrike" cap="none" dirty="0">
                <a:solidFill>
                  <a:srgbClr val="000000"/>
                </a:solidFill>
                <a:latin typeface="Arial"/>
                <a:ea typeface="Arial"/>
                <a:cs typeface="Arial"/>
                <a:sym typeface="Arial"/>
              </a:rPr>
              <a:t>Geographic data will be important for comparison to the resorts more direct competitors, though only used at the end of analysis</a:t>
            </a:r>
          </a:p>
          <a:p>
            <a:pPr marL="171450" marR="0" lvl="0" indent="-171450" algn="l" rtl="0">
              <a:lnSpc>
                <a:spcPct val="100000"/>
              </a:lnSpc>
              <a:spcBef>
                <a:spcPts val="0"/>
              </a:spcBef>
              <a:spcAft>
                <a:spcPts val="0"/>
              </a:spcAft>
              <a:buFontTx/>
              <a:buChar char="-"/>
            </a:pPr>
            <a:r>
              <a:rPr lang="en-AU" sz="900" b="1" i="0" u="none" strike="noStrike" cap="none" dirty="0">
                <a:solidFill>
                  <a:srgbClr val="000000"/>
                </a:solidFill>
                <a:latin typeface="Arial"/>
                <a:ea typeface="Arial"/>
                <a:cs typeface="Arial"/>
                <a:sym typeface="Arial"/>
              </a:rPr>
              <a:t>Pricing information is </a:t>
            </a:r>
            <a:r>
              <a:rPr lang="en-AU" sz="900" b="1" dirty="0"/>
              <a:t>required for comparison</a:t>
            </a:r>
          </a:p>
          <a:p>
            <a:pPr marL="171450" marR="0" lvl="0" indent="-171450" algn="l" rtl="0">
              <a:lnSpc>
                <a:spcPct val="100000"/>
              </a:lnSpc>
              <a:spcBef>
                <a:spcPts val="0"/>
              </a:spcBef>
              <a:spcAft>
                <a:spcPts val="0"/>
              </a:spcAft>
              <a:buFontTx/>
              <a:buChar char="-"/>
            </a:pPr>
            <a:r>
              <a:rPr lang="en-AU" sz="900" b="1" dirty="0"/>
              <a:t>Amenity counts will be important to correlate against price though can initially be reduced to total counts instead of types</a:t>
            </a:r>
          </a:p>
          <a:p>
            <a:pPr marL="171450" marR="0" lvl="0" indent="-171450" algn="l" rtl="0">
              <a:lnSpc>
                <a:spcPct val="100000"/>
              </a:lnSpc>
              <a:spcBef>
                <a:spcPts val="0"/>
              </a:spcBef>
              <a:spcAft>
                <a:spcPts val="0"/>
              </a:spcAft>
              <a:buFontTx/>
              <a:buChar char="-"/>
            </a:pPr>
            <a:r>
              <a:rPr lang="en-AU" sz="900" b="1" dirty="0"/>
              <a:t>The columns pertaining to snowfall and </a:t>
            </a:r>
            <a:r>
              <a:rPr lang="en-AU" sz="900" b="1"/>
              <a:t>days open </a:t>
            </a:r>
            <a:r>
              <a:rPr lang="en-AU" sz="900" b="1" dirty="0"/>
              <a:t>should be used to eliminate resorts from the analysis as we should focus on the resorts that more closely resemble ours when it comes to immutable variables. </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1087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The direct stakeholders are:</a:t>
            </a:r>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Jimmy Black</a:t>
            </a:r>
            <a:r>
              <a:rPr lang="en-AU" sz="1071" dirty="0"/>
              <a:t>burn, Director of Operations</a:t>
            </a:r>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Alesha Eisen, Database Manager</a:t>
            </a:r>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They will likely be more interested in the recommendation for the coming year’s price increase and/or amenity elimination to reduce costs. However, people above them may be more interested in the implications of the broader analysis to investment in future amenities.  </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Based upon mountains with similar amenities, what ticket price increase will cover the additional $1.5 million in costs of the new chair lift with out reducing visitors this coming season?  </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769</Words>
  <Application>Microsoft Office PowerPoint</Application>
  <PresentationFormat>On-screen Show (4:3)</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Brian Wilson</cp:lastModifiedBy>
  <cp:revision>1</cp:revision>
  <dcterms:modified xsi:type="dcterms:W3CDTF">2020-10-26T03:35:50Z</dcterms:modified>
</cp:coreProperties>
</file>