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09" autoAdjust="0"/>
  </p:normalViewPr>
  <p:slideViewPr>
    <p:cSldViewPr snapToGrid="0">
      <p:cViewPr varScale="1">
        <p:scale>
          <a:sx n="77" d="100"/>
          <a:sy n="77" d="100"/>
        </p:scale>
        <p:origin x="16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ilson" userId="4faad4535f530395" providerId="LiveId" clId="{E8E9FCB8-C013-4A72-A5B2-50694F42F991}"/>
    <pc:docChg chg="custSel modSld">
      <pc:chgData name="Brian Wilson" userId="4faad4535f530395" providerId="LiveId" clId="{E8E9FCB8-C013-4A72-A5B2-50694F42F991}" dt="2020-10-02T02:59:38.475" v="2147" actId="20577"/>
      <pc:docMkLst>
        <pc:docMk/>
      </pc:docMkLst>
      <pc:sldChg chg="modSp mod">
        <pc:chgData name="Brian Wilson" userId="4faad4535f530395" providerId="LiveId" clId="{E8E9FCB8-C013-4A72-A5B2-50694F42F991}" dt="2020-10-02T02:59:38.475" v="2147" actId="20577"/>
        <pc:sldMkLst>
          <pc:docMk/>
          <pc:sldMk cId="0" sldId="256"/>
        </pc:sldMkLst>
        <pc:spChg chg="mod">
          <ac:chgData name="Brian Wilson" userId="4faad4535f530395" providerId="LiveId" clId="{E8E9FCB8-C013-4A72-A5B2-50694F42F991}" dt="2020-10-02T02:50:06.111" v="705" actId="20577"/>
          <ac:spMkLst>
            <pc:docMk/>
            <pc:sldMk cId="0" sldId="256"/>
            <ac:spMk id="34" creationId="{00000000-0000-0000-0000-000000000000}"/>
          </ac:spMkLst>
        </pc:spChg>
        <pc:spChg chg="mod">
          <ac:chgData name="Brian Wilson" userId="4faad4535f530395" providerId="LiveId" clId="{E8E9FCB8-C013-4A72-A5B2-50694F42F991}" dt="2020-10-02T02:52:11.413" v="1129" actId="20577"/>
          <ac:spMkLst>
            <pc:docMk/>
            <pc:sldMk cId="0" sldId="256"/>
            <ac:spMk id="35" creationId="{00000000-0000-0000-0000-000000000000}"/>
          </ac:spMkLst>
        </pc:spChg>
        <pc:spChg chg="mod">
          <ac:chgData name="Brian Wilson" userId="4faad4535f530395" providerId="LiveId" clId="{E8E9FCB8-C013-4A72-A5B2-50694F42F991}" dt="2020-10-02T02:53:30.297" v="1413" actId="20577"/>
          <ac:spMkLst>
            <pc:docMk/>
            <pc:sldMk cId="0" sldId="256"/>
            <ac:spMk id="36" creationId="{00000000-0000-0000-0000-000000000000}"/>
          </ac:spMkLst>
        </pc:spChg>
        <pc:spChg chg="mod">
          <ac:chgData name="Brian Wilson" userId="4faad4535f530395" providerId="LiveId" clId="{E8E9FCB8-C013-4A72-A5B2-50694F42F991}" dt="2020-10-02T02:54:56.242" v="1690" actId="20577"/>
          <ac:spMkLst>
            <pc:docMk/>
            <pc:sldMk cId="0" sldId="256"/>
            <ac:spMk id="37" creationId="{00000000-0000-0000-0000-000000000000}"/>
          </ac:spMkLst>
        </pc:spChg>
        <pc:spChg chg="mod">
          <ac:chgData name="Brian Wilson" userId="4faad4535f530395" providerId="LiveId" clId="{E8E9FCB8-C013-4A72-A5B2-50694F42F991}" dt="2020-10-02T02:58:28.307" v="2069" actId="20577"/>
          <ac:spMkLst>
            <pc:docMk/>
            <pc:sldMk cId="0" sldId="256"/>
            <ac:spMk id="38" creationId="{00000000-0000-0000-0000-000000000000}"/>
          </ac:spMkLst>
        </pc:spChg>
        <pc:spChg chg="mod">
          <ac:chgData name="Brian Wilson" userId="4faad4535f530395" providerId="LiveId" clId="{E8E9FCB8-C013-4A72-A5B2-50694F42F991}" dt="2020-10-02T02:59:38.475" v="2147" actId="20577"/>
          <ac:spMkLst>
            <pc:docMk/>
            <pc:sldMk cId="0" sldId="256"/>
            <ac:spMk id="47" creationId="{00000000-0000-0000-0000-000000000000}"/>
          </ac:spMkLst>
        </pc:spChg>
        <pc:spChg chg="mod">
          <ac:chgData name="Brian Wilson" userId="4faad4535f530395" providerId="LiveId" clId="{E8E9FCB8-C013-4A72-A5B2-50694F42F991}" dt="2020-10-02T02:48:34.535" v="379"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 failure rate of the </a:t>
            </a:r>
            <a:r>
              <a:rPr lang="en-AU" sz="1070" b="1" i="0" u="none" strike="noStrike" cap="none" dirty="0" err="1">
                <a:solidFill>
                  <a:srgbClr val="000000"/>
                </a:solidFill>
                <a:latin typeface="Arial"/>
                <a:ea typeface="Arial"/>
                <a:cs typeface="Arial"/>
                <a:sym typeface="Arial"/>
              </a:rPr>
              <a:t>InSense</a:t>
            </a:r>
            <a:r>
              <a:rPr lang="en-AU" sz="1070" b="1" i="0" u="none" strike="noStrike" cap="none" dirty="0">
                <a:solidFill>
                  <a:srgbClr val="000000"/>
                </a:solidFill>
                <a:latin typeface="Arial"/>
                <a:ea typeface="Arial"/>
                <a:cs typeface="Arial"/>
                <a:sym typeface="Arial"/>
              </a:rPr>
              <a:t> has increased to above the acceptable threshold of 5%. The start of higher levels of production also mean that any issues with orders will have a greater impact and therefore need to be resolved as soon as possible.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We need to discover what </a:t>
            </a:r>
            <a:r>
              <a:rPr lang="en-AU" sz="1071" b="1" dirty="0"/>
              <a:t>factors lead to the increased failure rate. Identifying the suppliers and/or parts affected will allow that pipeline t be temporarily paused while the root cause is investigated and corrected.</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focus is on the 7 parts, which have 26 varying suppliers, of the </a:t>
            </a:r>
            <a:r>
              <a:rPr lang="en-AU" sz="1071" dirty="0" err="1"/>
              <a:t>InSense</a:t>
            </a:r>
            <a:r>
              <a:rPr lang="en-AU" sz="1071" dirty="0"/>
              <a:t> device. This is to allow for smooth role out in the new factories in Singapore.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There is very limited time to provide an answer, less than a day.</a:t>
            </a:r>
            <a:r>
              <a:rPr lang="en-AU" sz="1070" b="1" dirty="0"/>
              <a:t> There is also limited data to work with (20k units), where we would rather being able to review all the data since the failure rate increased as well as some from before the failure rate increase.</a:t>
            </a:r>
            <a:endParaRPr lang="en-AU"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We have been provided data on 20k units. We may need to speak to Shane Buchholz, Gary </a:t>
            </a:r>
            <a:r>
              <a:rPr lang="en-US" sz="1070" b="1" i="0" u="none" strike="noStrike" cap="none" dirty="0" err="1">
                <a:solidFill>
                  <a:srgbClr val="000000"/>
                </a:solidFill>
                <a:latin typeface="Arial"/>
                <a:ea typeface="Arial"/>
                <a:cs typeface="Arial"/>
                <a:sym typeface="Arial"/>
              </a:rPr>
              <a:t>Neumont</a:t>
            </a:r>
            <a:r>
              <a:rPr lang="en-US" sz="1070" b="1" i="0" u="none" strike="noStrike" cap="none" dirty="0">
                <a:solidFill>
                  <a:srgbClr val="000000"/>
                </a:solidFill>
                <a:latin typeface="Arial"/>
                <a:ea typeface="Arial"/>
                <a:cs typeface="Arial"/>
                <a:sym typeface="Arial"/>
              </a:rPr>
              <a:t> and Jessica Jones from engineering and manufacturing to gather further </a:t>
            </a:r>
            <a:r>
              <a:rPr lang="en-US" sz="1070" b="1" dirty="0"/>
              <a:t>data.</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sym typeface="Quattrocento Sans"/>
              </a:rPr>
              <a:t>Nordic Sensing Problem Statement Brian Wilson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Initial stakeholders: Vince </a:t>
            </a:r>
            <a:r>
              <a:rPr lang="en-US" sz="1050" b="0" i="0" u="none" strike="noStrike" cap="none" dirty="0" err="1">
                <a:solidFill>
                  <a:srgbClr val="000000"/>
                </a:solidFill>
                <a:latin typeface="Arial"/>
                <a:ea typeface="Arial"/>
                <a:cs typeface="Arial"/>
                <a:sym typeface="Arial"/>
              </a:rPr>
              <a:t>Maccano</a:t>
            </a:r>
            <a:r>
              <a:rPr lang="en-US" sz="1050" b="0" i="0" u="none" strike="noStrike" cap="none" dirty="0">
                <a:solidFill>
                  <a:srgbClr val="000000"/>
                </a:solidFill>
                <a:latin typeface="Arial"/>
                <a:ea typeface="Arial"/>
                <a:cs typeface="Arial"/>
                <a:sym typeface="Arial"/>
              </a:rPr>
              <a:t>, Head of Data Science and Bernard Ong, CTO</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The upper stakeholders: Tony Abraham, </a:t>
            </a:r>
            <a:r>
              <a:rPr lang="en-US" sz="1050" b="0" i="0" u="none" strike="noStrike" cap="none" dirty="0" err="1">
                <a:solidFill>
                  <a:srgbClr val="000000"/>
                </a:solidFill>
                <a:latin typeface="Arial"/>
                <a:ea typeface="Arial"/>
                <a:cs typeface="Arial"/>
                <a:sym typeface="Arial"/>
              </a:rPr>
              <a:t>InSense</a:t>
            </a:r>
            <a:r>
              <a:rPr lang="en-US" sz="1050" b="0" i="0" u="none" strike="noStrike" cap="none" dirty="0">
                <a:solidFill>
                  <a:srgbClr val="000000"/>
                </a:solidFill>
                <a:latin typeface="Arial"/>
                <a:ea typeface="Arial"/>
                <a:cs typeface="Arial"/>
                <a:sym typeface="Arial"/>
              </a:rPr>
              <a:t> VP; Otto Evans, </a:t>
            </a:r>
            <a:r>
              <a:rPr lang="en-US" sz="1050" b="0" i="0" u="none" strike="noStrike" cap="none" dirty="0" err="1">
                <a:solidFill>
                  <a:srgbClr val="000000"/>
                </a:solidFill>
                <a:latin typeface="Arial"/>
                <a:ea typeface="Arial"/>
                <a:cs typeface="Arial"/>
                <a:sym typeface="Arial"/>
              </a:rPr>
              <a:t>InSense</a:t>
            </a:r>
            <a:r>
              <a:rPr lang="en-US" sz="1050" b="0" i="0" u="none" strike="noStrike" cap="none" dirty="0">
                <a:solidFill>
                  <a:srgbClr val="000000"/>
                </a:solidFill>
                <a:latin typeface="Arial"/>
                <a:ea typeface="Arial"/>
                <a:cs typeface="Arial"/>
                <a:sym typeface="Arial"/>
              </a:rPr>
              <a:t> President; James </a:t>
            </a:r>
            <a:r>
              <a:rPr lang="en-US" sz="1050" b="0" i="0" u="none" strike="noStrike" cap="none" dirty="0" err="1">
                <a:solidFill>
                  <a:srgbClr val="000000"/>
                </a:solidFill>
                <a:latin typeface="Arial"/>
                <a:ea typeface="Arial"/>
                <a:cs typeface="Arial"/>
                <a:sym typeface="Arial"/>
              </a:rPr>
              <a:t>Hansk</a:t>
            </a:r>
            <a:r>
              <a:rPr lang="en-US" sz="1050" b="0" i="0" u="none" strike="noStrike" cap="none" dirty="0">
                <a:solidFill>
                  <a:srgbClr val="000000"/>
                </a:solidFill>
                <a:latin typeface="Arial"/>
                <a:ea typeface="Arial"/>
                <a:cs typeface="Arial"/>
                <a:sym typeface="Arial"/>
              </a:rPr>
              <a:t>, CEO</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By tomorrow, determine what combination of suppliers for the 7 parts required for manufacturing the </a:t>
            </a:r>
            <a:r>
              <a:rPr lang="en-AU" b="1" dirty="0" err="1"/>
              <a:t>InSense</a:t>
            </a:r>
            <a:r>
              <a:rPr lang="en-AU" b="1" dirty="0"/>
              <a:t> results in a failure rate greater than 5%.</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598</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Nordic Sensing Problem Statement Brian Wilson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Brian Wilson</cp:lastModifiedBy>
  <cp:revision>2</cp:revision>
  <dcterms:modified xsi:type="dcterms:W3CDTF">2020-10-02T02:59:49Z</dcterms:modified>
</cp:coreProperties>
</file>