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57" r:id="rId2"/>
    <p:sldId id="265" r:id="rId3"/>
    <p:sldId id="266" r:id="rId4"/>
    <p:sldId id="267" r:id="rId5"/>
    <p:sldId id="268" r:id="rId6"/>
    <p:sldId id="269" r:id="rId7"/>
    <p:sldId id="272" r:id="rId8"/>
    <p:sldId id="271" r:id="rId9"/>
    <p:sldId id="273" r:id="rId10"/>
    <p:sldId id="274" r:id="rId11"/>
  </p:sldIdLst>
  <p:sldSz cx="9906000" cy="6858000" type="A4"/>
  <p:notesSz cx="6858000" cy="9144000"/>
  <p:embeddedFontLst>
    <p:embeddedFont>
      <p:font typeface="나눔명조" panose="020B0600000101010101" charset="-127"/>
      <p:regular r:id="rId13"/>
      <p:bold r:id="rId14"/>
    </p:embeddedFont>
    <p:embeddedFont>
      <p:font typeface="나눔스퀘어" panose="020B0600000101010101" pitchFamily="50" charset="-127"/>
      <p:regular r:id="rId15"/>
    </p:embeddedFont>
    <p:embeddedFont>
      <p:font typeface="나눔스퀘어 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727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CDB6D-3226-455A-91F8-B77637066E14}" v="81" dt="2022-06-11T16:55:48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993" autoAdjust="0"/>
  </p:normalViewPr>
  <p:slideViewPr>
    <p:cSldViewPr snapToGrid="0">
      <p:cViewPr varScale="1">
        <p:scale>
          <a:sx n="76" d="100"/>
          <a:sy n="76" d="100"/>
        </p:scale>
        <p:origin x="14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문 다예" userId="e9bbf46cc080a204" providerId="LiveId" clId="{A2DCDB6D-3226-455A-91F8-B77637066E14}"/>
    <pc:docChg chg="custSel addSld delSld modSld sldOrd">
      <pc:chgData name="문 다예" userId="e9bbf46cc080a204" providerId="LiveId" clId="{A2DCDB6D-3226-455A-91F8-B77637066E14}" dt="2022-06-11T16:56:47.182" v="1050" actId="6549"/>
      <pc:docMkLst>
        <pc:docMk/>
      </pc:docMkLst>
      <pc:sldChg chg="addSp delSp modSp mod">
        <pc:chgData name="문 다예" userId="e9bbf46cc080a204" providerId="LiveId" clId="{A2DCDB6D-3226-455A-91F8-B77637066E14}" dt="2022-06-11T16:56:34.218" v="1045" actId="20577"/>
        <pc:sldMkLst>
          <pc:docMk/>
          <pc:sldMk cId="2316029171" sldId="265"/>
        </pc:sldMkLst>
        <pc:spChg chg="add del mod">
          <ac:chgData name="문 다예" userId="e9bbf46cc080a204" providerId="LiveId" clId="{A2DCDB6D-3226-455A-91F8-B77637066E14}" dt="2022-06-11T16:37:24.482" v="7" actId="478"/>
          <ac:spMkLst>
            <pc:docMk/>
            <pc:sldMk cId="2316029171" sldId="265"/>
            <ac:spMk id="3" creationId="{3B0AADFD-9EEC-3E33-112D-4DF544B9A872}"/>
          </ac:spMkLst>
        </pc:spChg>
        <pc:spChg chg="del">
          <ac:chgData name="문 다예" userId="e9bbf46cc080a204" providerId="LiveId" clId="{A2DCDB6D-3226-455A-91F8-B77637066E14}" dt="2022-06-11T16:37:22.680" v="6" actId="478"/>
          <ac:spMkLst>
            <pc:docMk/>
            <pc:sldMk cId="2316029171" sldId="265"/>
            <ac:spMk id="6" creationId="{00000000-0000-0000-0000-000000000000}"/>
          </ac:spMkLst>
        </pc:spChg>
        <pc:spChg chg="mod">
          <ac:chgData name="문 다예" userId="e9bbf46cc080a204" providerId="LiveId" clId="{A2DCDB6D-3226-455A-91F8-B77637066E14}" dt="2022-06-11T16:37:17.971" v="5" actId="20577"/>
          <ac:spMkLst>
            <pc:docMk/>
            <pc:sldMk cId="2316029171" sldId="265"/>
            <ac:spMk id="8" creationId="{00000000-0000-0000-0000-000000000000}"/>
          </ac:spMkLst>
        </pc:spChg>
        <pc:spChg chg="mod">
          <ac:chgData name="문 다예" userId="e9bbf46cc080a204" providerId="LiveId" clId="{A2DCDB6D-3226-455A-91F8-B77637066E14}" dt="2022-06-11T16:56:34.218" v="1045" actId="20577"/>
          <ac:spMkLst>
            <pc:docMk/>
            <pc:sldMk cId="2316029171" sldId="265"/>
            <ac:spMk id="9" creationId="{00000000-0000-0000-0000-000000000000}"/>
          </ac:spMkLst>
        </pc:spChg>
        <pc:spChg chg="add del mod">
          <ac:chgData name="문 다예" userId="e9bbf46cc080a204" providerId="LiveId" clId="{A2DCDB6D-3226-455A-91F8-B77637066E14}" dt="2022-06-11T16:40:05.575" v="21"/>
          <ac:spMkLst>
            <pc:docMk/>
            <pc:sldMk cId="2316029171" sldId="265"/>
            <ac:spMk id="10" creationId="{32A16C87-0419-79C4-D7FC-705AEE8B79CE}"/>
          </ac:spMkLst>
        </pc:spChg>
        <pc:spChg chg="add mod">
          <ac:chgData name="문 다예" userId="e9bbf46cc080a204" providerId="LiveId" clId="{A2DCDB6D-3226-455A-91F8-B77637066E14}" dt="2022-06-11T16:40:04.908" v="19" actId="1076"/>
          <ac:spMkLst>
            <pc:docMk/>
            <pc:sldMk cId="2316029171" sldId="265"/>
            <ac:spMk id="11" creationId="{054790BA-599B-A810-9001-D21E6F686584}"/>
          </ac:spMkLst>
        </pc:spChg>
        <pc:picChg chg="add mod">
          <ac:chgData name="문 다예" userId="e9bbf46cc080a204" providerId="LiveId" clId="{A2DCDB6D-3226-455A-91F8-B77637066E14}" dt="2022-06-11T16:38:36.846" v="11" actId="1076"/>
          <ac:picMkLst>
            <pc:docMk/>
            <pc:sldMk cId="2316029171" sldId="265"/>
            <ac:picMk id="5" creationId="{00781C19-37E3-B06F-6247-C56B0A258DBA}"/>
          </ac:picMkLst>
        </pc:picChg>
      </pc:sldChg>
      <pc:sldChg chg="addSp modSp add mod">
        <pc:chgData name="문 다예" userId="e9bbf46cc080a204" providerId="LiveId" clId="{A2DCDB6D-3226-455A-91F8-B77637066E14}" dt="2022-06-11T16:56:37.539" v="1046" actId="6549"/>
        <pc:sldMkLst>
          <pc:docMk/>
          <pc:sldMk cId="2287142939" sldId="266"/>
        </pc:sldMkLst>
        <pc:spChg chg="mod">
          <ac:chgData name="문 다예" userId="e9bbf46cc080a204" providerId="LiveId" clId="{A2DCDB6D-3226-455A-91F8-B77637066E14}" dt="2022-06-11T16:56:37.539" v="1046" actId="6549"/>
          <ac:spMkLst>
            <pc:docMk/>
            <pc:sldMk cId="2287142939" sldId="266"/>
            <ac:spMk id="9" creationId="{00000000-0000-0000-0000-000000000000}"/>
          </ac:spMkLst>
        </pc:spChg>
        <pc:spChg chg="add mod">
          <ac:chgData name="문 다예" userId="e9bbf46cc080a204" providerId="LiveId" clId="{A2DCDB6D-3226-455A-91F8-B77637066E14}" dt="2022-06-11T16:42:16.731" v="67" actId="20577"/>
          <ac:spMkLst>
            <pc:docMk/>
            <pc:sldMk cId="2287142939" sldId="266"/>
            <ac:spMk id="10" creationId="{1797181E-6A68-8603-34D6-FC5917C8DF73}"/>
          </ac:spMkLst>
        </pc:spChg>
        <pc:spChg chg="add mod">
          <ac:chgData name="문 다예" userId="e9bbf46cc080a204" providerId="LiveId" clId="{A2DCDB6D-3226-455A-91F8-B77637066E14}" dt="2022-06-11T16:42:25.210" v="74" actId="20577"/>
          <ac:spMkLst>
            <pc:docMk/>
            <pc:sldMk cId="2287142939" sldId="266"/>
            <ac:spMk id="11" creationId="{61A223AE-B606-8078-C693-ECFB3A167964}"/>
          </ac:spMkLst>
        </pc:spChg>
        <pc:picChg chg="add mod">
          <ac:chgData name="문 다예" userId="e9bbf46cc080a204" providerId="LiveId" clId="{A2DCDB6D-3226-455A-91F8-B77637066E14}" dt="2022-06-11T16:41:41.241" v="24" actId="962"/>
          <ac:picMkLst>
            <pc:docMk/>
            <pc:sldMk cId="2287142939" sldId="266"/>
            <ac:picMk id="3" creationId="{4C14A201-6306-26CF-5AF7-D378F4A307FA}"/>
          </ac:picMkLst>
        </pc:picChg>
      </pc:sldChg>
      <pc:sldChg chg="addSp modSp add mod">
        <pc:chgData name="문 다예" userId="e9bbf46cc080a204" providerId="LiveId" clId="{A2DCDB6D-3226-455A-91F8-B77637066E14}" dt="2022-06-11T16:56:43.279" v="1049" actId="20577"/>
        <pc:sldMkLst>
          <pc:docMk/>
          <pc:sldMk cId="1685729097" sldId="267"/>
        </pc:sldMkLst>
        <pc:spChg chg="mod">
          <ac:chgData name="문 다예" userId="e9bbf46cc080a204" providerId="LiveId" clId="{A2DCDB6D-3226-455A-91F8-B77637066E14}" dt="2022-06-11T16:56:43.279" v="1049" actId="20577"/>
          <ac:spMkLst>
            <pc:docMk/>
            <pc:sldMk cId="1685729097" sldId="267"/>
            <ac:spMk id="9" creationId="{00000000-0000-0000-0000-000000000000}"/>
          </ac:spMkLst>
        </pc:spChg>
        <pc:spChg chg="add mod">
          <ac:chgData name="문 다예" userId="e9bbf46cc080a204" providerId="LiveId" clId="{A2DCDB6D-3226-455A-91F8-B77637066E14}" dt="2022-06-11T16:42:59.410" v="112" actId="20577"/>
          <ac:spMkLst>
            <pc:docMk/>
            <pc:sldMk cId="1685729097" sldId="267"/>
            <ac:spMk id="10" creationId="{F2ABEBBF-1AB0-3C00-D63E-0B1352DDB072}"/>
          </ac:spMkLst>
        </pc:spChg>
        <pc:picChg chg="add mod">
          <ac:chgData name="문 다예" userId="e9bbf46cc080a204" providerId="LiveId" clId="{A2DCDB6D-3226-455A-91F8-B77637066E14}" dt="2022-06-11T16:42:37.897" v="79" actId="1076"/>
          <ac:picMkLst>
            <pc:docMk/>
            <pc:sldMk cId="1685729097" sldId="267"/>
            <ac:picMk id="3" creationId="{CA3B9A5E-9712-8A42-49DC-0D0B4EEFDE62}"/>
          </ac:picMkLst>
        </pc:picChg>
      </pc:sldChg>
      <pc:sldChg chg="addSp modSp add mod">
        <pc:chgData name="문 다예" userId="e9bbf46cc080a204" providerId="LiveId" clId="{A2DCDB6D-3226-455A-91F8-B77637066E14}" dt="2022-06-11T16:56:47.182" v="1050" actId="6549"/>
        <pc:sldMkLst>
          <pc:docMk/>
          <pc:sldMk cId="114898720" sldId="268"/>
        </pc:sldMkLst>
        <pc:spChg chg="mod">
          <ac:chgData name="문 다예" userId="e9bbf46cc080a204" providerId="LiveId" clId="{A2DCDB6D-3226-455A-91F8-B77637066E14}" dt="2022-06-11T16:43:18.874" v="127" actId="20577"/>
          <ac:spMkLst>
            <pc:docMk/>
            <pc:sldMk cId="114898720" sldId="268"/>
            <ac:spMk id="8" creationId="{00000000-0000-0000-0000-000000000000}"/>
          </ac:spMkLst>
        </pc:spChg>
        <pc:spChg chg="mod">
          <ac:chgData name="문 다예" userId="e9bbf46cc080a204" providerId="LiveId" clId="{A2DCDB6D-3226-455A-91F8-B77637066E14}" dt="2022-06-11T16:56:47.182" v="1050" actId="6549"/>
          <ac:spMkLst>
            <pc:docMk/>
            <pc:sldMk cId="114898720" sldId="268"/>
            <ac:spMk id="9" creationId="{00000000-0000-0000-0000-000000000000}"/>
          </ac:spMkLst>
        </pc:spChg>
        <pc:spChg chg="add mod">
          <ac:chgData name="문 다예" userId="e9bbf46cc080a204" providerId="LiveId" clId="{A2DCDB6D-3226-455A-91F8-B77637066E14}" dt="2022-06-11T16:45:56.368" v="217" actId="1076"/>
          <ac:spMkLst>
            <pc:docMk/>
            <pc:sldMk cId="114898720" sldId="268"/>
            <ac:spMk id="10" creationId="{2D705952-0B8B-5B2C-DB36-D516125E222B}"/>
          </ac:spMkLst>
        </pc:spChg>
        <pc:spChg chg="add mod">
          <ac:chgData name="문 다예" userId="e9bbf46cc080a204" providerId="LiveId" clId="{A2DCDB6D-3226-455A-91F8-B77637066E14}" dt="2022-06-11T16:45:49.570" v="216" actId="1076"/>
          <ac:spMkLst>
            <pc:docMk/>
            <pc:sldMk cId="114898720" sldId="268"/>
            <ac:spMk id="11" creationId="{F5438909-EAD3-9836-46A7-E7DE060025AA}"/>
          </ac:spMkLst>
        </pc:spChg>
        <pc:picChg chg="add mod">
          <ac:chgData name="문 다예" userId="e9bbf46cc080a204" providerId="LiveId" clId="{A2DCDB6D-3226-455A-91F8-B77637066E14}" dt="2022-06-11T16:44:48.943" v="128" actId="931"/>
          <ac:picMkLst>
            <pc:docMk/>
            <pc:sldMk cId="114898720" sldId="268"/>
            <ac:picMk id="3" creationId="{2EEAF145-69CC-1F09-EF1E-386FDF0BE832}"/>
          </ac:picMkLst>
        </pc:picChg>
      </pc:sldChg>
      <pc:sldChg chg="addSp modSp add mod">
        <pc:chgData name="문 다예" userId="e9bbf46cc080a204" providerId="LiveId" clId="{A2DCDB6D-3226-455A-91F8-B77637066E14}" dt="2022-06-11T16:56:15.661" v="1040" actId="20577"/>
        <pc:sldMkLst>
          <pc:docMk/>
          <pc:sldMk cId="4097842358" sldId="269"/>
        </pc:sldMkLst>
        <pc:spChg chg="add mod">
          <ac:chgData name="문 다예" userId="e9bbf46cc080a204" providerId="LiveId" clId="{A2DCDB6D-3226-455A-91F8-B77637066E14}" dt="2022-06-11T16:47:20.075" v="328" actId="1076"/>
          <ac:spMkLst>
            <pc:docMk/>
            <pc:sldMk cId="4097842358" sldId="269"/>
            <ac:spMk id="4" creationId="{6E8DCEFE-964B-5F99-346B-11C5BBC22C89}"/>
          </ac:spMkLst>
        </pc:spChg>
        <pc:spChg chg="mod">
          <ac:chgData name="문 다예" userId="e9bbf46cc080a204" providerId="LiveId" clId="{A2DCDB6D-3226-455A-91F8-B77637066E14}" dt="2022-06-11T16:47:53.131" v="351" actId="20577"/>
          <ac:spMkLst>
            <pc:docMk/>
            <pc:sldMk cId="4097842358" sldId="269"/>
            <ac:spMk id="8" creationId="{00000000-0000-0000-0000-000000000000}"/>
          </ac:spMkLst>
        </pc:spChg>
        <pc:spChg chg="mod">
          <ac:chgData name="문 다예" userId="e9bbf46cc080a204" providerId="LiveId" clId="{A2DCDB6D-3226-455A-91F8-B77637066E14}" dt="2022-06-11T16:56:15.661" v="1040" actId="20577"/>
          <ac:spMkLst>
            <pc:docMk/>
            <pc:sldMk cId="4097842358" sldId="269"/>
            <ac:spMk id="9" creationId="{00000000-0000-0000-0000-000000000000}"/>
          </ac:spMkLst>
        </pc:spChg>
        <pc:spChg chg="add mod">
          <ac:chgData name="문 다예" userId="e9bbf46cc080a204" providerId="LiveId" clId="{A2DCDB6D-3226-455A-91F8-B77637066E14}" dt="2022-06-11T16:46:57.625" v="248" actId="1076"/>
          <ac:spMkLst>
            <pc:docMk/>
            <pc:sldMk cId="4097842358" sldId="269"/>
            <ac:spMk id="10" creationId="{5B04B170-B344-1E96-D330-B0B2ECE4FC7E}"/>
          </ac:spMkLst>
        </pc:spChg>
        <pc:picChg chg="add mod">
          <ac:chgData name="문 다예" userId="e9bbf46cc080a204" providerId="LiveId" clId="{A2DCDB6D-3226-455A-91F8-B77637066E14}" dt="2022-06-11T16:46:10.670" v="218" actId="931"/>
          <ac:picMkLst>
            <pc:docMk/>
            <pc:sldMk cId="4097842358" sldId="269"/>
            <ac:picMk id="3" creationId="{86F01BDE-F56B-3181-5969-2B13C64170EC}"/>
          </ac:picMkLst>
        </pc:picChg>
      </pc:sldChg>
      <pc:sldChg chg="add del">
        <pc:chgData name="문 다예" userId="e9bbf46cc080a204" providerId="LiveId" clId="{A2DCDB6D-3226-455A-91F8-B77637066E14}" dt="2022-06-11T16:47:57.200" v="352" actId="2696"/>
        <pc:sldMkLst>
          <pc:docMk/>
          <pc:sldMk cId="3906312253" sldId="270"/>
        </pc:sldMkLst>
      </pc:sldChg>
      <pc:sldChg chg="addSp delSp modSp add mod ord">
        <pc:chgData name="문 다예" userId="e9bbf46cc080a204" providerId="LiveId" clId="{A2DCDB6D-3226-455A-91F8-B77637066E14}" dt="2022-06-11T16:56:21.975" v="1042" actId="20577"/>
        <pc:sldMkLst>
          <pc:docMk/>
          <pc:sldMk cId="851210814" sldId="271"/>
        </pc:sldMkLst>
        <pc:spChg chg="del mod">
          <ac:chgData name="문 다예" userId="e9bbf46cc080a204" providerId="LiveId" clId="{A2DCDB6D-3226-455A-91F8-B77637066E14}" dt="2022-06-11T16:47:33.644" v="334" actId="478"/>
          <ac:spMkLst>
            <pc:docMk/>
            <pc:sldMk cId="851210814" sldId="271"/>
            <ac:spMk id="4" creationId="{6E8DCEFE-964B-5F99-346B-11C5BBC22C89}"/>
          </ac:spMkLst>
        </pc:spChg>
        <pc:spChg chg="add mod">
          <ac:chgData name="문 다예" userId="e9bbf46cc080a204" providerId="LiveId" clId="{A2DCDB6D-3226-455A-91F8-B77637066E14}" dt="2022-06-11T16:52:53.997" v="571" actId="1076"/>
          <ac:spMkLst>
            <pc:docMk/>
            <pc:sldMk cId="851210814" sldId="271"/>
            <ac:spMk id="6" creationId="{1A13F046-612A-286D-E767-A9680D54A945}"/>
          </ac:spMkLst>
        </pc:spChg>
        <pc:spChg chg="mod">
          <ac:chgData name="문 다예" userId="e9bbf46cc080a204" providerId="LiveId" clId="{A2DCDB6D-3226-455A-91F8-B77637066E14}" dt="2022-06-11T16:50:22.222" v="408"/>
          <ac:spMkLst>
            <pc:docMk/>
            <pc:sldMk cId="851210814" sldId="271"/>
            <ac:spMk id="8" creationId="{00000000-0000-0000-0000-000000000000}"/>
          </ac:spMkLst>
        </pc:spChg>
        <pc:spChg chg="mod">
          <ac:chgData name="문 다예" userId="e9bbf46cc080a204" providerId="LiveId" clId="{A2DCDB6D-3226-455A-91F8-B77637066E14}" dt="2022-06-11T16:56:21.975" v="1042" actId="20577"/>
          <ac:spMkLst>
            <pc:docMk/>
            <pc:sldMk cId="851210814" sldId="271"/>
            <ac:spMk id="9" creationId="{00000000-0000-0000-0000-000000000000}"/>
          </ac:spMkLst>
        </pc:spChg>
        <pc:spChg chg="del">
          <ac:chgData name="문 다예" userId="e9bbf46cc080a204" providerId="LiveId" clId="{A2DCDB6D-3226-455A-91F8-B77637066E14}" dt="2022-06-11T16:47:30.651" v="332" actId="478"/>
          <ac:spMkLst>
            <pc:docMk/>
            <pc:sldMk cId="851210814" sldId="271"/>
            <ac:spMk id="10" creationId="{5B04B170-B344-1E96-D330-B0B2ECE4FC7E}"/>
          </ac:spMkLst>
        </pc:spChg>
        <pc:picChg chg="del">
          <ac:chgData name="문 다예" userId="e9bbf46cc080a204" providerId="LiveId" clId="{A2DCDB6D-3226-455A-91F8-B77637066E14}" dt="2022-06-11T16:47:29.902" v="331" actId="478"/>
          <ac:picMkLst>
            <pc:docMk/>
            <pc:sldMk cId="851210814" sldId="271"/>
            <ac:picMk id="3" creationId="{86F01BDE-F56B-3181-5969-2B13C64170EC}"/>
          </ac:picMkLst>
        </pc:picChg>
        <pc:picChg chg="add mod">
          <ac:chgData name="문 다예" userId="e9bbf46cc080a204" providerId="LiveId" clId="{A2DCDB6D-3226-455A-91F8-B77637066E14}" dt="2022-06-11T16:52:04.757" v="412" actId="1076"/>
          <ac:picMkLst>
            <pc:docMk/>
            <pc:sldMk cId="851210814" sldId="271"/>
            <ac:picMk id="5" creationId="{68FDCAB9-653A-05EF-2FE5-B308C7C40D42}"/>
          </ac:picMkLst>
        </pc:picChg>
      </pc:sldChg>
      <pc:sldChg chg="addSp modSp add mod ord">
        <pc:chgData name="문 다예" userId="e9bbf46cc080a204" providerId="LiveId" clId="{A2DCDB6D-3226-455A-91F8-B77637066E14}" dt="2022-06-11T16:56:18.984" v="1041" actId="6549"/>
        <pc:sldMkLst>
          <pc:docMk/>
          <pc:sldMk cId="2398865362" sldId="272"/>
        </pc:sldMkLst>
        <pc:spChg chg="mod">
          <ac:chgData name="문 다예" userId="e9bbf46cc080a204" providerId="LiveId" clId="{A2DCDB6D-3226-455A-91F8-B77637066E14}" dt="2022-06-11T16:49:27.811" v="376" actId="20577"/>
          <ac:spMkLst>
            <pc:docMk/>
            <pc:sldMk cId="2398865362" sldId="272"/>
            <ac:spMk id="8" creationId="{00000000-0000-0000-0000-000000000000}"/>
          </ac:spMkLst>
        </pc:spChg>
        <pc:spChg chg="mod">
          <ac:chgData name="문 다예" userId="e9bbf46cc080a204" providerId="LiveId" clId="{A2DCDB6D-3226-455A-91F8-B77637066E14}" dt="2022-06-11T16:56:18.984" v="1041" actId="6549"/>
          <ac:spMkLst>
            <pc:docMk/>
            <pc:sldMk cId="2398865362" sldId="272"/>
            <ac:spMk id="9" creationId="{00000000-0000-0000-0000-000000000000}"/>
          </ac:spMkLst>
        </pc:spChg>
        <pc:spChg chg="add mod">
          <ac:chgData name="문 다예" userId="e9bbf46cc080a204" providerId="LiveId" clId="{A2DCDB6D-3226-455A-91F8-B77637066E14}" dt="2022-06-11T16:48:47.214" v="366" actId="20577"/>
          <ac:spMkLst>
            <pc:docMk/>
            <pc:sldMk cId="2398865362" sldId="272"/>
            <ac:spMk id="10" creationId="{77C2D3C5-BD81-6910-2B5F-9145D3F853C6}"/>
          </ac:spMkLst>
        </pc:spChg>
        <pc:picChg chg="add mod">
          <ac:chgData name="문 다예" userId="e9bbf46cc080a204" providerId="LiveId" clId="{A2DCDB6D-3226-455A-91F8-B77637066E14}" dt="2022-06-11T16:48:12.867" v="356" actId="962"/>
          <ac:picMkLst>
            <pc:docMk/>
            <pc:sldMk cId="2398865362" sldId="272"/>
            <ac:picMk id="3" creationId="{C466F3C0-6932-0A6F-837B-415CA8D59C4D}"/>
          </ac:picMkLst>
        </pc:picChg>
      </pc:sldChg>
      <pc:sldChg chg="addSp delSp modSp add mod">
        <pc:chgData name="문 다예" userId="e9bbf46cc080a204" providerId="LiveId" clId="{A2DCDB6D-3226-455A-91F8-B77637066E14}" dt="2022-06-11T16:56:25.035" v="1043" actId="6549"/>
        <pc:sldMkLst>
          <pc:docMk/>
          <pc:sldMk cId="2059953497" sldId="273"/>
        </pc:sldMkLst>
        <pc:spChg chg="add mod">
          <ac:chgData name="문 다예" userId="e9bbf46cc080a204" providerId="LiveId" clId="{A2DCDB6D-3226-455A-91F8-B77637066E14}" dt="2022-06-11T16:54:21.549" v="834"/>
          <ac:spMkLst>
            <pc:docMk/>
            <pc:sldMk cId="2059953497" sldId="273"/>
            <ac:spMk id="4" creationId="{93E09439-D7B1-A74C-7362-C76BDA23F483}"/>
          </ac:spMkLst>
        </pc:spChg>
        <pc:spChg chg="mod">
          <ac:chgData name="문 다예" userId="e9bbf46cc080a204" providerId="LiveId" clId="{A2DCDB6D-3226-455A-91F8-B77637066E14}" dt="2022-06-11T16:56:25.035" v="1043" actId="6549"/>
          <ac:spMkLst>
            <pc:docMk/>
            <pc:sldMk cId="2059953497" sldId="273"/>
            <ac:spMk id="9" creationId="{00000000-0000-0000-0000-000000000000}"/>
          </ac:spMkLst>
        </pc:spChg>
        <pc:picChg chg="add mod">
          <ac:chgData name="문 다예" userId="e9bbf46cc080a204" providerId="LiveId" clId="{A2DCDB6D-3226-455A-91F8-B77637066E14}" dt="2022-06-11T16:53:06.035" v="576" actId="1076"/>
          <ac:picMkLst>
            <pc:docMk/>
            <pc:sldMk cId="2059953497" sldId="273"/>
            <ac:picMk id="3" creationId="{A6F1B9E0-2C74-072A-E034-47A2EA7BEA39}"/>
          </ac:picMkLst>
        </pc:picChg>
        <pc:picChg chg="del">
          <ac:chgData name="문 다예" userId="e9bbf46cc080a204" providerId="LiveId" clId="{A2DCDB6D-3226-455A-91F8-B77637066E14}" dt="2022-06-11T16:52:57.332" v="572" actId="478"/>
          <ac:picMkLst>
            <pc:docMk/>
            <pc:sldMk cId="2059953497" sldId="273"/>
            <ac:picMk id="5" creationId="{68FDCAB9-653A-05EF-2FE5-B308C7C40D42}"/>
          </ac:picMkLst>
        </pc:picChg>
      </pc:sldChg>
      <pc:sldChg chg="addSp delSp modSp add mod">
        <pc:chgData name="문 다예" userId="e9bbf46cc080a204" providerId="LiveId" clId="{A2DCDB6D-3226-455A-91F8-B77637066E14}" dt="2022-06-11T16:56:29.130" v="1044" actId="6549"/>
        <pc:sldMkLst>
          <pc:docMk/>
          <pc:sldMk cId="2923525005" sldId="274"/>
        </pc:sldMkLst>
        <pc:spChg chg="add mod">
          <ac:chgData name="문 다예" userId="e9bbf46cc080a204" providerId="LiveId" clId="{A2DCDB6D-3226-455A-91F8-B77637066E14}" dt="2022-06-11T16:56:00.388" v="1039" actId="14100"/>
          <ac:spMkLst>
            <pc:docMk/>
            <pc:sldMk cId="2923525005" sldId="274"/>
            <ac:spMk id="4" creationId="{C99EB28D-0153-6693-F317-CDF1A6B5EB9A}"/>
          </ac:spMkLst>
        </pc:spChg>
        <pc:spChg chg="mod">
          <ac:chgData name="문 다예" userId="e9bbf46cc080a204" providerId="LiveId" clId="{A2DCDB6D-3226-455A-91F8-B77637066E14}" dt="2022-06-11T16:56:29.130" v="1044" actId="6549"/>
          <ac:spMkLst>
            <pc:docMk/>
            <pc:sldMk cId="2923525005" sldId="274"/>
            <ac:spMk id="9" creationId="{00000000-0000-0000-0000-000000000000}"/>
          </ac:spMkLst>
        </pc:spChg>
        <pc:picChg chg="add mod">
          <ac:chgData name="문 다예" userId="e9bbf46cc080a204" providerId="LiveId" clId="{A2DCDB6D-3226-455A-91F8-B77637066E14}" dt="2022-06-11T16:55:02.445" v="837" actId="27614"/>
          <ac:picMkLst>
            <pc:docMk/>
            <pc:sldMk cId="2923525005" sldId="274"/>
            <ac:picMk id="3" creationId="{0C42C630-BBD9-77A4-8528-53E5FABEA773}"/>
          </ac:picMkLst>
        </pc:picChg>
        <pc:picChg chg="del">
          <ac:chgData name="문 다예" userId="e9bbf46cc080a204" providerId="LiveId" clId="{A2DCDB6D-3226-455A-91F8-B77637066E14}" dt="2022-06-11T16:54:54.694" v="835" actId="478"/>
          <ac:picMkLst>
            <pc:docMk/>
            <pc:sldMk cId="2923525005" sldId="274"/>
            <ac:picMk id="5" creationId="{68FDCAB9-653A-05EF-2FE5-B308C7C40D4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72774-4520-456C-ACA8-E98D32EC4FA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C6888-9D09-4C79-BBC3-D10C60464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27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적용 글꼴</a:t>
            </a:r>
            <a:r>
              <a:rPr lang="en-US" altLang="ko-KR" baseline="0" dirty="0"/>
              <a:t> (</a:t>
            </a:r>
            <a:r>
              <a:rPr lang="ko-KR" altLang="en-US" baseline="0" dirty="0" err="1"/>
              <a:t>네이버에서</a:t>
            </a:r>
            <a:r>
              <a:rPr lang="ko-KR" altLang="en-US" baseline="0" dirty="0"/>
              <a:t> 무료 </a:t>
            </a:r>
            <a:r>
              <a:rPr lang="ko-KR" altLang="en-US" baseline="0" dirty="0" err="1"/>
              <a:t>다운로드할</a:t>
            </a:r>
            <a:r>
              <a:rPr lang="ko-KR" altLang="en-US" baseline="0" dirty="0"/>
              <a:t> 수 있습니다</a:t>
            </a:r>
            <a:r>
              <a:rPr lang="en-US" altLang="ko-KR" baseline="0" dirty="0"/>
              <a:t>.)</a:t>
            </a:r>
            <a:endParaRPr lang="en-US" altLang="ko-KR" dirty="0"/>
          </a:p>
          <a:p>
            <a:r>
              <a:rPr lang="ko-KR" altLang="en-US" dirty="0" err="1"/>
              <a:t>나눔스퀘어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dirty="0" err="1"/>
              <a:t>나눔스퀘어</a:t>
            </a:r>
            <a:r>
              <a:rPr lang="ko-KR" altLang="en-US" dirty="0"/>
              <a:t> </a:t>
            </a:r>
            <a:r>
              <a:rPr lang="en-US" altLang="ko-KR" dirty="0"/>
              <a:t>Bold, </a:t>
            </a:r>
            <a:r>
              <a:rPr lang="ko-KR" altLang="en-US" dirty="0" err="1"/>
              <a:t>나눔스퀘어</a:t>
            </a:r>
            <a:r>
              <a:rPr lang="ko-KR" altLang="en-US" dirty="0"/>
              <a:t> </a:t>
            </a:r>
            <a:r>
              <a:rPr lang="en-US" altLang="ko-KR" dirty="0" err="1"/>
              <a:t>ExtraBold</a:t>
            </a:r>
            <a:r>
              <a:rPr lang="en-US" altLang="ko-KR" dirty="0"/>
              <a:t>, </a:t>
            </a:r>
            <a:r>
              <a:rPr lang="ko-KR" altLang="en-US" dirty="0" err="1"/>
              <a:t>나눔명조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C6888-9D09-4C79-BBC3-D10C6046457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1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15400" y="597600"/>
            <a:ext cx="9475200" cy="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Placeholder 2"/>
          <p:cNvSpPr>
            <a:spLocks noGrp="1" noChangeAspect="1"/>
          </p:cNvSpPr>
          <p:nvPr>
            <p:ph type="body" idx="1" hasCustomPrompt="1"/>
          </p:nvPr>
        </p:nvSpPr>
        <p:spPr>
          <a:xfrm>
            <a:off x="216000" y="216000"/>
            <a:ext cx="396000" cy="396000"/>
          </a:xfrm>
          <a:solidFill>
            <a:schemeClr val="tx1">
              <a:lumMod val="75000"/>
              <a:lumOff val="25000"/>
            </a:schemeClr>
          </a:solidFill>
        </p:spPr>
        <p:txBody>
          <a:bodyPr lIns="72000" tIns="46800" rIns="72000" bIns="0" anchor="ctr"/>
          <a:lstStyle>
            <a:lvl1pPr marL="0" indent="0" algn="ctr">
              <a:buNone/>
              <a:defRPr sz="2400" b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2000" y="302400"/>
            <a:ext cx="8989200" cy="298810"/>
          </a:xfrm>
        </p:spPr>
        <p:txBody>
          <a:bodyPr lIns="0" tIns="10800" rIns="0" bIns="10800" anchor="ctr">
            <a:spAutoFit/>
          </a:bodyPr>
          <a:lstStyle>
            <a:lvl1pPr marL="0" indent="0">
              <a:buNone/>
              <a:defRPr sz="2000" b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000" y="900000"/>
            <a:ext cx="9504000" cy="268856"/>
          </a:xfrm>
        </p:spPr>
        <p:txBody>
          <a:bodyPr lIns="0" tIns="46800" rIns="0" bIns="0" anchor="t">
            <a:spAutoFit/>
          </a:bodyPr>
          <a:lstStyle>
            <a:lvl1pPr marL="0" indent="0">
              <a:buNone/>
              <a:defRPr sz="1600" b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2"/>
          </p:nvPr>
        </p:nvSpPr>
        <p:spPr>
          <a:xfrm>
            <a:off x="215400" y="1152000"/>
            <a:ext cx="9475200" cy="444301"/>
          </a:xfrm>
          <a:solidFill>
            <a:srgbClr val="C9C9C9"/>
          </a:solidFill>
        </p:spPr>
        <p:txBody>
          <a:bodyPr lIns="165600" tIns="136800" rIns="165600" bIns="118800" anchor="t">
            <a:spAutoFit/>
          </a:bodyPr>
          <a:lstStyle>
            <a:lvl1pPr marL="126000" indent="-126000" latinLnBrk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100" b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명조" panose="02020603020101020101" pitchFamily="18" charset="-127"/>
                <a:ea typeface="나눔명조" panose="020206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44458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135">
          <p15:clr>
            <a:srgbClr val="FBAE40"/>
          </p15:clr>
        </p15:guide>
        <p15:guide id="4" pos="6105">
          <p15:clr>
            <a:srgbClr val="FBAE40"/>
          </p15:clr>
        </p15:guide>
        <p15:guide id="5" orient="horz" pos="4184">
          <p15:clr>
            <a:srgbClr val="FBAE40"/>
          </p15:clr>
        </p15:guide>
        <p15:guide id="6" orient="horz" pos="6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>
                  <a:gsLst>
                    <a:gs pos="0">
                      <a:srgbClr val="898989"/>
                    </a:gs>
                    <a:gs pos="100000">
                      <a:srgbClr val="898989"/>
                    </a:gs>
                  </a:gsLst>
                  <a:lin ang="0" scaled="0"/>
                </a:gradFill>
              </a:defRPr>
            </a:lvl1pPr>
          </a:lstStyle>
          <a:p>
            <a:fld id="{69AE09C1-BC9C-439E-BAC3-85F01EE3ACEC}" type="datetimeFigureOut">
              <a:rPr lang="ko-KR" altLang="en-US" smtClean="0"/>
              <a:pPr/>
              <a:t>2022-06-12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>
                  <a:gsLst>
                    <a:gs pos="0">
                      <a:srgbClr val="898989"/>
                    </a:gs>
                    <a:gs pos="100000">
                      <a:srgbClr val="898989"/>
                    </a:gs>
                  </a:gsLst>
                  <a:lin ang="0" scaled="0"/>
                </a:gra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>
                  <a:gsLst>
                    <a:gs pos="0">
                      <a:srgbClr val="898989"/>
                    </a:gs>
                    <a:gs pos="100000">
                      <a:srgbClr val="898989"/>
                    </a:gs>
                  </a:gsLst>
                  <a:lin ang="0" scaled="0"/>
                </a:gradFill>
              </a:defRPr>
            </a:lvl1pPr>
          </a:lstStyle>
          <a:p>
            <a:fld id="{9A4587B9-1ACD-4C85-825C-F09EAEEEB8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4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428800" y="4384847"/>
            <a:ext cx="3614400" cy="735513"/>
            <a:chOff x="5428800" y="4547449"/>
            <a:chExt cx="3614400" cy="73551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6003425" y="4547449"/>
              <a:ext cx="3039295" cy="735513"/>
            </a:xfrm>
            <a:prstGeom prst="rect">
              <a:avLst/>
            </a:prstGeom>
          </p:spPr>
          <p:txBody>
            <a:bodyPr wrap="none" lIns="0" tIns="118800" rIns="0" bIns="0" anchor="t">
              <a:spAutoFit/>
            </a:bodyPr>
            <a:lstStyle/>
            <a:p>
              <a:pPr algn="r"/>
              <a:r>
                <a:rPr lang="ko-KR" altLang="en-US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정보융합학부 </a:t>
              </a:r>
              <a:r>
                <a:rPr lang="en-US" altLang="ko-KR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2021204013</a:t>
              </a:r>
            </a:p>
            <a:p>
              <a:pPr algn="r"/>
              <a:r>
                <a:rPr lang="ko-KR" altLang="en-US" sz="20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문다예</a:t>
              </a: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5428800" y="4547449"/>
              <a:ext cx="3614400" cy="10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847763" y="2325600"/>
            <a:ext cx="1194958" cy="615600"/>
          </a:xfrm>
          <a:prstGeom prst="rect">
            <a:avLst/>
          </a:prstGeom>
          <a:solidFill>
            <a:srgbClr val="F29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5428800" y="2325647"/>
            <a:ext cx="3613920" cy="615553"/>
          </a:xfrm>
          <a:prstGeom prst="rect">
            <a:avLst/>
          </a:prstGeom>
          <a:solidFill>
            <a:schemeClr val="tx1"/>
          </a:solidFill>
        </p:spPr>
        <p:txBody>
          <a:bodyPr wrap="square" lIns="72000" tIns="0" rIns="72000" bIns="0" anchor="ctr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0" kern="1200">
                <a:gradFill>
                  <a:gsLst>
                    <a:gs pos="0">
                      <a:srgbClr val="DCDCDC"/>
                    </a:gs>
                    <a:gs pos="100000">
                      <a:srgbClr val="DCDCDC"/>
                    </a:gs>
                  </a:gsLst>
                  <a:lin ang="5400000" scaled="1"/>
                </a:gra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인터랙티브   </a:t>
            </a: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5428799" y="2976619"/>
            <a:ext cx="3613919" cy="615553"/>
          </a:xfrm>
          <a:prstGeom prst="rect">
            <a:avLst/>
          </a:prstGeom>
          <a:solidFill>
            <a:schemeClr val="tx1"/>
          </a:solidFill>
        </p:spPr>
        <p:txBody>
          <a:bodyPr wrap="square" lIns="72000" tIns="0" rIns="72000" bIns="0" anchor="ctr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0" kern="1200" baseline="0">
                <a:gradFill>
                  <a:gsLst>
                    <a:gs pos="0">
                      <a:srgbClr val="DCDCDC"/>
                    </a:gs>
                    <a:gs pos="100000">
                      <a:srgbClr val="DCDCDC"/>
                    </a:gs>
                  </a:gsLst>
                  <a:lin ang="5400000" scaled="1"/>
                </a:gra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미디어개론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 Placeholder 4"/>
          <p:cNvSpPr txBox="1">
            <a:spLocks/>
          </p:cNvSpPr>
          <p:nvPr/>
        </p:nvSpPr>
        <p:spPr>
          <a:xfrm>
            <a:off x="5428800" y="3627591"/>
            <a:ext cx="3613918" cy="615553"/>
          </a:xfrm>
          <a:prstGeom prst="rect">
            <a:avLst/>
          </a:prstGeom>
          <a:solidFill>
            <a:schemeClr val="tx1"/>
          </a:solidFill>
        </p:spPr>
        <p:txBody>
          <a:bodyPr wrap="square" lIns="72000" tIns="0" rIns="72000" bIns="0" anchor="ctr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0" kern="1200">
                <a:gradFill>
                  <a:gsLst>
                    <a:gs pos="0">
                      <a:srgbClr val="DCDCDC"/>
                    </a:gs>
                    <a:gs pos="100000">
                      <a:srgbClr val="DCDCDC"/>
                    </a:gs>
                  </a:gsLst>
                  <a:lin ang="5400000" scaled="1"/>
                </a:gra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설명서</a:t>
            </a:r>
          </a:p>
        </p:txBody>
      </p:sp>
    </p:spTree>
    <p:extLst>
      <p:ext uri="{BB962C8B-B14F-4D97-AF65-F5344CB8AC3E}">
        <p14:creationId xmlns:p14="http://schemas.microsoft.com/office/powerpoint/2010/main" val="195827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>
          <a:xfrm>
            <a:off x="702000" y="302400"/>
            <a:ext cx="8989200" cy="298810"/>
          </a:xfrm>
        </p:spPr>
        <p:txBody>
          <a:bodyPr/>
          <a:lstStyle/>
          <a:p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웹 접근성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0C42C630-BBD9-77A4-8528-53E5FABEA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1846"/>
            <a:ext cx="9906000" cy="13943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9EB28D-0153-6693-F317-CDF1A6B5EB9A}"/>
              </a:ext>
            </a:extLst>
          </p:cNvPr>
          <p:cNvSpPr txBox="1"/>
          <p:nvPr/>
        </p:nvSpPr>
        <p:spPr>
          <a:xfrm>
            <a:off x="956610" y="4360984"/>
            <a:ext cx="752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소개</a:t>
            </a:r>
            <a:r>
              <a:rPr lang="en-US" altLang="ko-KR" dirty="0"/>
              <a:t>’</a:t>
            </a:r>
            <a:r>
              <a:rPr lang="ko-KR" altLang="en-US" dirty="0"/>
              <a:t>의 경우 중요한 부분이기 때문에 </a:t>
            </a:r>
            <a:r>
              <a:rPr lang="en-US" altLang="ko-KR" dirty="0"/>
              <a:t>&lt;b&gt;</a:t>
            </a:r>
            <a:r>
              <a:rPr lang="ko-KR" altLang="en-US" dirty="0"/>
              <a:t>가 아닌 </a:t>
            </a:r>
            <a:r>
              <a:rPr lang="en-US" altLang="ko-KR" dirty="0"/>
              <a:t>&lt;strong&gt; </a:t>
            </a:r>
            <a:r>
              <a:rPr lang="ko-KR" altLang="en-US" dirty="0"/>
              <a:t>태그를 사용하여 </a:t>
            </a:r>
            <a:endParaRPr lang="en-US" altLang="ko-KR" dirty="0"/>
          </a:p>
          <a:p>
            <a:r>
              <a:rPr lang="ko-KR" altLang="en-US" dirty="0" err="1"/>
              <a:t>시멘틱</a:t>
            </a:r>
            <a:r>
              <a:rPr lang="ko-KR" altLang="en-US" dirty="0"/>
              <a:t> 마크업 기능을 이용함</a:t>
            </a:r>
          </a:p>
        </p:txBody>
      </p:sp>
    </p:spTree>
    <p:extLst>
      <p:ext uri="{BB962C8B-B14F-4D97-AF65-F5344CB8AC3E}">
        <p14:creationId xmlns:p14="http://schemas.microsoft.com/office/powerpoint/2010/main" val="292352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>
          <a:xfrm>
            <a:off x="702000" y="302400"/>
            <a:ext cx="8989200" cy="298810"/>
          </a:xfrm>
        </p:spPr>
        <p:txBody>
          <a:bodyPr/>
          <a:lstStyle/>
          <a:p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781C19-37E3-B06F-6247-C56B0A258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11" y="1277722"/>
            <a:ext cx="9213378" cy="31168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4790BA-599B-A810-9001-D21E6F686584}"/>
              </a:ext>
            </a:extLst>
          </p:cNvPr>
          <p:cNvSpPr/>
          <p:nvPr/>
        </p:nvSpPr>
        <p:spPr>
          <a:xfrm>
            <a:off x="1426866" y="2816051"/>
            <a:ext cx="2120202" cy="7335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@import </a:t>
            </a:r>
            <a:r>
              <a:rPr lang="en-US" altLang="ko-KR" sz="2400" b="1" dirty="0" err="1">
                <a:solidFill>
                  <a:schemeClr val="tx1"/>
                </a:solidFill>
              </a:rPr>
              <a:t>url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2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>
          <a:xfrm>
            <a:off x="702000" y="302400"/>
            <a:ext cx="8989200" cy="298810"/>
          </a:xfrm>
        </p:spPr>
        <p:txBody>
          <a:bodyPr/>
          <a:lstStyle/>
          <a:p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C14A201-6306-26CF-5AF7-D378F4A30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764"/>
            <a:ext cx="9906000" cy="424247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7181E-6A68-8603-34D6-FC5917C8DF73}"/>
              </a:ext>
            </a:extLst>
          </p:cNvPr>
          <p:cNvSpPr/>
          <p:nvPr/>
        </p:nvSpPr>
        <p:spPr>
          <a:xfrm>
            <a:off x="343661" y="999931"/>
            <a:ext cx="2329200" cy="7335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Background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Image repeat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A223AE-B606-8078-C693-ECFB3A167964}"/>
              </a:ext>
            </a:extLst>
          </p:cNvPr>
          <p:cNvSpPr/>
          <p:nvPr/>
        </p:nvSpPr>
        <p:spPr>
          <a:xfrm>
            <a:off x="5359464" y="1379991"/>
            <a:ext cx="2329200" cy="7335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table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4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>
          <a:xfrm>
            <a:off x="702000" y="302400"/>
            <a:ext cx="8989200" cy="298810"/>
          </a:xfrm>
        </p:spPr>
        <p:txBody>
          <a:bodyPr/>
          <a:lstStyle/>
          <a:p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CA3B9A5E-9712-8A42-49DC-0D0B4EEFD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62" y="2058391"/>
            <a:ext cx="7110076" cy="322353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2ABEBBF-1AB0-3C00-D63E-0B1352DDB072}"/>
              </a:ext>
            </a:extLst>
          </p:cNvPr>
          <p:cNvSpPr/>
          <p:nvPr/>
        </p:nvSpPr>
        <p:spPr>
          <a:xfrm>
            <a:off x="3649569" y="3670160"/>
            <a:ext cx="2329200" cy="7335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Form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2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>
          <a:xfrm>
            <a:off x="702000" y="302400"/>
            <a:ext cx="8989200" cy="298810"/>
          </a:xfrm>
        </p:spPr>
        <p:txBody>
          <a:bodyPr/>
          <a:lstStyle/>
          <a:p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Film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EAF145-69CC-1F09-EF1E-386FDF0BE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0774"/>
            <a:ext cx="9906000" cy="331645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D705952-0B8B-5B2C-DB36-D516125E222B}"/>
              </a:ext>
            </a:extLst>
          </p:cNvPr>
          <p:cNvSpPr/>
          <p:nvPr/>
        </p:nvSpPr>
        <p:spPr>
          <a:xfrm>
            <a:off x="3589279" y="1100880"/>
            <a:ext cx="2329200" cy="7335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&lt;a </a:t>
            </a:r>
            <a:r>
              <a:rPr lang="en-US" altLang="ko-KR" sz="2400" b="1" dirty="0" err="1">
                <a:solidFill>
                  <a:schemeClr val="tx1"/>
                </a:solidFill>
              </a:rPr>
              <a:t>href</a:t>
            </a:r>
            <a:r>
              <a:rPr lang="en-US" altLang="ko-KR" sz="2400" b="1" dirty="0">
                <a:solidFill>
                  <a:schemeClr val="tx1"/>
                </a:solidFill>
              </a:rPr>
              <a:t>="#"&gt;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38909-EAD3-9836-46A7-E7DE060025AA}"/>
              </a:ext>
            </a:extLst>
          </p:cNvPr>
          <p:cNvSpPr txBox="1"/>
          <p:nvPr/>
        </p:nvSpPr>
        <p:spPr>
          <a:xfrm>
            <a:off x="2870407" y="5023591"/>
            <a:ext cx="4953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각 이미지 클릭 시 해당 부분으로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9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>
          <a:xfrm>
            <a:off x="702000" y="302400"/>
            <a:ext cx="8989200" cy="298810"/>
          </a:xfrm>
        </p:spPr>
        <p:txBody>
          <a:bodyPr/>
          <a:lstStyle/>
          <a:p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Film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F01BDE-F56B-3181-5969-2B13C6417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6218"/>
            <a:ext cx="9906000" cy="414556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B04B170-B344-1E96-D330-B0B2ECE4FC7E}"/>
              </a:ext>
            </a:extLst>
          </p:cNvPr>
          <p:cNvSpPr/>
          <p:nvPr/>
        </p:nvSpPr>
        <p:spPr>
          <a:xfrm>
            <a:off x="6451041" y="3298370"/>
            <a:ext cx="3074796" cy="7335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&lt;a </a:t>
            </a:r>
            <a:r>
              <a:rPr lang="en-US" altLang="ko-KR" sz="2400" b="1" dirty="0" err="1">
                <a:solidFill>
                  <a:schemeClr val="tx1"/>
                </a:solidFill>
              </a:rPr>
              <a:t>href</a:t>
            </a:r>
            <a:r>
              <a:rPr lang="en-US" altLang="ko-KR" sz="2400" b="1" dirty="0">
                <a:solidFill>
                  <a:schemeClr val="tx1"/>
                </a:solidFill>
              </a:rPr>
              <a:t>=“header"&gt;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DCEFE-964B-5F99-346B-11C5BBC22C89}"/>
              </a:ext>
            </a:extLst>
          </p:cNvPr>
          <p:cNvSpPr txBox="1"/>
          <p:nvPr/>
        </p:nvSpPr>
        <p:spPr>
          <a:xfrm>
            <a:off x="6015191" y="4582174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타이틀 클릭 시 </a:t>
            </a:r>
            <a:r>
              <a:rPr lang="ko-KR" altLang="en-US"/>
              <a:t>헤더 부분으로 이동</a:t>
            </a:r>
          </a:p>
        </p:txBody>
      </p:sp>
    </p:spTree>
    <p:extLst>
      <p:ext uri="{BB962C8B-B14F-4D97-AF65-F5344CB8AC3E}">
        <p14:creationId xmlns:p14="http://schemas.microsoft.com/office/powerpoint/2010/main" val="409784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>
          <a:xfrm>
            <a:off x="702000" y="302400"/>
            <a:ext cx="8989200" cy="298810"/>
          </a:xfrm>
        </p:spPr>
        <p:txBody>
          <a:bodyPr/>
          <a:lstStyle/>
          <a:p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Film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, 사람, 스크린샷이(가) 표시된 사진&#10;&#10;자동 생성된 설명">
            <a:extLst>
              <a:ext uri="{FF2B5EF4-FFF2-40B4-BE49-F238E27FC236}">
                <a16:creationId xmlns:a16="http://schemas.microsoft.com/office/drawing/2014/main" id="{C466F3C0-6932-0A6F-837B-415CA8D59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455"/>
            <a:ext cx="9906000" cy="551509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7C2D3C5-BD81-6910-2B5F-9145D3F853C6}"/>
              </a:ext>
            </a:extLst>
          </p:cNvPr>
          <p:cNvSpPr/>
          <p:nvPr/>
        </p:nvSpPr>
        <p:spPr>
          <a:xfrm>
            <a:off x="5968721" y="1730827"/>
            <a:ext cx="3074796" cy="7335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&lt;</a:t>
            </a:r>
            <a:r>
              <a:rPr lang="en-US" altLang="ko-KR" sz="2400" b="1" dirty="0" err="1">
                <a:solidFill>
                  <a:schemeClr val="tx1"/>
                </a:solidFill>
              </a:rPr>
              <a:t>iframe</a:t>
            </a:r>
            <a:r>
              <a:rPr lang="en-US" altLang="ko-KR" sz="2400" b="1" dirty="0">
                <a:solidFill>
                  <a:schemeClr val="tx1"/>
                </a:solidFill>
              </a:rPr>
              <a:t>&gt;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6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>
          <a:xfrm>
            <a:off x="702000" y="302400"/>
            <a:ext cx="8989200" cy="298810"/>
          </a:xfrm>
        </p:spPr>
        <p:txBody>
          <a:bodyPr/>
          <a:lstStyle/>
          <a:p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웹 접근성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8FDCAB9-653A-05EF-2FE5-B308C7C40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958" y="2408747"/>
            <a:ext cx="2903472" cy="1196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13F046-612A-286D-E767-A9680D54A945}"/>
              </a:ext>
            </a:extLst>
          </p:cNvPr>
          <p:cNvSpPr txBox="1"/>
          <p:nvPr/>
        </p:nvSpPr>
        <p:spPr>
          <a:xfrm>
            <a:off x="894303" y="402938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 </a:t>
            </a:r>
            <a:r>
              <a:rPr lang="ko-KR" altLang="en-US" dirty="0"/>
              <a:t>태그를 사용하여 </a:t>
            </a:r>
            <a:r>
              <a:rPr lang="en-US" altLang="ko-KR" dirty="0"/>
              <a:t>‘YES’</a:t>
            </a:r>
            <a:r>
              <a:rPr lang="ko-KR" altLang="en-US" dirty="0"/>
              <a:t>문구를 클릭하더라도 라디오 버튼이 선택될 수 있도록 함</a:t>
            </a:r>
          </a:p>
        </p:txBody>
      </p:sp>
    </p:spTree>
    <p:extLst>
      <p:ext uri="{BB962C8B-B14F-4D97-AF65-F5344CB8AC3E}">
        <p14:creationId xmlns:p14="http://schemas.microsoft.com/office/powerpoint/2010/main" val="85121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>
          <a:xfrm>
            <a:off x="702000" y="302400"/>
            <a:ext cx="8989200" cy="298810"/>
          </a:xfrm>
        </p:spPr>
        <p:txBody>
          <a:bodyPr/>
          <a:lstStyle/>
          <a:p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웹 접근성</a:t>
            </a:r>
            <a:endParaRPr lang="ko-KR" altLang="en-US" sz="2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6F1B9E0-2C74-072A-E034-47A2EA7BE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48" y="1337128"/>
            <a:ext cx="3223539" cy="4183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E09439-D7B1-A74C-7362-C76BDA23F483}"/>
              </a:ext>
            </a:extLst>
          </p:cNvPr>
          <p:cNvSpPr txBox="1"/>
          <p:nvPr/>
        </p:nvSpPr>
        <p:spPr>
          <a:xfrm>
            <a:off x="4762919" y="3428999"/>
            <a:ext cx="4270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Alt, title </a:t>
            </a:r>
            <a:r>
              <a:rPr lang="ko-KR" altLang="en-US" dirty="0"/>
              <a:t>기능을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영화 제목의 경우 </a:t>
            </a:r>
            <a:r>
              <a:rPr lang="en-US" altLang="ko-KR" dirty="0"/>
              <a:t>‘spider-man :’ </a:t>
            </a:r>
            <a:r>
              <a:rPr lang="ko-KR" altLang="en-US" dirty="0"/>
              <a:t>과 같은 형식의 제목은 특수문자를 없애서</a:t>
            </a:r>
            <a:endParaRPr lang="en-US" altLang="ko-KR" dirty="0"/>
          </a:p>
          <a:p>
            <a:r>
              <a:rPr lang="en-US" altLang="ko-KR" dirty="0"/>
              <a:t>Tts </a:t>
            </a:r>
            <a:r>
              <a:rPr lang="ko-KR" altLang="en-US" dirty="0"/>
              <a:t>기능을 사용할 때 듣기 편하도록 수정</a:t>
            </a:r>
          </a:p>
        </p:txBody>
      </p:sp>
    </p:spTree>
    <p:extLst>
      <p:ext uri="{BB962C8B-B14F-4D97-AF65-F5344CB8AC3E}">
        <p14:creationId xmlns:p14="http://schemas.microsoft.com/office/powerpoint/2010/main" val="205995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153</Words>
  <Application>Microsoft Office PowerPoint</Application>
  <PresentationFormat>A4 용지(210x297mm)</PresentationFormat>
  <Paragraphs>51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나눔스퀘어 Bold</vt:lpstr>
      <vt:lpstr>나눔스퀘어</vt:lpstr>
      <vt:lpstr>나눔명조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고효정</dc:creator>
  <cp:lastModifiedBy>문다예</cp:lastModifiedBy>
  <cp:revision>7</cp:revision>
  <dcterms:created xsi:type="dcterms:W3CDTF">2019-07-11T07:14:25Z</dcterms:created>
  <dcterms:modified xsi:type="dcterms:W3CDTF">2022-06-11T16:56:53Z</dcterms:modified>
</cp:coreProperties>
</file>