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65" r:id="rId4"/>
    <p:sldId id="266" r:id="rId5"/>
    <p:sldId id="262" r:id="rId6"/>
    <p:sldId id="267" r:id="rId7"/>
  </p:sldIdLst>
  <p:sldSz cx="9906000" cy="6858000" type="A4"/>
  <p:notesSz cx="6858000" cy="9144000"/>
  <p:embeddedFontLst>
    <p:embeddedFont>
      <p:font typeface="나눔명조" panose="020B0600000101010101" charset="-127"/>
      <p:regular r:id="rId9"/>
      <p:bold r:id="rId10"/>
    </p:embeddedFont>
    <p:embeddedFont>
      <p:font typeface="나눔스퀘어" panose="020B0600000101010101" pitchFamily="50" charset="-127"/>
      <p:regular r:id="rId11"/>
    </p:embeddedFont>
    <p:embeddedFont>
      <p:font typeface="나눔스퀘어 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727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1E07F-E247-424F-A038-F4CDB56CF455}" v="280" dt="2022-04-12T18:16:02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93" autoAdjust="0"/>
  </p:normalViewPr>
  <p:slideViewPr>
    <p:cSldViewPr snapToGrid="0">
      <p:cViewPr varScale="1">
        <p:scale>
          <a:sx n="73" d="100"/>
          <a:sy n="73" d="100"/>
        </p:scale>
        <p:origin x="15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문 다예" userId="e9bbf46cc080a204" providerId="LiveId" clId="{3731E07F-E247-424F-A038-F4CDB56CF455}"/>
    <pc:docChg chg="undo custSel addSld delSld modSld sldOrd">
      <pc:chgData name="문 다예" userId="e9bbf46cc080a204" providerId="LiveId" clId="{3731E07F-E247-424F-A038-F4CDB56CF455}" dt="2022-04-12T18:17:54.513" v="3864" actId="20577"/>
      <pc:docMkLst>
        <pc:docMk/>
      </pc:docMkLst>
      <pc:sldChg chg="modSp del mod">
        <pc:chgData name="문 다예" userId="e9bbf46cc080a204" providerId="LiveId" clId="{3731E07F-E247-424F-A038-F4CDB56CF455}" dt="2022-04-12T16:18:33.316" v="20" actId="2696"/>
        <pc:sldMkLst>
          <pc:docMk/>
          <pc:sldMk cId="1741039863" sldId="261"/>
        </pc:sldMkLst>
        <pc:spChg chg="mod">
          <ac:chgData name="문 다예" userId="e9bbf46cc080a204" providerId="LiveId" clId="{3731E07F-E247-424F-A038-F4CDB56CF455}" dt="2022-04-11T16:08:39.767" v="0" actId="2711"/>
          <ac:spMkLst>
            <pc:docMk/>
            <pc:sldMk cId="1741039863" sldId="261"/>
            <ac:spMk id="6" creationId="{00000000-0000-0000-0000-000000000000}"/>
          </ac:spMkLst>
        </pc:spChg>
      </pc:sldChg>
      <pc:sldChg chg="addSp delSp modSp add mod">
        <pc:chgData name="문 다예" userId="e9bbf46cc080a204" providerId="LiveId" clId="{3731E07F-E247-424F-A038-F4CDB56CF455}" dt="2022-04-12T18:16:48.780" v="3857" actId="13822"/>
        <pc:sldMkLst>
          <pc:docMk/>
          <pc:sldMk cId="3497127072" sldId="262"/>
        </pc:sldMkLst>
        <pc:spChg chg="add del mod">
          <ac:chgData name="문 다예" userId="e9bbf46cc080a204" providerId="LiveId" clId="{3731E07F-E247-424F-A038-F4CDB56CF455}" dt="2022-04-12T17:31:24.392" v="2906" actId="478"/>
          <ac:spMkLst>
            <pc:docMk/>
            <pc:sldMk cId="3497127072" sldId="262"/>
            <ac:spMk id="3" creationId="{CF8E1B5F-D2EE-424C-833A-3B12368008F3}"/>
          </ac:spMkLst>
        </pc:spChg>
        <pc:spChg chg="add mod ord">
          <ac:chgData name="문 다예" userId="e9bbf46cc080a204" providerId="LiveId" clId="{3731E07F-E247-424F-A038-F4CDB56CF455}" dt="2022-04-12T18:06:05.371" v="3638" actId="20577"/>
          <ac:spMkLst>
            <pc:docMk/>
            <pc:sldMk cId="3497127072" sldId="262"/>
            <ac:spMk id="4" creationId="{7DB1AEFB-696E-4E35-9A09-891814B87520}"/>
          </ac:spMkLst>
        </pc:spChg>
        <pc:spChg chg="add del">
          <ac:chgData name="문 다예" userId="e9bbf46cc080a204" providerId="LiveId" clId="{3731E07F-E247-424F-A038-F4CDB56CF455}" dt="2022-04-12T17:53:33.780" v="3476" actId="478"/>
          <ac:spMkLst>
            <pc:docMk/>
            <pc:sldMk cId="3497127072" sldId="262"/>
            <ac:spMk id="5" creationId="{A7491837-838F-484C-973C-B818A75BDF5B}"/>
          </ac:spMkLst>
        </pc:spChg>
        <pc:spChg chg="add del mod">
          <ac:chgData name="문 다예" userId="e9bbf46cc080a204" providerId="LiveId" clId="{3731E07F-E247-424F-A038-F4CDB56CF455}" dt="2022-04-12T17:31:31.378" v="2909" actId="478"/>
          <ac:spMkLst>
            <pc:docMk/>
            <pc:sldMk cId="3497127072" sldId="262"/>
            <ac:spMk id="6" creationId="{00000000-0000-0000-0000-000000000000}"/>
          </ac:spMkLst>
        </pc:spChg>
        <pc:spChg chg="mod">
          <ac:chgData name="문 다예" userId="e9bbf46cc080a204" providerId="LiveId" clId="{3731E07F-E247-424F-A038-F4CDB56CF455}" dt="2022-04-12T18:15:20.016" v="3839" actId="1076"/>
          <ac:spMkLst>
            <pc:docMk/>
            <pc:sldMk cId="3497127072" sldId="262"/>
            <ac:spMk id="8" creationId="{00000000-0000-0000-0000-000000000000}"/>
          </ac:spMkLst>
        </pc:spChg>
        <pc:spChg chg="mod">
          <ac:chgData name="문 다예" userId="e9bbf46cc080a204" providerId="LiveId" clId="{3731E07F-E247-424F-A038-F4CDB56CF455}" dt="2022-04-11T16:09:42.803" v="12"/>
          <ac:spMkLst>
            <pc:docMk/>
            <pc:sldMk cId="3497127072" sldId="262"/>
            <ac:spMk id="9" creationId="{00000000-0000-0000-0000-000000000000}"/>
          </ac:spMkLst>
        </pc:spChg>
        <pc:spChg chg="add del mod ord">
          <ac:chgData name="문 다예" userId="e9bbf46cc080a204" providerId="LiveId" clId="{3731E07F-E247-424F-A038-F4CDB56CF455}" dt="2022-04-12T17:55:52.846" v="3520" actId="478"/>
          <ac:spMkLst>
            <pc:docMk/>
            <pc:sldMk cId="3497127072" sldId="262"/>
            <ac:spMk id="10" creationId="{DD572966-FC07-4256-96D9-FF2D7824CCCF}"/>
          </ac:spMkLst>
        </pc:spChg>
        <pc:spChg chg="add del">
          <ac:chgData name="문 다예" userId="e9bbf46cc080a204" providerId="LiveId" clId="{3731E07F-E247-424F-A038-F4CDB56CF455}" dt="2022-04-11T16:08:52.075" v="3" actId="478"/>
          <ac:spMkLst>
            <pc:docMk/>
            <pc:sldMk cId="3497127072" sldId="262"/>
            <ac:spMk id="10" creationId="{F2B27F47-5B82-4F82-A90D-42F8822F35BF}"/>
          </ac:spMkLst>
        </pc:spChg>
        <pc:spChg chg="add mod">
          <ac:chgData name="문 다예" userId="e9bbf46cc080a204" providerId="LiveId" clId="{3731E07F-E247-424F-A038-F4CDB56CF455}" dt="2022-04-12T18:08:17.980" v="3669" actId="1076"/>
          <ac:spMkLst>
            <pc:docMk/>
            <pc:sldMk cId="3497127072" sldId="262"/>
            <ac:spMk id="11" creationId="{DCB8BEB8-1B1C-4F09-9AF2-5E9E442CC5B1}"/>
          </ac:spMkLst>
        </pc:spChg>
        <pc:spChg chg="add mod">
          <ac:chgData name="문 다예" userId="e9bbf46cc080a204" providerId="LiveId" clId="{3731E07F-E247-424F-A038-F4CDB56CF455}" dt="2022-04-12T18:03:50.147" v="3604" actId="14100"/>
          <ac:spMkLst>
            <pc:docMk/>
            <pc:sldMk cId="3497127072" sldId="262"/>
            <ac:spMk id="12" creationId="{DF132579-E80A-4C5F-8B62-9B2557C6AFA6}"/>
          </ac:spMkLst>
        </pc:spChg>
        <pc:spChg chg="add mod">
          <ac:chgData name="문 다예" userId="e9bbf46cc080a204" providerId="LiveId" clId="{3731E07F-E247-424F-A038-F4CDB56CF455}" dt="2022-04-12T17:56:23.609" v="3551" actId="1076"/>
          <ac:spMkLst>
            <pc:docMk/>
            <pc:sldMk cId="3497127072" sldId="262"/>
            <ac:spMk id="13" creationId="{9920719F-4F2B-4AD1-B8E3-254CC70A8A5F}"/>
          </ac:spMkLst>
        </pc:spChg>
        <pc:spChg chg="add mod">
          <ac:chgData name="문 다예" userId="e9bbf46cc080a204" providerId="LiveId" clId="{3731E07F-E247-424F-A038-F4CDB56CF455}" dt="2022-04-12T17:57:05.439" v="3557" actId="1076"/>
          <ac:spMkLst>
            <pc:docMk/>
            <pc:sldMk cId="3497127072" sldId="262"/>
            <ac:spMk id="14" creationId="{8F4EC865-919C-40FD-A005-DDC8C9CB9D4A}"/>
          </ac:spMkLst>
        </pc:spChg>
        <pc:spChg chg="add mod">
          <ac:chgData name="문 다예" userId="e9bbf46cc080a204" providerId="LiveId" clId="{3731E07F-E247-424F-A038-F4CDB56CF455}" dt="2022-04-12T17:57:39.793" v="3561" actId="1076"/>
          <ac:spMkLst>
            <pc:docMk/>
            <pc:sldMk cId="3497127072" sldId="262"/>
            <ac:spMk id="15" creationId="{3C1CC320-A0C4-4D99-A016-492D07BC0E83}"/>
          </ac:spMkLst>
        </pc:spChg>
        <pc:spChg chg="add mod">
          <ac:chgData name="문 다예" userId="e9bbf46cc080a204" providerId="LiveId" clId="{3731E07F-E247-424F-A038-F4CDB56CF455}" dt="2022-04-12T17:57:45.694" v="3565" actId="20577"/>
          <ac:spMkLst>
            <pc:docMk/>
            <pc:sldMk cId="3497127072" sldId="262"/>
            <ac:spMk id="16" creationId="{92547792-17A3-415D-9653-8B9698064CA0}"/>
          </ac:spMkLst>
        </pc:spChg>
        <pc:spChg chg="add mod">
          <ac:chgData name="문 다예" userId="e9bbf46cc080a204" providerId="LiveId" clId="{3731E07F-E247-424F-A038-F4CDB56CF455}" dt="2022-04-12T18:09:31.457" v="3715" actId="1076"/>
          <ac:spMkLst>
            <pc:docMk/>
            <pc:sldMk cId="3497127072" sldId="262"/>
            <ac:spMk id="17" creationId="{D433DC22-E1F9-48F0-A2DE-927319418505}"/>
          </ac:spMkLst>
        </pc:spChg>
        <pc:spChg chg="add mod">
          <ac:chgData name="문 다예" userId="e9bbf46cc080a204" providerId="LiveId" clId="{3731E07F-E247-424F-A038-F4CDB56CF455}" dt="2022-04-12T18:00:28.890" v="3582" actId="1076"/>
          <ac:spMkLst>
            <pc:docMk/>
            <pc:sldMk cId="3497127072" sldId="262"/>
            <ac:spMk id="18" creationId="{A99C4DE0-A09E-4CF0-9C56-43C5744BB5EA}"/>
          </ac:spMkLst>
        </pc:spChg>
        <pc:spChg chg="add del mod">
          <ac:chgData name="문 다예" userId="e9bbf46cc080a204" providerId="LiveId" clId="{3731E07F-E247-424F-A038-F4CDB56CF455}" dt="2022-04-12T18:00:44.992" v="3585" actId="478"/>
          <ac:spMkLst>
            <pc:docMk/>
            <pc:sldMk cId="3497127072" sldId="262"/>
            <ac:spMk id="19" creationId="{E2BB153E-1053-486A-B3D9-E8D6CE1B125B}"/>
          </ac:spMkLst>
        </pc:spChg>
        <pc:spChg chg="add del mod">
          <ac:chgData name="문 다예" userId="e9bbf46cc080a204" providerId="LiveId" clId="{3731E07F-E247-424F-A038-F4CDB56CF455}" dt="2022-04-12T18:01:02.875" v="3589" actId="478"/>
          <ac:spMkLst>
            <pc:docMk/>
            <pc:sldMk cId="3497127072" sldId="262"/>
            <ac:spMk id="20" creationId="{38741041-CCFA-4202-B58C-E824B14410AB}"/>
          </ac:spMkLst>
        </pc:spChg>
        <pc:spChg chg="add mod">
          <ac:chgData name="문 다예" userId="e9bbf46cc080a204" providerId="LiveId" clId="{3731E07F-E247-424F-A038-F4CDB56CF455}" dt="2022-04-12T18:02:07.005" v="3603" actId="1076"/>
          <ac:spMkLst>
            <pc:docMk/>
            <pc:sldMk cId="3497127072" sldId="262"/>
            <ac:spMk id="21" creationId="{826FCE47-D382-4AFE-8CF2-78F51A504C8C}"/>
          </ac:spMkLst>
        </pc:spChg>
        <pc:spChg chg="add del mod">
          <ac:chgData name="문 다예" userId="e9bbf46cc080a204" providerId="LiveId" clId="{3731E07F-E247-424F-A038-F4CDB56CF455}" dt="2022-04-12T18:10:39.440" v="3735" actId="478"/>
          <ac:spMkLst>
            <pc:docMk/>
            <pc:sldMk cId="3497127072" sldId="262"/>
            <ac:spMk id="22" creationId="{E44E5791-307B-41F1-90AD-A572696A7D0E}"/>
          </ac:spMkLst>
        </pc:spChg>
        <pc:spChg chg="add mod">
          <ac:chgData name="문 다예" userId="e9bbf46cc080a204" providerId="LiveId" clId="{3731E07F-E247-424F-A038-F4CDB56CF455}" dt="2022-04-12T18:10:54.768" v="3741" actId="1076"/>
          <ac:spMkLst>
            <pc:docMk/>
            <pc:sldMk cId="3497127072" sldId="262"/>
            <ac:spMk id="23" creationId="{81E129D0-0E43-4432-B8FB-369581D83553}"/>
          </ac:spMkLst>
        </pc:spChg>
        <pc:spChg chg="add mod">
          <ac:chgData name="문 다예" userId="e9bbf46cc080a204" providerId="LiveId" clId="{3731E07F-E247-424F-A038-F4CDB56CF455}" dt="2022-04-12T18:11:47.933" v="3749" actId="1076"/>
          <ac:spMkLst>
            <pc:docMk/>
            <pc:sldMk cId="3497127072" sldId="262"/>
            <ac:spMk id="24" creationId="{AE31412B-8E6A-4852-80BC-6445D8008154}"/>
          </ac:spMkLst>
        </pc:spChg>
        <pc:spChg chg="add del mod">
          <ac:chgData name="문 다예" userId="e9bbf46cc080a204" providerId="LiveId" clId="{3731E07F-E247-424F-A038-F4CDB56CF455}" dt="2022-04-12T18:06:52.116" v="3657" actId="478"/>
          <ac:spMkLst>
            <pc:docMk/>
            <pc:sldMk cId="3497127072" sldId="262"/>
            <ac:spMk id="25" creationId="{7123B36E-34D8-4362-BACE-0DDEBEFC5ED8}"/>
          </ac:spMkLst>
        </pc:spChg>
        <pc:spChg chg="add mod">
          <ac:chgData name="문 다예" userId="e9bbf46cc080a204" providerId="LiveId" clId="{3731E07F-E247-424F-A038-F4CDB56CF455}" dt="2022-04-12T18:11:05.320" v="3742" actId="1076"/>
          <ac:spMkLst>
            <pc:docMk/>
            <pc:sldMk cId="3497127072" sldId="262"/>
            <ac:spMk id="26" creationId="{89BAB25C-27B9-40FC-AD79-8BE13B5062C7}"/>
          </ac:spMkLst>
        </pc:spChg>
        <pc:spChg chg="add del mod">
          <ac:chgData name="문 다예" userId="e9bbf46cc080a204" providerId="LiveId" clId="{3731E07F-E247-424F-A038-F4CDB56CF455}" dt="2022-04-12T18:11:07.358" v="3743" actId="478"/>
          <ac:spMkLst>
            <pc:docMk/>
            <pc:sldMk cId="3497127072" sldId="262"/>
            <ac:spMk id="27" creationId="{BEAF8D41-2B30-453A-B8A4-64A3AE0748B5}"/>
          </ac:spMkLst>
        </pc:spChg>
        <pc:spChg chg="add del mod">
          <ac:chgData name="문 다예" userId="e9bbf46cc080a204" providerId="LiveId" clId="{3731E07F-E247-424F-A038-F4CDB56CF455}" dt="2022-04-12T18:12:13.242" v="3760" actId="478"/>
          <ac:spMkLst>
            <pc:docMk/>
            <pc:sldMk cId="3497127072" sldId="262"/>
            <ac:spMk id="28" creationId="{3FE6CB5F-070B-4FDC-BF2D-7BB4978AFE82}"/>
          </ac:spMkLst>
        </pc:spChg>
        <pc:spChg chg="add mod">
          <ac:chgData name="문 다예" userId="e9bbf46cc080a204" providerId="LiveId" clId="{3731E07F-E247-424F-A038-F4CDB56CF455}" dt="2022-04-12T18:13:10.210" v="3784" actId="1076"/>
          <ac:spMkLst>
            <pc:docMk/>
            <pc:sldMk cId="3497127072" sldId="262"/>
            <ac:spMk id="29" creationId="{44EF716A-B29B-4C09-BAF9-F9945E79917D}"/>
          </ac:spMkLst>
        </pc:spChg>
        <pc:spChg chg="add mod">
          <ac:chgData name="문 다예" userId="e9bbf46cc080a204" providerId="LiveId" clId="{3731E07F-E247-424F-A038-F4CDB56CF455}" dt="2022-04-12T18:14:46.430" v="3833" actId="1076"/>
          <ac:spMkLst>
            <pc:docMk/>
            <pc:sldMk cId="3497127072" sldId="262"/>
            <ac:spMk id="30" creationId="{EC0E8C5C-3525-43D1-AA22-7FF9DC4D7609}"/>
          </ac:spMkLst>
        </pc:spChg>
        <pc:spChg chg="add mod">
          <ac:chgData name="문 다예" userId="e9bbf46cc080a204" providerId="LiveId" clId="{3731E07F-E247-424F-A038-F4CDB56CF455}" dt="2022-04-12T18:10:50.039" v="3740" actId="1076"/>
          <ac:spMkLst>
            <pc:docMk/>
            <pc:sldMk cId="3497127072" sldId="262"/>
            <ac:spMk id="31" creationId="{D8A3DD15-8854-41FF-9E5F-0F81A6535192}"/>
          </ac:spMkLst>
        </pc:spChg>
        <pc:spChg chg="add mod">
          <ac:chgData name="문 다예" userId="e9bbf46cc080a204" providerId="LiveId" clId="{3731E07F-E247-424F-A038-F4CDB56CF455}" dt="2022-04-12T18:11:40.498" v="3748" actId="13822"/>
          <ac:spMkLst>
            <pc:docMk/>
            <pc:sldMk cId="3497127072" sldId="262"/>
            <ac:spMk id="32" creationId="{2B85A568-F27E-4637-9616-D9A8233CB529}"/>
          </ac:spMkLst>
        </pc:spChg>
        <pc:spChg chg="add mod">
          <ac:chgData name="문 다예" userId="e9bbf46cc080a204" providerId="LiveId" clId="{3731E07F-E247-424F-A038-F4CDB56CF455}" dt="2022-04-12T18:12:41.951" v="3766" actId="13822"/>
          <ac:spMkLst>
            <pc:docMk/>
            <pc:sldMk cId="3497127072" sldId="262"/>
            <ac:spMk id="33" creationId="{E5DD69EA-DD21-47B9-B6B5-79592F6E4F68}"/>
          </ac:spMkLst>
        </pc:spChg>
        <pc:spChg chg="add mod">
          <ac:chgData name="문 다예" userId="e9bbf46cc080a204" providerId="LiveId" clId="{3731E07F-E247-424F-A038-F4CDB56CF455}" dt="2022-04-12T18:13:24.817" v="3787" actId="688"/>
          <ac:spMkLst>
            <pc:docMk/>
            <pc:sldMk cId="3497127072" sldId="262"/>
            <ac:spMk id="34" creationId="{A10CE97F-A1EC-41D8-AE36-5BDC7A5CB393}"/>
          </ac:spMkLst>
        </pc:spChg>
        <pc:spChg chg="add mod">
          <ac:chgData name="문 다예" userId="e9bbf46cc080a204" providerId="LiveId" clId="{3731E07F-E247-424F-A038-F4CDB56CF455}" dt="2022-04-12T18:13:59.970" v="3822" actId="20577"/>
          <ac:spMkLst>
            <pc:docMk/>
            <pc:sldMk cId="3497127072" sldId="262"/>
            <ac:spMk id="35" creationId="{83DBAEC1-9926-46AA-8A9B-43147BD442FC}"/>
          </ac:spMkLst>
        </pc:spChg>
        <pc:spChg chg="add mod">
          <ac:chgData name="문 다예" userId="e9bbf46cc080a204" providerId="LiveId" clId="{3731E07F-E247-424F-A038-F4CDB56CF455}" dt="2022-04-12T18:14:57.879" v="3836" actId="1076"/>
          <ac:spMkLst>
            <pc:docMk/>
            <pc:sldMk cId="3497127072" sldId="262"/>
            <ac:spMk id="36" creationId="{A86DC357-5416-4BAD-A196-399C9A8D97BF}"/>
          </ac:spMkLst>
        </pc:spChg>
        <pc:spChg chg="add mod">
          <ac:chgData name="문 다예" userId="e9bbf46cc080a204" providerId="LiveId" clId="{3731E07F-E247-424F-A038-F4CDB56CF455}" dt="2022-04-12T18:14:52.974" v="3835" actId="1076"/>
          <ac:spMkLst>
            <pc:docMk/>
            <pc:sldMk cId="3497127072" sldId="262"/>
            <ac:spMk id="37" creationId="{03055081-5E01-4E95-BD4B-549850A95FD9}"/>
          </ac:spMkLst>
        </pc:spChg>
        <pc:spChg chg="add mod">
          <ac:chgData name="문 다예" userId="e9bbf46cc080a204" providerId="LiveId" clId="{3731E07F-E247-424F-A038-F4CDB56CF455}" dt="2022-04-12T18:15:42.907" v="3845" actId="14100"/>
          <ac:spMkLst>
            <pc:docMk/>
            <pc:sldMk cId="3497127072" sldId="262"/>
            <ac:spMk id="38" creationId="{0E6C3683-E6DE-440F-8CA9-C7CDCFDE4AD4}"/>
          </ac:spMkLst>
        </pc:spChg>
        <pc:spChg chg="add mod">
          <ac:chgData name="문 다예" userId="e9bbf46cc080a204" providerId="LiveId" clId="{3731E07F-E247-424F-A038-F4CDB56CF455}" dt="2022-04-12T18:15:58.585" v="3847" actId="1076"/>
          <ac:spMkLst>
            <pc:docMk/>
            <pc:sldMk cId="3497127072" sldId="262"/>
            <ac:spMk id="39" creationId="{CFAE0FD8-C11F-4EC3-BE2A-07074D702700}"/>
          </ac:spMkLst>
        </pc:spChg>
        <pc:spChg chg="add del mod">
          <ac:chgData name="문 다예" userId="e9bbf46cc080a204" providerId="LiveId" clId="{3731E07F-E247-424F-A038-F4CDB56CF455}" dt="2022-04-12T18:16:16.427" v="3851" actId="478"/>
          <ac:spMkLst>
            <pc:docMk/>
            <pc:sldMk cId="3497127072" sldId="262"/>
            <ac:spMk id="40" creationId="{B9A1952C-8286-44DD-986B-91CA4022F51C}"/>
          </ac:spMkLst>
        </pc:spChg>
        <pc:spChg chg="add mod">
          <ac:chgData name="문 다예" userId="e9bbf46cc080a204" providerId="LiveId" clId="{3731E07F-E247-424F-A038-F4CDB56CF455}" dt="2022-04-12T18:16:48.780" v="3857" actId="13822"/>
          <ac:spMkLst>
            <pc:docMk/>
            <pc:sldMk cId="3497127072" sldId="262"/>
            <ac:spMk id="41" creationId="{39B60957-0087-4D53-8437-E3AFCB667CD4}"/>
          </ac:spMkLst>
        </pc:spChg>
      </pc:sldChg>
      <pc:sldChg chg="add del">
        <pc:chgData name="문 다예" userId="e9bbf46cc080a204" providerId="LiveId" clId="{3731E07F-E247-424F-A038-F4CDB56CF455}" dt="2022-04-12T16:18:28.088" v="19" actId="2696"/>
        <pc:sldMkLst>
          <pc:docMk/>
          <pc:sldMk cId="565018312" sldId="263"/>
        </pc:sldMkLst>
      </pc:sldChg>
      <pc:sldChg chg="add del">
        <pc:chgData name="문 다예" userId="e9bbf46cc080a204" providerId="LiveId" clId="{3731E07F-E247-424F-A038-F4CDB56CF455}" dt="2022-04-12T16:18:35.622" v="21" actId="2696"/>
        <pc:sldMkLst>
          <pc:docMk/>
          <pc:sldMk cId="2109053521" sldId="264"/>
        </pc:sldMkLst>
      </pc:sldChg>
      <pc:sldChg chg="modSp add mod">
        <pc:chgData name="문 다예" userId="e9bbf46cc080a204" providerId="LiveId" clId="{3731E07F-E247-424F-A038-F4CDB56CF455}" dt="2022-04-12T16:36:28.052" v="1544" actId="20577"/>
        <pc:sldMkLst>
          <pc:docMk/>
          <pc:sldMk cId="2316029171" sldId="265"/>
        </pc:sldMkLst>
        <pc:spChg chg="mod">
          <ac:chgData name="문 다예" userId="e9bbf46cc080a204" providerId="LiveId" clId="{3731E07F-E247-424F-A038-F4CDB56CF455}" dt="2022-04-12T16:36:28.052" v="1544" actId="20577"/>
          <ac:spMkLst>
            <pc:docMk/>
            <pc:sldMk cId="2316029171" sldId="265"/>
            <ac:spMk id="6" creationId="{00000000-0000-0000-0000-000000000000}"/>
          </ac:spMkLst>
        </pc:spChg>
        <pc:spChg chg="mod">
          <ac:chgData name="문 다예" userId="e9bbf46cc080a204" providerId="LiveId" clId="{3731E07F-E247-424F-A038-F4CDB56CF455}" dt="2022-04-11T16:09:29.266" v="10"/>
          <ac:spMkLst>
            <pc:docMk/>
            <pc:sldMk cId="2316029171" sldId="265"/>
            <ac:spMk id="9" creationId="{00000000-0000-0000-0000-000000000000}"/>
          </ac:spMkLst>
        </pc:spChg>
      </pc:sldChg>
      <pc:sldChg chg="modSp add mod">
        <pc:chgData name="문 다예" userId="e9bbf46cc080a204" providerId="LiveId" clId="{3731E07F-E247-424F-A038-F4CDB56CF455}" dt="2022-04-12T18:17:54.513" v="3864" actId="20577"/>
        <pc:sldMkLst>
          <pc:docMk/>
          <pc:sldMk cId="2164438657" sldId="266"/>
        </pc:sldMkLst>
        <pc:spChg chg="mod">
          <ac:chgData name="문 다예" userId="e9bbf46cc080a204" providerId="LiveId" clId="{3731E07F-E247-424F-A038-F4CDB56CF455}" dt="2022-04-12T18:17:54.513" v="3864" actId="20577"/>
          <ac:spMkLst>
            <pc:docMk/>
            <pc:sldMk cId="2164438657" sldId="266"/>
            <ac:spMk id="6" creationId="{00000000-0000-0000-0000-000000000000}"/>
          </ac:spMkLst>
        </pc:spChg>
        <pc:spChg chg="mod">
          <ac:chgData name="문 다예" userId="e9bbf46cc080a204" providerId="LiveId" clId="{3731E07F-E247-424F-A038-F4CDB56CF455}" dt="2022-04-11T16:10:03.691" v="16"/>
          <ac:spMkLst>
            <pc:docMk/>
            <pc:sldMk cId="2164438657" sldId="266"/>
            <ac:spMk id="8" creationId="{00000000-0000-0000-0000-000000000000}"/>
          </ac:spMkLst>
        </pc:spChg>
        <pc:spChg chg="mod">
          <ac:chgData name="문 다예" userId="e9bbf46cc080a204" providerId="LiveId" clId="{3731E07F-E247-424F-A038-F4CDB56CF455}" dt="2022-04-11T16:09:34.947" v="11"/>
          <ac:spMkLst>
            <pc:docMk/>
            <pc:sldMk cId="2164438657" sldId="266"/>
            <ac:spMk id="9" creationId="{00000000-0000-0000-0000-000000000000}"/>
          </ac:spMkLst>
        </pc:spChg>
      </pc:sldChg>
      <pc:sldChg chg="add del ord">
        <pc:chgData name="문 다예" userId="e9bbf46cc080a204" providerId="LiveId" clId="{3731E07F-E247-424F-A038-F4CDB56CF455}" dt="2022-04-11T16:09:17.812" v="8" actId="2696"/>
        <pc:sldMkLst>
          <pc:docMk/>
          <pc:sldMk cId="1484665069" sldId="267"/>
        </pc:sldMkLst>
      </pc:sldChg>
      <pc:sldChg chg="addSp delSp modSp add mod">
        <pc:chgData name="문 다예" userId="e9bbf46cc080a204" providerId="LiveId" clId="{3731E07F-E247-424F-A038-F4CDB56CF455}" dt="2022-04-12T17:51:20.570" v="3474" actId="1076"/>
        <pc:sldMkLst>
          <pc:docMk/>
          <pc:sldMk cId="1642259078" sldId="267"/>
        </pc:sldMkLst>
        <pc:spChg chg="add del mod">
          <ac:chgData name="문 다예" userId="e9bbf46cc080a204" providerId="LiveId" clId="{3731E07F-E247-424F-A038-F4CDB56CF455}" dt="2022-04-12T17:33:53.547" v="3018" actId="478"/>
          <ac:spMkLst>
            <pc:docMk/>
            <pc:sldMk cId="1642259078" sldId="267"/>
            <ac:spMk id="3" creationId="{CFCDBFE3-DAA5-4D01-961E-FF3CA0434245}"/>
          </ac:spMkLst>
        </pc:spChg>
        <pc:spChg chg="add mod">
          <ac:chgData name="문 다예" userId="e9bbf46cc080a204" providerId="LiveId" clId="{3731E07F-E247-424F-A038-F4CDB56CF455}" dt="2022-04-12T17:39:05.160" v="3133" actId="1076"/>
          <ac:spMkLst>
            <pc:docMk/>
            <pc:sldMk cId="1642259078" sldId="267"/>
            <ac:spMk id="4" creationId="{68618BA7-588C-40DF-A8C4-F58757D1D7E4}"/>
          </ac:spMkLst>
        </pc:spChg>
        <pc:spChg chg="add mod">
          <ac:chgData name="문 다예" userId="e9bbf46cc080a204" providerId="LiveId" clId="{3731E07F-E247-424F-A038-F4CDB56CF455}" dt="2022-04-12T17:35:34.669" v="3075" actId="1076"/>
          <ac:spMkLst>
            <pc:docMk/>
            <pc:sldMk cId="1642259078" sldId="267"/>
            <ac:spMk id="5" creationId="{FDE327D0-6915-4928-9350-B87B58F9D459}"/>
          </ac:spMkLst>
        </pc:spChg>
        <pc:spChg chg="del">
          <ac:chgData name="문 다예" userId="e9bbf46cc080a204" providerId="LiveId" clId="{3731E07F-E247-424F-A038-F4CDB56CF455}" dt="2022-04-12T17:33:50.644" v="3017" actId="478"/>
          <ac:spMkLst>
            <pc:docMk/>
            <pc:sldMk cId="1642259078" sldId="267"/>
            <ac:spMk id="6" creationId="{00000000-0000-0000-0000-000000000000}"/>
          </ac:spMkLst>
        </pc:spChg>
        <pc:spChg chg="mod">
          <ac:chgData name="문 다예" userId="e9bbf46cc080a204" providerId="LiveId" clId="{3731E07F-E247-424F-A038-F4CDB56CF455}" dt="2022-04-11T16:10:19.636" v="18"/>
          <ac:spMkLst>
            <pc:docMk/>
            <pc:sldMk cId="1642259078" sldId="267"/>
            <ac:spMk id="8" creationId="{00000000-0000-0000-0000-000000000000}"/>
          </ac:spMkLst>
        </pc:spChg>
        <pc:spChg chg="mod">
          <ac:chgData name="문 다예" userId="e9bbf46cc080a204" providerId="LiveId" clId="{3731E07F-E247-424F-A038-F4CDB56CF455}" dt="2022-04-11T16:09:49.075" v="13"/>
          <ac:spMkLst>
            <pc:docMk/>
            <pc:sldMk cId="1642259078" sldId="267"/>
            <ac:spMk id="9" creationId="{00000000-0000-0000-0000-000000000000}"/>
          </ac:spMkLst>
        </pc:spChg>
        <pc:spChg chg="add mod">
          <ac:chgData name="문 다예" userId="e9bbf46cc080a204" providerId="LiveId" clId="{3731E07F-E247-424F-A038-F4CDB56CF455}" dt="2022-04-12T17:39:38.760" v="3142" actId="1036"/>
          <ac:spMkLst>
            <pc:docMk/>
            <pc:sldMk cId="1642259078" sldId="267"/>
            <ac:spMk id="10" creationId="{866829B3-9CA8-4582-9A29-C4B3835ECA68}"/>
          </ac:spMkLst>
        </pc:spChg>
        <pc:spChg chg="add del mod">
          <ac:chgData name="문 다예" userId="e9bbf46cc080a204" providerId="LiveId" clId="{3731E07F-E247-424F-A038-F4CDB56CF455}" dt="2022-04-12T17:36:44.209" v="3082" actId="478"/>
          <ac:spMkLst>
            <pc:docMk/>
            <pc:sldMk cId="1642259078" sldId="267"/>
            <ac:spMk id="11" creationId="{70CE8F54-0103-46A7-BDA9-F193707A2872}"/>
          </ac:spMkLst>
        </pc:spChg>
        <pc:spChg chg="add mod">
          <ac:chgData name="문 다예" userId="e9bbf46cc080a204" providerId="LiveId" clId="{3731E07F-E247-424F-A038-F4CDB56CF455}" dt="2022-04-12T17:39:35.547" v="3141" actId="1036"/>
          <ac:spMkLst>
            <pc:docMk/>
            <pc:sldMk cId="1642259078" sldId="267"/>
            <ac:spMk id="12" creationId="{F1FD4DA8-7D98-4E47-AEC4-451EEF81FF0D}"/>
          </ac:spMkLst>
        </pc:spChg>
        <pc:spChg chg="add mod">
          <ac:chgData name="문 다예" userId="e9bbf46cc080a204" providerId="LiveId" clId="{3731E07F-E247-424F-A038-F4CDB56CF455}" dt="2022-04-12T17:39:33.324" v="3140" actId="1036"/>
          <ac:spMkLst>
            <pc:docMk/>
            <pc:sldMk cId="1642259078" sldId="267"/>
            <ac:spMk id="13" creationId="{DEF7C8DA-6B02-4610-B8EF-22692D9B0BE7}"/>
          </ac:spMkLst>
        </pc:spChg>
        <pc:spChg chg="add mod">
          <ac:chgData name="문 다예" userId="e9bbf46cc080a204" providerId="LiveId" clId="{3731E07F-E247-424F-A038-F4CDB56CF455}" dt="2022-04-12T17:39:48.162" v="3143" actId="1076"/>
          <ac:spMkLst>
            <pc:docMk/>
            <pc:sldMk cId="1642259078" sldId="267"/>
            <ac:spMk id="14" creationId="{B328A336-F8AC-4C7D-8E2C-E91FA3075763}"/>
          </ac:spMkLst>
        </pc:spChg>
        <pc:spChg chg="add mod">
          <ac:chgData name="문 다예" userId="e9bbf46cc080a204" providerId="LiveId" clId="{3731E07F-E247-424F-A038-F4CDB56CF455}" dt="2022-04-12T17:38:41.595" v="3126" actId="14100"/>
          <ac:spMkLst>
            <pc:docMk/>
            <pc:sldMk cId="1642259078" sldId="267"/>
            <ac:spMk id="15" creationId="{CD2AA28A-6313-4D1F-93ED-EBF2D1894A48}"/>
          </ac:spMkLst>
        </pc:spChg>
        <pc:spChg chg="add del mod">
          <ac:chgData name="문 다예" userId="e9bbf46cc080a204" providerId="LiveId" clId="{3731E07F-E247-424F-A038-F4CDB56CF455}" dt="2022-04-12T17:38:42.720" v="3127" actId="478"/>
          <ac:spMkLst>
            <pc:docMk/>
            <pc:sldMk cId="1642259078" sldId="267"/>
            <ac:spMk id="16" creationId="{DC1D707D-640E-4949-B717-C17E23943C8F}"/>
          </ac:spMkLst>
        </pc:spChg>
        <pc:spChg chg="add mod">
          <ac:chgData name="문 다예" userId="e9bbf46cc080a204" providerId="LiveId" clId="{3731E07F-E247-424F-A038-F4CDB56CF455}" dt="2022-04-12T17:38:48.193" v="3129" actId="1076"/>
          <ac:spMkLst>
            <pc:docMk/>
            <pc:sldMk cId="1642259078" sldId="267"/>
            <ac:spMk id="17" creationId="{2F710AE6-0B60-425F-9289-1E8813BC866E}"/>
          </ac:spMkLst>
        </pc:spChg>
        <pc:spChg chg="add mod">
          <ac:chgData name="문 다예" userId="e9bbf46cc080a204" providerId="LiveId" clId="{3731E07F-E247-424F-A038-F4CDB56CF455}" dt="2022-04-12T17:40:10.241" v="3149" actId="1076"/>
          <ac:spMkLst>
            <pc:docMk/>
            <pc:sldMk cId="1642259078" sldId="267"/>
            <ac:spMk id="18" creationId="{8EBAB6F7-AA05-4DE3-9C7B-AD1E8BDE4A82}"/>
          </ac:spMkLst>
        </pc:spChg>
        <pc:spChg chg="add mod">
          <ac:chgData name="문 다예" userId="e9bbf46cc080a204" providerId="LiveId" clId="{3731E07F-E247-424F-A038-F4CDB56CF455}" dt="2022-04-12T17:39:54.018" v="3145" actId="1076"/>
          <ac:spMkLst>
            <pc:docMk/>
            <pc:sldMk cId="1642259078" sldId="267"/>
            <ac:spMk id="19" creationId="{C7170A50-228F-4D74-85BF-A765E3804339}"/>
          </ac:spMkLst>
        </pc:spChg>
        <pc:spChg chg="add mod">
          <ac:chgData name="문 다예" userId="e9bbf46cc080a204" providerId="LiveId" clId="{3731E07F-E247-424F-A038-F4CDB56CF455}" dt="2022-04-12T17:40:03.112" v="3147" actId="1076"/>
          <ac:spMkLst>
            <pc:docMk/>
            <pc:sldMk cId="1642259078" sldId="267"/>
            <ac:spMk id="20" creationId="{85FE1047-EF2E-4AE7-A7D4-758AA3C17A1F}"/>
          </ac:spMkLst>
        </pc:spChg>
        <pc:spChg chg="add mod">
          <ac:chgData name="문 다예" userId="e9bbf46cc080a204" providerId="LiveId" clId="{3731E07F-E247-424F-A038-F4CDB56CF455}" dt="2022-04-12T17:40:14.095" v="3150" actId="1076"/>
          <ac:spMkLst>
            <pc:docMk/>
            <pc:sldMk cId="1642259078" sldId="267"/>
            <ac:spMk id="21" creationId="{F8E68794-75D2-4830-93B9-0028A9961836}"/>
          </ac:spMkLst>
        </pc:spChg>
        <pc:spChg chg="add mod">
          <ac:chgData name="문 다예" userId="e9bbf46cc080a204" providerId="LiveId" clId="{3731E07F-E247-424F-A038-F4CDB56CF455}" dt="2022-04-12T17:44:52.516" v="3279" actId="14100"/>
          <ac:spMkLst>
            <pc:docMk/>
            <pc:sldMk cId="1642259078" sldId="267"/>
            <ac:spMk id="22" creationId="{9F50D97A-E383-450E-82F1-5784AE1AB942}"/>
          </ac:spMkLst>
        </pc:spChg>
        <pc:spChg chg="add mod">
          <ac:chgData name="문 다예" userId="e9bbf46cc080a204" providerId="LiveId" clId="{3731E07F-E247-424F-A038-F4CDB56CF455}" dt="2022-04-12T17:44:20.153" v="3275" actId="1076"/>
          <ac:spMkLst>
            <pc:docMk/>
            <pc:sldMk cId="1642259078" sldId="267"/>
            <ac:spMk id="23" creationId="{2BBA4987-4BBB-4CE8-A73D-307A80752C42}"/>
          </ac:spMkLst>
        </pc:spChg>
        <pc:spChg chg="add del">
          <ac:chgData name="문 다예" userId="e9bbf46cc080a204" providerId="LiveId" clId="{3731E07F-E247-424F-A038-F4CDB56CF455}" dt="2022-04-12T17:42:40.832" v="3211" actId="478"/>
          <ac:spMkLst>
            <pc:docMk/>
            <pc:sldMk cId="1642259078" sldId="267"/>
            <ac:spMk id="24" creationId="{0EAEC655-C6B3-45F1-A69A-0DC9EE031BE6}"/>
          </ac:spMkLst>
        </pc:spChg>
        <pc:spChg chg="add mod">
          <ac:chgData name="문 다예" userId="e9bbf46cc080a204" providerId="LiveId" clId="{3731E07F-E247-424F-A038-F4CDB56CF455}" dt="2022-04-12T17:43:50.708" v="3268" actId="1076"/>
          <ac:spMkLst>
            <pc:docMk/>
            <pc:sldMk cId="1642259078" sldId="267"/>
            <ac:spMk id="27" creationId="{B51D06C4-3419-45DE-887E-8CED299F079D}"/>
          </ac:spMkLst>
        </pc:spChg>
        <pc:spChg chg="add del mod">
          <ac:chgData name="문 다예" userId="e9bbf46cc080a204" providerId="LiveId" clId="{3731E07F-E247-424F-A038-F4CDB56CF455}" dt="2022-04-12T17:43:50.967" v="3270"/>
          <ac:spMkLst>
            <pc:docMk/>
            <pc:sldMk cId="1642259078" sldId="267"/>
            <ac:spMk id="28" creationId="{F8B357C1-8C29-4EE2-9E3C-F9FC5C1E2D67}"/>
          </ac:spMkLst>
        </pc:spChg>
        <pc:spChg chg="add mod">
          <ac:chgData name="문 다예" userId="e9bbf46cc080a204" providerId="LiveId" clId="{3731E07F-E247-424F-A038-F4CDB56CF455}" dt="2022-04-12T17:44:00.634" v="3273" actId="1076"/>
          <ac:spMkLst>
            <pc:docMk/>
            <pc:sldMk cId="1642259078" sldId="267"/>
            <ac:spMk id="29" creationId="{0B268351-55EB-49D0-AF45-0665471017EC}"/>
          </ac:spMkLst>
        </pc:spChg>
        <pc:spChg chg="add mod">
          <ac:chgData name="문 다예" userId="e9bbf46cc080a204" providerId="LiveId" clId="{3731E07F-E247-424F-A038-F4CDB56CF455}" dt="2022-04-12T17:44:57.834" v="3281" actId="1076"/>
          <ac:spMkLst>
            <pc:docMk/>
            <pc:sldMk cId="1642259078" sldId="267"/>
            <ac:spMk id="30" creationId="{DA6009CA-CFF3-4461-87A6-3E88FF3860FD}"/>
          </ac:spMkLst>
        </pc:spChg>
        <pc:spChg chg="add mod">
          <ac:chgData name="문 다예" userId="e9bbf46cc080a204" providerId="LiveId" clId="{3731E07F-E247-424F-A038-F4CDB56CF455}" dt="2022-04-12T17:45:13.939" v="3283" actId="1076"/>
          <ac:spMkLst>
            <pc:docMk/>
            <pc:sldMk cId="1642259078" sldId="267"/>
            <ac:spMk id="31" creationId="{48E0550A-A211-4745-926F-AFE84964F5B2}"/>
          </ac:spMkLst>
        </pc:spChg>
        <pc:spChg chg="add mod">
          <ac:chgData name="문 다예" userId="e9bbf46cc080a204" providerId="LiveId" clId="{3731E07F-E247-424F-A038-F4CDB56CF455}" dt="2022-04-12T17:45:30.062" v="3298"/>
          <ac:spMkLst>
            <pc:docMk/>
            <pc:sldMk cId="1642259078" sldId="267"/>
            <ac:spMk id="32" creationId="{C66B1135-9557-481E-A42E-95252E4F36EB}"/>
          </ac:spMkLst>
        </pc:spChg>
        <pc:spChg chg="add mod">
          <ac:chgData name="문 다예" userId="e9bbf46cc080a204" providerId="LiveId" clId="{3731E07F-E247-424F-A038-F4CDB56CF455}" dt="2022-04-12T17:51:20.570" v="3474" actId="1076"/>
          <ac:spMkLst>
            <pc:docMk/>
            <pc:sldMk cId="1642259078" sldId="267"/>
            <ac:spMk id="33" creationId="{10629E08-B82A-464C-8E27-35CC23D9A635}"/>
          </ac:spMkLst>
        </pc:spChg>
        <pc:spChg chg="add mod">
          <ac:chgData name="문 다예" userId="e9bbf46cc080a204" providerId="LiveId" clId="{3731E07F-E247-424F-A038-F4CDB56CF455}" dt="2022-04-12T17:51:17.695" v="3473" actId="1076"/>
          <ac:spMkLst>
            <pc:docMk/>
            <pc:sldMk cId="1642259078" sldId="267"/>
            <ac:spMk id="34" creationId="{E50254A3-CF50-448F-8E60-E7FD8D1B657A}"/>
          </ac:spMkLst>
        </pc:spChg>
        <pc:spChg chg="add mod">
          <ac:chgData name="문 다예" userId="e9bbf46cc080a204" providerId="LiveId" clId="{3731E07F-E247-424F-A038-F4CDB56CF455}" dt="2022-04-12T17:46:21.740" v="3350" actId="14100"/>
          <ac:spMkLst>
            <pc:docMk/>
            <pc:sldMk cId="1642259078" sldId="267"/>
            <ac:spMk id="35" creationId="{2719DD36-74D5-41C8-9DFF-5798D07EC292}"/>
          </ac:spMkLst>
        </pc:spChg>
        <pc:spChg chg="add mod">
          <ac:chgData name="문 다예" userId="e9bbf46cc080a204" providerId="LiveId" clId="{3731E07F-E247-424F-A038-F4CDB56CF455}" dt="2022-04-12T17:46:42.410" v="3352" actId="1076"/>
          <ac:spMkLst>
            <pc:docMk/>
            <pc:sldMk cId="1642259078" sldId="267"/>
            <ac:spMk id="36" creationId="{121DC96B-24BC-44BD-8C9F-E161BF30FA8F}"/>
          </ac:spMkLst>
        </pc:spChg>
        <pc:spChg chg="add mod">
          <ac:chgData name="문 다예" userId="e9bbf46cc080a204" providerId="LiveId" clId="{3731E07F-E247-424F-A038-F4CDB56CF455}" dt="2022-04-12T17:47:51.335" v="3364"/>
          <ac:spMkLst>
            <pc:docMk/>
            <pc:sldMk cId="1642259078" sldId="267"/>
            <ac:spMk id="37" creationId="{DE1320D9-62D0-486D-8BEC-0363D1BEB015}"/>
          </ac:spMkLst>
        </pc:spChg>
        <pc:spChg chg="add mod">
          <ac:chgData name="문 다예" userId="e9bbf46cc080a204" providerId="LiveId" clId="{3731E07F-E247-424F-A038-F4CDB56CF455}" dt="2022-04-12T17:47:56.758" v="3383"/>
          <ac:spMkLst>
            <pc:docMk/>
            <pc:sldMk cId="1642259078" sldId="267"/>
            <ac:spMk id="38" creationId="{0E65812B-F1C6-408E-A6B3-4495C52BD64E}"/>
          </ac:spMkLst>
        </pc:spChg>
        <pc:spChg chg="add mod">
          <ac:chgData name="문 다예" userId="e9bbf46cc080a204" providerId="LiveId" clId="{3731E07F-E247-424F-A038-F4CDB56CF455}" dt="2022-04-12T17:48:04.701" v="3397" actId="14100"/>
          <ac:spMkLst>
            <pc:docMk/>
            <pc:sldMk cId="1642259078" sldId="267"/>
            <ac:spMk id="39" creationId="{9A2FFA44-9A3A-475D-8FAA-BD471A69B82C}"/>
          </ac:spMkLst>
        </pc:spChg>
        <pc:spChg chg="add mod">
          <ac:chgData name="문 다예" userId="e9bbf46cc080a204" providerId="LiveId" clId="{3731E07F-E247-424F-A038-F4CDB56CF455}" dt="2022-04-12T17:49:02.110" v="3440"/>
          <ac:spMkLst>
            <pc:docMk/>
            <pc:sldMk cId="1642259078" sldId="267"/>
            <ac:spMk id="40" creationId="{22BCA0FB-EB0D-4E7C-8757-CF7304EFC750}"/>
          </ac:spMkLst>
        </pc:spChg>
        <pc:spChg chg="add del mod">
          <ac:chgData name="문 다예" userId="e9bbf46cc080a204" providerId="LiveId" clId="{3731E07F-E247-424F-A038-F4CDB56CF455}" dt="2022-04-12T17:50:02.237" v="3443" actId="478"/>
          <ac:spMkLst>
            <pc:docMk/>
            <pc:sldMk cId="1642259078" sldId="267"/>
            <ac:spMk id="41" creationId="{5DA35616-33F0-4BC3-B935-6229B0DACB42}"/>
          </ac:spMkLst>
        </pc:spChg>
        <pc:spChg chg="add mod">
          <ac:chgData name="문 다예" userId="e9bbf46cc080a204" providerId="LiveId" clId="{3731E07F-E247-424F-A038-F4CDB56CF455}" dt="2022-04-12T17:50:45.891" v="3454" actId="14100"/>
          <ac:spMkLst>
            <pc:docMk/>
            <pc:sldMk cId="1642259078" sldId="267"/>
            <ac:spMk id="42" creationId="{8B3846F0-E8D1-4DC2-8709-200F9B327A50}"/>
          </ac:spMkLst>
        </pc:spChg>
        <pc:spChg chg="add mod">
          <ac:chgData name="문 다예" userId="e9bbf46cc080a204" providerId="LiveId" clId="{3731E07F-E247-424F-A038-F4CDB56CF455}" dt="2022-04-12T17:50:57.151" v="3472" actId="1076"/>
          <ac:spMkLst>
            <pc:docMk/>
            <pc:sldMk cId="1642259078" sldId="267"/>
            <ac:spMk id="43" creationId="{0CE93486-3109-4476-90AE-38CDDAC3C3CE}"/>
          </ac:spMkLst>
        </pc:spChg>
        <pc:cxnChg chg="add del mod">
          <ac:chgData name="문 다예" userId="e9bbf46cc080a204" providerId="LiveId" clId="{3731E07F-E247-424F-A038-F4CDB56CF455}" dt="2022-04-12T17:42:54.145" v="3213" actId="478"/>
          <ac:cxnSpMkLst>
            <pc:docMk/>
            <pc:sldMk cId="1642259078" sldId="267"/>
            <ac:cxnSpMk id="26" creationId="{63DA010D-B733-4287-94B6-204A3388B391}"/>
          </ac:cxnSpMkLst>
        </pc:cxnChg>
      </pc:sldChg>
      <pc:sldChg chg="add del ord replId">
        <pc:chgData name="문 다예" userId="e9bbf46cc080a204" providerId="LiveId" clId="{3731E07F-E247-424F-A038-F4CDB56CF455}" dt="2022-04-11T16:09:17.812" v="8" actId="2696"/>
        <pc:sldMkLst>
          <pc:docMk/>
          <pc:sldMk cId="2638614073" sldId="268"/>
        </pc:sldMkLst>
      </pc:sldChg>
      <pc:sldChg chg="add del ord replId">
        <pc:chgData name="문 다예" userId="e9bbf46cc080a204" providerId="LiveId" clId="{3731E07F-E247-424F-A038-F4CDB56CF455}" dt="2022-04-11T16:09:17.812" v="8" actId="2696"/>
        <pc:sldMkLst>
          <pc:docMk/>
          <pc:sldMk cId="1886987064" sldId="269"/>
        </pc:sldMkLst>
      </pc:sldChg>
      <pc:sldChg chg="add del ord replId">
        <pc:chgData name="문 다예" userId="e9bbf46cc080a204" providerId="LiveId" clId="{3731E07F-E247-424F-A038-F4CDB56CF455}" dt="2022-04-11T16:09:17.812" v="8" actId="2696"/>
        <pc:sldMkLst>
          <pc:docMk/>
          <pc:sldMk cId="204169619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72774-4520-456C-ACA8-E98D32EC4FA0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C6888-9D09-4C79-BBC3-D10C6046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7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적용 글꼴</a:t>
            </a:r>
            <a:r>
              <a:rPr lang="en-US" altLang="ko-KR" baseline="0" dirty="0"/>
              <a:t> (</a:t>
            </a:r>
            <a:r>
              <a:rPr lang="ko-KR" altLang="en-US" baseline="0" dirty="0" err="1"/>
              <a:t>네이버에서</a:t>
            </a:r>
            <a:r>
              <a:rPr lang="ko-KR" altLang="en-US" baseline="0" dirty="0"/>
              <a:t> 무료 </a:t>
            </a:r>
            <a:r>
              <a:rPr lang="ko-KR" altLang="en-US" baseline="0" dirty="0" err="1"/>
              <a:t>다운로드할</a:t>
            </a:r>
            <a:r>
              <a:rPr lang="ko-KR" altLang="en-US" baseline="0" dirty="0"/>
              <a:t> 수 있습니다</a:t>
            </a:r>
            <a:r>
              <a:rPr lang="en-US" altLang="ko-KR" baseline="0" dirty="0"/>
              <a:t>.)</a:t>
            </a:r>
            <a:endParaRPr lang="en-US" altLang="ko-KR" dirty="0"/>
          </a:p>
          <a:p>
            <a:r>
              <a:rPr lang="ko-KR" altLang="en-US" dirty="0" err="1"/>
              <a:t>나눔스퀘어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 err="1"/>
              <a:t>나눔스퀘어</a:t>
            </a:r>
            <a:r>
              <a:rPr lang="ko-KR" altLang="en-US" dirty="0"/>
              <a:t> </a:t>
            </a:r>
            <a:r>
              <a:rPr lang="en-US" altLang="ko-KR" dirty="0"/>
              <a:t>Bold, </a:t>
            </a:r>
            <a:r>
              <a:rPr lang="ko-KR" altLang="en-US" dirty="0" err="1"/>
              <a:t>나눔스퀘어</a:t>
            </a:r>
            <a:r>
              <a:rPr lang="ko-KR" altLang="en-US" dirty="0"/>
              <a:t> </a:t>
            </a:r>
            <a:r>
              <a:rPr lang="en-US" altLang="ko-KR" dirty="0" err="1"/>
              <a:t>ExtraBold</a:t>
            </a:r>
            <a:r>
              <a:rPr lang="en-US" altLang="ko-KR" dirty="0"/>
              <a:t>, </a:t>
            </a:r>
            <a:r>
              <a:rPr lang="ko-KR" altLang="en-US" dirty="0" err="1"/>
              <a:t>나눔명조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C6888-9D09-4C79-BBC3-D10C604645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1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/>
          <a:srcRect r="49"/>
          <a:stretch/>
        </p:blipFill>
        <p:spPr>
          <a:xfrm>
            <a:off x="0" y="0"/>
            <a:ext cx="4953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116800" y="2552400"/>
            <a:ext cx="2836800" cy="1107996"/>
          </a:xfrm>
          <a:prstGeom prst="rect">
            <a:avLst/>
          </a:prstGeom>
          <a:noFill/>
        </p:spPr>
        <p:txBody>
          <a:bodyPr wrap="square" tIns="10800" rtlCol="0" anchor="ctr">
            <a:noAutofit/>
          </a:bodyPr>
          <a:lstStyle/>
          <a:p>
            <a:pPr algn="dist"/>
            <a:r>
              <a:rPr lang="en-US" altLang="ko-KR" sz="4800" dirty="0">
                <a:gradFill>
                  <a:gsLst>
                    <a:gs pos="0">
                      <a:srgbClr val="DCDCDC"/>
                    </a:gs>
                    <a:gs pos="100000">
                      <a:srgbClr val="DCDCDC"/>
                    </a:gs>
                  </a:gsLst>
                  <a:lin ang="5400000" scaled="1"/>
                </a:gradFill>
                <a:latin typeface="+mn-ea"/>
              </a:rPr>
              <a:t>Agenda</a:t>
            </a:r>
            <a:endParaRPr lang="ko-KR" altLang="en-US" sz="4800" dirty="0">
              <a:gradFill>
                <a:gsLst>
                  <a:gs pos="0">
                    <a:srgbClr val="DCDCDC"/>
                  </a:gs>
                  <a:gs pos="100000">
                    <a:srgbClr val="DCDCDC"/>
                  </a:gs>
                </a:gsLst>
                <a:lin ang="540000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32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15400" y="597600"/>
            <a:ext cx="9475200" cy="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Placeholder 2"/>
          <p:cNvSpPr>
            <a:spLocks noGrp="1" noChangeAspect="1"/>
          </p:cNvSpPr>
          <p:nvPr>
            <p:ph type="body" idx="1" hasCustomPrompt="1"/>
          </p:nvPr>
        </p:nvSpPr>
        <p:spPr>
          <a:xfrm>
            <a:off x="216000" y="216000"/>
            <a:ext cx="396000" cy="396000"/>
          </a:xfrm>
          <a:solidFill>
            <a:schemeClr val="tx1">
              <a:lumMod val="75000"/>
              <a:lumOff val="25000"/>
            </a:schemeClr>
          </a:solidFill>
        </p:spPr>
        <p:txBody>
          <a:bodyPr lIns="72000" tIns="46800" rIns="72000" bIns="0" anchor="ctr"/>
          <a:lstStyle>
            <a:lvl1pPr marL="0" indent="0" algn="ctr">
              <a:buNone/>
              <a:defRPr sz="2400" b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 lIns="0" tIns="10800" rIns="0" bIns="10800" anchor="ctr">
            <a:spAutoFit/>
          </a:bodyPr>
          <a:lstStyle>
            <a:lvl1pPr marL="0" indent="0">
              <a:buNone/>
              <a:defRPr sz="2000" b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000" y="900000"/>
            <a:ext cx="9504000" cy="268856"/>
          </a:xfrm>
        </p:spPr>
        <p:txBody>
          <a:bodyPr lIns="0" tIns="46800" rIns="0" bIns="0" anchor="t">
            <a:spAutoFit/>
          </a:bodyPr>
          <a:lstStyle>
            <a:lvl1pPr marL="0" indent="0">
              <a:buNone/>
              <a:defRPr sz="1600" b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2"/>
          </p:nvPr>
        </p:nvSpPr>
        <p:spPr>
          <a:xfrm>
            <a:off x="215400" y="1152000"/>
            <a:ext cx="9475200" cy="444301"/>
          </a:xfrm>
          <a:solidFill>
            <a:srgbClr val="C9C9C9"/>
          </a:solidFill>
        </p:spPr>
        <p:txBody>
          <a:bodyPr lIns="165600" tIns="136800" rIns="165600" bIns="118800" anchor="t">
            <a:spAutoFit/>
          </a:bodyPr>
          <a:lstStyle>
            <a:lvl1pPr marL="126000" indent="-126000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100" b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44458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135">
          <p15:clr>
            <a:srgbClr val="FBAE40"/>
          </p15:clr>
        </p15:guide>
        <p15:guide id="4" pos="6105">
          <p15:clr>
            <a:srgbClr val="FBAE40"/>
          </p15:clr>
        </p15:guide>
        <p15:guide id="5" orient="horz" pos="4184">
          <p15:clr>
            <a:srgbClr val="FBAE40"/>
          </p15:clr>
        </p15:guide>
        <p15:guide id="6" orient="horz" pos="6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>
                  <a:gsLst>
                    <a:gs pos="0">
                      <a:srgbClr val="898989"/>
                    </a:gs>
                    <a:gs pos="100000">
                      <a:srgbClr val="898989"/>
                    </a:gs>
                  </a:gsLst>
                  <a:lin ang="0" scaled="0"/>
                </a:gradFill>
              </a:defRPr>
            </a:lvl1pPr>
          </a:lstStyle>
          <a:p>
            <a:fld id="{69AE09C1-BC9C-439E-BAC3-85F01EE3ACE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>
                  <a:gsLst>
                    <a:gs pos="0">
                      <a:srgbClr val="898989"/>
                    </a:gs>
                    <a:gs pos="100000">
                      <a:srgbClr val="898989"/>
                    </a:gs>
                  </a:gsLst>
                  <a:lin ang="0" scaled="0"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>
                  <a:gsLst>
                    <a:gs pos="0">
                      <a:srgbClr val="898989"/>
                    </a:gs>
                    <a:gs pos="100000">
                      <a:srgbClr val="898989"/>
                    </a:gs>
                  </a:gsLst>
                  <a:lin ang="0" scaled="0"/>
                </a:gradFill>
              </a:defRPr>
            </a:lvl1pPr>
          </a:lstStyle>
          <a:p>
            <a:fld id="{9A4587B9-1ACD-4C85-825C-F09EAEEEB8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4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428800" y="4384847"/>
            <a:ext cx="3614400" cy="735513"/>
            <a:chOff x="5428800" y="4547449"/>
            <a:chExt cx="3614400" cy="73551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6003425" y="4547449"/>
              <a:ext cx="3039295" cy="735513"/>
            </a:xfrm>
            <a:prstGeom prst="rect">
              <a:avLst/>
            </a:prstGeom>
          </p:spPr>
          <p:txBody>
            <a:bodyPr wrap="none" lIns="0" tIns="118800" rIns="0" bIns="0" anchor="t">
              <a:spAutoFit/>
            </a:bodyPr>
            <a:lstStyle/>
            <a:p>
              <a:pPr algn="r"/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정보융합학부 </a:t>
              </a:r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2021204013</a:t>
              </a:r>
            </a:p>
            <a:p>
              <a:pPr algn="r"/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문다예</a:t>
              </a: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5428800" y="4547449"/>
              <a:ext cx="3614400" cy="1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727183" y="2325600"/>
            <a:ext cx="1315538" cy="615600"/>
          </a:xfrm>
          <a:prstGeom prst="rect">
            <a:avLst/>
          </a:prstGeom>
          <a:solidFill>
            <a:srgbClr val="F29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endParaRPr lang="ko-KR" altLang="en-US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56000" y="3627544"/>
            <a:ext cx="1986720" cy="615600"/>
          </a:xfrm>
          <a:prstGeom prst="rect">
            <a:avLst/>
          </a:prstGeom>
          <a:solidFill>
            <a:srgbClr val="F29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5428801" y="2325647"/>
            <a:ext cx="2418962" cy="615553"/>
          </a:xfrm>
          <a:prstGeom prst="rect">
            <a:avLst/>
          </a:prstGeom>
          <a:solidFill>
            <a:schemeClr val="tx1"/>
          </a:solidFill>
        </p:spPr>
        <p:txBody>
          <a:bodyPr wrap="square" lIns="72000" tIns="0" rIns="72000" bIns="0" anchor="ctr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0" kern="1200">
                <a:gradFill>
                  <a:gsLst>
                    <a:gs pos="0">
                      <a:srgbClr val="DCDCDC"/>
                    </a:gs>
                    <a:gs pos="100000">
                      <a:srgbClr val="DCDCDC"/>
                    </a:gs>
                  </a:gsLst>
                  <a:lin ang="5400000" scaled="1"/>
                </a:gra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지향   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428800" y="2976619"/>
            <a:ext cx="2197250" cy="615553"/>
          </a:xfrm>
          <a:prstGeom prst="rect">
            <a:avLst/>
          </a:prstGeom>
          <a:solidFill>
            <a:schemeClr val="tx1"/>
          </a:solidFill>
        </p:spPr>
        <p:txBody>
          <a:bodyPr wrap="none" lIns="72000" tIns="0" rIns="72000" bIns="0" anchor="ctr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0" kern="1200" baseline="0">
                <a:gradFill>
                  <a:gsLst>
                    <a:gs pos="0">
                      <a:srgbClr val="DCDCDC"/>
                    </a:gs>
                    <a:gs pos="100000">
                      <a:srgbClr val="DCDCDC"/>
                    </a:gs>
                  </a:gsLst>
                  <a:lin ang="5400000" scaled="1"/>
                </a:gra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5428800" y="3627591"/>
            <a:ext cx="1684289" cy="615553"/>
          </a:xfrm>
          <a:prstGeom prst="rect">
            <a:avLst/>
          </a:prstGeom>
          <a:solidFill>
            <a:schemeClr val="tx1"/>
          </a:solidFill>
        </p:spPr>
        <p:txBody>
          <a:bodyPr wrap="none" lIns="72000" tIns="0" rIns="72000" bIns="0" anchor="ctr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0" kern="1200">
                <a:gradFill>
                  <a:gsLst>
                    <a:gs pos="0">
                      <a:srgbClr val="DCDCDC"/>
                    </a:gs>
                    <a:gs pos="100000">
                      <a:srgbClr val="DCDCDC"/>
                    </a:gs>
                  </a:gsLst>
                  <a:lin ang="5400000" scaled="1"/>
                </a:gra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603200" y="2976572"/>
            <a:ext cx="1439520" cy="615600"/>
          </a:xfrm>
          <a:prstGeom prst="rect">
            <a:avLst/>
          </a:prstGeom>
          <a:solidFill>
            <a:srgbClr val="F29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2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spect="1"/>
          </p:cNvSpPr>
          <p:nvPr/>
        </p:nvSpPr>
        <p:spPr>
          <a:xfrm>
            <a:off x="5655600" y="2336963"/>
            <a:ext cx="432000" cy="432000"/>
          </a:xfrm>
          <a:prstGeom prst="rect">
            <a:avLst/>
          </a:prstGeom>
          <a:solidFill>
            <a:schemeClr val="tx1"/>
          </a:solidFill>
        </p:spPr>
        <p:txBody>
          <a:bodyPr wrap="none" lIns="72000" tIns="10800" rIns="72000" bIns="10800" rtlCol="0" anchor="ctr"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77558" y="2352908"/>
            <a:ext cx="1115690" cy="400110"/>
          </a:xfrm>
          <a:prstGeom prst="rect">
            <a:avLst/>
          </a:prstGeom>
        </p:spPr>
        <p:txBody>
          <a:bodyPr wrap="none" lIns="0" rIns="0" anchor="ctr">
            <a:spAutoFit/>
          </a:bodyPr>
          <a:lstStyle/>
          <a:p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의도</a:t>
            </a:r>
          </a:p>
        </p:txBody>
      </p:sp>
      <p:sp>
        <p:nvSpPr>
          <p:cNvPr id="13" name="자유형 12"/>
          <p:cNvSpPr/>
          <p:nvPr/>
        </p:nvSpPr>
        <p:spPr>
          <a:xfrm>
            <a:off x="6177558" y="2336963"/>
            <a:ext cx="3024000" cy="432000"/>
          </a:xfrm>
          <a:custGeom>
            <a:avLst/>
            <a:gdLst>
              <a:gd name="connsiteX0" fmla="*/ 0 w 2304000"/>
              <a:gd name="connsiteY0" fmla="*/ 414000 h 432000"/>
              <a:gd name="connsiteX1" fmla="*/ 2304000 w 2304000"/>
              <a:gd name="connsiteY1" fmla="*/ 414000 h 432000"/>
              <a:gd name="connsiteX2" fmla="*/ 2304000 w 2304000"/>
              <a:gd name="connsiteY2" fmla="*/ 432000 h 432000"/>
              <a:gd name="connsiteX3" fmla="*/ 0 w 2304000"/>
              <a:gd name="connsiteY3" fmla="*/ 432000 h 432000"/>
              <a:gd name="connsiteX4" fmla="*/ 0 w 2304000"/>
              <a:gd name="connsiteY4" fmla="*/ 0 h 432000"/>
              <a:gd name="connsiteX5" fmla="*/ 2304000 w 2304000"/>
              <a:gd name="connsiteY5" fmla="*/ 0 h 432000"/>
              <a:gd name="connsiteX6" fmla="*/ 2304000 w 2304000"/>
              <a:gd name="connsiteY6" fmla="*/ 18000 h 432000"/>
              <a:gd name="connsiteX7" fmla="*/ 0 w 2304000"/>
              <a:gd name="connsiteY7" fmla="*/ 18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4000" h="432000">
                <a:moveTo>
                  <a:pt x="0" y="414000"/>
                </a:moveTo>
                <a:lnTo>
                  <a:pt x="2304000" y="414000"/>
                </a:lnTo>
                <a:lnTo>
                  <a:pt x="2304000" y="432000"/>
                </a:lnTo>
                <a:lnTo>
                  <a:pt x="0" y="432000"/>
                </a:lnTo>
                <a:close/>
                <a:moveTo>
                  <a:pt x="0" y="0"/>
                </a:moveTo>
                <a:lnTo>
                  <a:pt x="2304000" y="0"/>
                </a:lnTo>
                <a:lnTo>
                  <a:pt x="2304000" y="18000"/>
                </a:lnTo>
                <a:lnTo>
                  <a:pt x="0" y="1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5655600" y="2983719"/>
            <a:ext cx="432000" cy="432000"/>
          </a:xfrm>
          <a:prstGeom prst="rect">
            <a:avLst/>
          </a:prstGeom>
          <a:solidFill>
            <a:schemeClr val="tx1"/>
          </a:solidFill>
        </p:spPr>
        <p:txBody>
          <a:bodyPr wrap="none" lIns="72000" tIns="10800" rIns="72000" bIns="10800" rtlCol="0" anchor="ctr"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77558" y="2999664"/>
            <a:ext cx="2321148" cy="400110"/>
          </a:xfrm>
          <a:prstGeom prst="rect">
            <a:avLst/>
          </a:prstGeom>
        </p:spPr>
        <p:txBody>
          <a:bodyPr wrap="none" lIns="0" rIns="0" anchor="ctr">
            <a:spAutoFit/>
          </a:bodyPr>
          <a:lstStyle/>
          <a:p>
            <a:r>
              <a:rPr lang="ko-KR" altLang="en-US" sz="20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개념 요소 설명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6177558" y="2983719"/>
            <a:ext cx="3024000" cy="432000"/>
          </a:xfrm>
          <a:custGeom>
            <a:avLst/>
            <a:gdLst>
              <a:gd name="connsiteX0" fmla="*/ 0 w 2304000"/>
              <a:gd name="connsiteY0" fmla="*/ 414000 h 432000"/>
              <a:gd name="connsiteX1" fmla="*/ 2304000 w 2304000"/>
              <a:gd name="connsiteY1" fmla="*/ 414000 h 432000"/>
              <a:gd name="connsiteX2" fmla="*/ 2304000 w 2304000"/>
              <a:gd name="connsiteY2" fmla="*/ 432000 h 432000"/>
              <a:gd name="connsiteX3" fmla="*/ 0 w 2304000"/>
              <a:gd name="connsiteY3" fmla="*/ 432000 h 432000"/>
              <a:gd name="connsiteX4" fmla="*/ 0 w 2304000"/>
              <a:gd name="connsiteY4" fmla="*/ 0 h 432000"/>
              <a:gd name="connsiteX5" fmla="*/ 2304000 w 2304000"/>
              <a:gd name="connsiteY5" fmla="*/ 0 h 432000"/>
              <a:gd name="connsiteX6" fmla="*/ 2304000 w 2304000"/>
              <a:gd name="connsiteY6" fmla="*/ 18000 h 432000"/>
              <a:gd name="connsiteX7" fmla="*/ 0 w 2304000"/>
              <a:gd name="connsiteY7" fmla="*/ 18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4000" h="432000">
                <a:moveTo>
                  <a:pt x="0" y="414000"/>
                </a:moveTo>
                <a:lnTo>
                  <a:pt x="2304000" y="414000"/>
                </a:lnTo>
                <a:lnTo>
                  <a:pt x="2304000" y="432000"/>
                </a:lnTo>
                <a:lnTo>
                  <a:pt x="0" y="432000"/>
                </a:lnTo>
                <a:close/>
                <a:moveTo>
                  <a:pt x="0" y="0"/>
                </a:moveTo>
                <a:lnTo>
                  <a:pt x="2304000" y="0"/>
                </a:lnTo>
                <a:lnTo>
                  <a:pt x="2304000" y="18000"/>
                </a:lnTo>
                <a:lnTo>
                  <a:pt x="0" y="1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C94FE-92A1-4BC4-B06A-FAA91AAE3837}"/>
              </a:ext>
            </a:extLst>
          </p:cNvPr>
          <p:cNvSpPr txBox="1">
            <a:spLocks noChangeAspect="1"/>
          </p:cNvSpPr>
          <p:nvPr/>
        </p:nvSpPr>
        <p:spPr>
          <a:xfrm>
            <a:off x="5655600" y="3610088"/>
            <a:ext cx="432000" cy="432000"/>
          </a:xfrm>
          <a:prstGeom prst="rect">
            <a:avLst/>
          </a:prstGeom>
          <a:solidFill>
            <a:schemeClr val="tx1"/>
          </a:solidFill>
        </p:spPr>
        <p:txBody>
          <a:bodyPr wrap="none" lIns="72000" tIns="10800" rIns="72000" bIns="10800" rtlCol="0" anchor="ctr">
            <a:noAutofit/>
          </a:bodyPr>
          <a:lstStyle/>
          <a:p>
            <a:pPr algn="ctr"/>
            <a:r>
              <a:rPr lang="en-US" altLang="ko-KR" sz="2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C1E6E9-0211-409B-9343-F43118FDCE49}"/>
              </a:ext>
            </a:extLst>
          </p:cNvPr>
          <p:cNvSpPr/>
          <p:nvPr/>
        </p:nvSpPr>
        <p:spPr>
          <a:xfrm>
            <a:off x="6177558" y="3627017"/>
            <a:ext cx="1885131" cy="400110"/>
          </a:xfrm>
          <a:prstGeom prst="rect">
            <a:avLst/>
          </a:prstGeom>
        </p:spPr>
        <p:txBody>
          <a:bodyPr wrap="none" lIns="0" rIns="0" anchor="ctr">
            <a:spAutoFit/>
          </a:bodyPr>
          <a:lstStyle/>
          <a:p>
            <a:r>
              <a:rPr lang="ko-KR" altLang="en-US" sz="20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알고리즘의 흐름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자유형 15">
            <a:extLst>
              <a:ext uri="{FF2B5EF4-FFF2-40B4-BE49-F238E27FC236}">
                <a16:creationId xmlns:a16="http://schemas.microsoft.com/office/drawing/2014/main" id="{834AA784-5264-433E-92EC-8D10D437CCC2}"/>
              </a:ext>
            </a:extLst>
          </p:cNvPr>
          <p:cNvSpPr/>
          <p:nvPr/>
        </p:nvSpPr>
        <p:spPr>
          <a:xfrm>
            <a:off x="6177558" y="3610088"/>
            <a:ext cx="3024000" cy="432000"/>
          </a:xfrm>
          <a:custGeom>
            <a:avLst/>
            <a:gdLst>
              <a:gd name="connsiteX0" fmla="*/ 0 w 2304000"/>
              <a:gd name="connsiteY0" fmla="*/ 414000 h 432000"/>
              <a:gd name="connsiteX1" fmla="*/ 2304000 w 2304000"/>
              <a:gd name="connsiteY1" fmla="*/ 414000 h 432000"/>
              <a:gd name="connsiteX2" fmla="*/ 2304000 w 2304000"/>
              <a:gd name="connsiteY2" fmla="*/ 432000 h 432000"/>
              <a:gd name="connsiteX3" fmla="*/ 0 w 2304000"/>
              <a:gd name="connsiteY3" fmla="*/ 432000 h 432000"/>
              <a:gd name="connsiteX4" fmla="*/ 0 w 2304000"/>
              <a:gd name="connsiteY4" fmla="*/ 0 h 432000"/>
              <a:gd name="connsiteX5" fmla="*/ 2304000 w 2304000"/>
              <a:gd name="connsiteY5" fmla="*/ 0 h 432000"/>
              <a:gd name="connsiteX6" fmla="*/ 2304000 w 2304000"/>
              <a:gd name="connsiteY6" fmla="*/ 18000 h 432000"/>
              <a:gd name="connsiteX7" fmla="*/ 0 w 2304000"/>
              <a:gd name="connsiteY7" fmla="*/ 18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4000" h="432000">
                <a:moveTo>
                  <a:pt x="0" y="414000"/>
                </a:moveTo>
                <a:lnTo>
                  <a:pt x="2304000" y="414000"/>
                </a:lnTo>
                <a:lnTo>
                  <a:pt x="2304000" y="432000"/>
                </a:lnTo>
                <a:lnTo>
                  <a:pt x="0" y="432000"/>
                </a:lnTo>
                <a:close/>
                <a:moveTo>
                  <a:pt x="0" y="0"/>
                </a:moveTo>
                <a:lnTo>
                  <a:pt x="2304000" y="0"/>
                </a:lnTo>
                <a:lnTo>
                  <a:pt x="2304000" y="18000"/>
                </a:lnTo>
                <a:lnTo>
                  <a:pt x="0" y="1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869874-2603-434C-9121-E945D05A547D}"/>
              </a:ext>
            </a:extLst>
          </p:cNvPr>
          <p:cNvSpPr txBox="1">
            <a:spLocks noChangeAspect="1"/>
          </p:cNvSpPr>
          <p:nvPr/>
        </p:nvSpPr>
        <p:spPr>
          <a:xfrm>
            <a:off x="5655600" y="4236457"/>
            <a:ext cx="432000" cy="432000"/>
          </a:xfrm>
          <a:prstGeom prst="rect">
            <a:avLst/>
          </a:prstGeom>
          <a:solidFill>
            <a:schemeClr val="tx1"/>
          </a:solidFill>
        </p:spPr>
        <p:txBody>
          <a:bodyPr wrap="none" lIns="72000" tIns="10800" rIns="72000" bIns="10800" rtlCol="0" anchor="ctr">
            <a:noAutofit/>
          </a:bodyPr>
          <a:lstStyle/>
          <a:p>
            <a:pPr algn="ctr"/>
            <a:r>
              <a:rPr lang="en-US" altLang="ko-KR" sz="2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0B2A85-0673-4723-8993-3F88EFBF18FF}"/>
              </a:ext>
            </a:extLst>
          </p:cNvPr>
          <p:cNvSpPr/>
          <p:nvPr/>
        </p:nvSpPr>
        <p:spPr>
          <a:xfrm>
            <a:off x="6177558" y="4253386"/>
            <a:ext cx="1115690" cy="400110"/>
          </a:xfrm>
          <a:prstGeom prst="rect">
            <a:avLst/>
          </a:prstGeom>
        </p:spPr>
        <p:txBody>
          <a:bodyPr wrap="none" lIns="0" rIns="0" anchor="ctr">
            <a:spAutoFit/>
          </a:bodyPr>
          <a:lstStyle/>
          <a:p>
            <a:r>
              <a:rPr lang="ko-KR" altLang="en-US" sz="20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기능 설명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자유형 15">
            <a:extLst>
              <a:ext uri="{FF2B5EF4-FFF2-40B4-BE49-F238E27FC236}">
                <a16:creationId xmlns:a16="http://schemas.microsoft.com/office/drawing/2014/main" id="{7FE8A31B-D23B-4520-AA8A-B65AFF7E0653}"/>
              </a:ext>
            </a:extLst>
          </p:cNvPr>
          <p:cNvSpPr/>
          <p:nvPr/>
        </p:nvSpPr>
        <p:spPr>
          <a:xfrm>
            <a:off x="6177558" y="4236457"/>
            <a:ext cx="3024000" cy="432000"/>
          </a:xfrm>
          <a:custGeom>
            <a:avLst/>
            <a:gdLst>
              <a:gd name="connsiteX0" fmla="*/ 0 w 2304000"/>
              <a:gd name="connsiteY0" fmla="*/ 414000 h 432000"/>
              <a:gd name="connsiteX1" fmla="*/ 2304000 w 2304000"/>
              <a:gd name="connsiteY1" fmla="*/ 414000 h 432000"/>
              <a:gd name="connsiteX2" fmla="*/ 2304000 w 2304000"/>
              <a:gd name="connsiteY2" fmla="*/ 432000 h 432000"/>
              <a:gd name="connsiteX3" fmla="*/ 0 w 2304000"/>
              <a:gd name="connsiteY3" fmla="*/ 432000 h 432000"/>
              <a:gd name="connsiteX4" fmla="*/ 0 w 2304000"/>
              <a:gd name="connsiteY4" fmla="*/ 0 h 432000"/>
              <a:gd name="connsiteX5" fmla="*/ 2304000 w 2304000"/>
              <a:gd name="connsiteY5" fmla="*/ 0 h 432000"/>
              <a:gd name="connsiteX6" fmla="*/ 2304000 w 2304000"/>
              <a:gd name="connsiteY6" fmla="*/ 18000 h 432000"/>
              <a:gd name="connsiteX7" fmla="*/ 0 w 2304000"/>
              <a:gd name="connsiteY7" fmla="*/ 18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4000" h="432000">
                <a:moveTo>
                  <a:pt x="0" y="414000"/>
                </a:moveTo>
                <a:lnTo>
                  <a:pt x="2304000" y="414000"/>
                </a:lnTo>
                <a:lnTo>
                  <a:pt x="2304000" y="432000"/>
                </a:lnTo>
                <a:lnTo>
                  <a:pt x="0" y="432000"/>
                </a:lnTo>
                <a:close/>
                <a:moveTo>
                  <a:pt x="0" y="0"/>
                </a:moveTo>
                <a:lnTo>
                  <a:pt x="2304000" y="0"/>
                </a:lnTo>
                <a:lnTo>
                  <a:pt x="2304000" y="18000"/>
                </a:lnTo>
                <a:lnTo>
                  <a:pt x="0" y="1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698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2"/>
          </p:nvPr>
        </p:nvSpPr>
        <p:spPr>
          <a:xfrm>
            <a:off x="215400" y="1152000"/>
            <a:ext cx="9475200" cy="4599797"/>
          </a:xfrm>
        </p:spPr>
        <p:txBody>
          <a:bodyPr/>
          <a:lstStyle/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간단한 키오스크 프로그램을 만들어서 일상생활에서 흔히 사용되는 키오스크가 어떤 알고리즘을 통해 작동되는지 알아보고자 하였습니다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단순 콘솔창에서 입출력을 확인하는 것이 아닌 실제 인터페이스에서 사용자가 상호작용 할 수 있는 프로그램을 기획하였습니다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작성뿐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아니라 디자인 요소를 추가하여 미적 감각을 극대화하고자 하였습니다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/>
          <a:lstStyle/>
          <a:p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의도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02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2"/>
          </p:nvPr>
        </p:nvSpPr>
        <p:spPr>
          <a:xfrm>
            <a:off x="216000" y="839338"/>
            <a:ext cx="9475200" cy="5807820"/>
          </a:xfrm>
        </p:spPr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b="0" i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□ </a:t>
            </a:r>
            <a:r>
              <a:rPr lang="ko-KR" altLang="en-US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반복적으로 코드를 실행하면서 수행해야 할 작업을 처리해 주는 코드</a:t>
            </a:r>
            <a:endParaRPr lang="en-US" altLang="ko-KR" sz="2000" dirty="0">
              <a:solidFill>
                <a:srgbClr val="42424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문법으로 </a:t>
            </a:r>
            <a:r>
              <a:rPr lang="en-US" altLang="ko-KR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while, for, do-while</a:t>
            </a:r>
            <a:r>
              <a:rPr lang="ko-KR" altLang="en-US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있다</a:t>
            </a:r>
            <a:r>
              <a:rPr lang="en-US" altLang="ko-KR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GUI</a:t>
            </a:r>
          </a:p>
          <a:p>
            <a:pPr marL="0" indent="0">
              <a:buNone/>
            </a:pPr>
            <a:r>
              <a:rPr lang="en-US" altLang="ko-KR" sz="2000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이미지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그래픽을 통해 메뉴를 입력하는 화면을 구성하여 사용자가 입력을  </a:t>
            </a:r>
            <a:endParaRPr lang="en-US" altLang="ko-KR" sz="2000" b="0" i="0" dirty="0">
              <a:solidFill>
                <a:srgbClr val="42424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받기 편하도록 화면을 구성하도록 만들 수 있는 인터페이스이다</a:t>
            </a:r>
            <a:r>
              <a:rPr lang="en-US" altLang="ko-KR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String,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StringBuffer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자바 패키지에 포함된 클래스로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생성자를 통해 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만들 </a:t>
            </a:r>
            <a:endParaRPr lang="en-US" altLang="ko-KR" sz="2000" dirty="0">
              <a:solidFill>
                <a:srgbClr val="42424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부모 클래스에서 만들어진 필드와 메소드가 자식 클래스에게 물려 주는</a:t>
            </a:r>
            <a:endParaRPr lang="en-US" altLang="ko-KR" sz="2000" b="0" i="0" dirty="0">
              <a:solidFill>
                <a:srgbClr val="42424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것이다</a:t>
            </a:r>
            <a:r>
              <a:rPr lang="en-US" altLang="ko-KR" sz="2000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컬렉션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컬렉션은 배열이 가진 고정 크기의 단점을 극복하기 위해 객체들을 쉽게</a:t>
            </a:r>
            <a:r>
              <a:rPr lang="en-US" altLang="ko-KR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삽입하고 삭제</a:t>
            </a:r>
            <a:r>
              <a:rPr lang="en-US" altLang="ko-KR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수 있는 기능이다</a:t>
            </a:r>
            <a:r>
              <a:rPr lang="en-US" altLang="ko-KR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컬렉션의 요소는 객체들만 가능하다</a:t>
            </a:r>
            <a:r>
              <a:rPr lang="en-US" altLang="ko-KR" sz="2000" dirty="0">
                <a:solidFill>
                  <a:srgbClr val="42424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/>
          <a:lstStyle/>
          <a:p>
            <a:r>
              <a:rPr lang="ko-KR" altLang="en-US" sz="20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개념 요소 설명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43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/>
          <a:lstStyle/>
          <a:p>
            <a:r>
              <a:rPr lang="ko-KR" altLang="en-US" sz="20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알고리즘의 흐름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2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B8BEB8-1B1C-4F09-9AF2-5E9E442CC5B1}"/>
              </a:ext>
            </a:extLst>
          </p:cNvPr>
          <p:cNvSpPr/>
          <p:nvPr/>
        </p:nvSpPr>
        <p:spPr>
          <a:xfrm>
            <a:off x="956439" y="3059670"/>
            <a:ext cx="2209800" cy="9454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r>
              <a:rPr lang="ko-KR" altLang="en-US" dirty="0"/>
              <a:t> 선택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F132579-E80A-4C5F-8B62-9B2557C6AFA6}"/>
              </a:ext>
            </a:extLst>
          </p:cNvPr>
          <p:cNvSpPr/>
          <p:nvPr/>
        </p:nvSpPr>
        <p:spPr>
          <a:xfrm>
            <a:off x="702000" y="876369"/>
            <a:ext cx="4014082" cy="18448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B1AEFB-696E-4E35-9A09-891814B87520}"/>
              </a:ext>
            </a:extLst>
          </p:cNvPr>
          <p:cNvSpPr/>
          <p:nvPr/>
        </p:nvSpPr>
        <p:spPr>
          <a:xfrm>
            <a:off x="935420" y="1168856"/>
            <a:ext cx="2209800" cy="9454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 및 입력</a:t>
            </a:r>
            <a:endParaRPr lang="en-US" altLang="ko-KR" dirty="0"/>
          </a:p>
          <a:p>
            <a:pPr algn="ctr"/>
            <a:r>
              <a:rPr lang="en-US" altLang="ko-KR" dirty="0"/>
              <a:t>Price = 0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0719F-4F2B-4AD1-B8E3-254CC70A8A5F}"/>
              </a:ext>
            </a:extLst>
          </p:cNvPr>
          <p:cNvSpPr txBox="1"/>
          <p:nvPr/>
        </p:nvSpPr>
        <p:spPr>
          <a:xfrm>
            <a:off x="3378640" y="1397983"/>
            <a:ext cx="133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초기화 루프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F4EC865-919C-40FD-A005-DDC8C9CB9D4A}"/>
              </a:ext>
            </a:extLst>
          </p:cNvPr>
          <p:cNvSpPr/>
          <p:nvPr/>
        </p:nvSpPr>
        <p:spPr>
          <a:xfrm>
            <a:off x="1908940" y="2251087"/>
            <a:ext cx="262759" cy="70997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3C1CC320-A0C4-4D99-A016-492D07BC0E83}"/>
              </a:ext>
            </a:extLst>
          </p:cNvPr>
          <p:cNvSpPr/>
          <p:nvPr/>
        </p:nvSpPr>
        <p:spPr>
          <a:xfrm>
            <a:off x="1908939" y="4103687"/>
            <a:ext cx="262759" cy="70997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547792-17A3-415D-9653-8B9698064CA0}"/>
              </a:ext>
            </a:extLst>
          </p:cNvPr>
          <p:cNvSpPr/>
          <p:nvPr/>
        </p:nvSpPr>
        <p:spPr>
          <a:xfrm>
            <a:off x="935418" y="4923677"/>
            <a:ext cx="2209800" cy="9454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r>
              <a:rPr lang="ko-KR" altLang="en-US" dirty="0"/>
              <a:t> 선택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33DC22-E1F9-48F0-A2DE-927319418505}"/>
              </a:ext>
            </a:extLst>
          </p:cNvPr>
          <p:cNvSpPr txBox="1"/>
          <p:nvPr/>
        </p:nvSpPr>
        <p:spPr>
          <a:xfrm>
            <a:off x="3131344" y="5210297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9C4DE0-A09E-4CF0-9C56-43C5744BB5EA}"/>
              </a:ext>
            </a:extLst>
          </p:cNvPr>
          <p:cNvSpPr txBox="1"/>
          <p:nvPr/>
        </p:nvSpPr>
        <p:spPr>
          <a:xfrm>
            <a:off x="414000" y="5210297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1" name="화살표: 왼쪽으로 구부러짐 20">
            <a:extLst>
              <a:ext uri="{FF2B5EF4-FFF2-40B4-BE49-F238E27FC236}">
                <a16:creationId xmlns:a16="http://schemas.microsoft.com/office/drawing/2014/main" id="{826FCE47-D382-4AFE-8CF2-78F51A504C8C}"/>
              </a:ext>
            </a:extLst>
          </p:cNvPr>
          <p:cNvSpPr/>
          <p:nvPr/>
        </p:nvSpPr>
        <p:spPr>
          <a:xfrm rot="11245212">
            <a:off x="154720" y="3454680"/>
            <a:ext cx="518560" cy="1864084"/>
          </a:xfrm>
          <a:prstGeom prst="curvedLeftArrow">
            <a:avLst>
              <a:gd name="adj1" fmla="val 25000"/>
              <a:gd name="adj2" fmla="val 50000"/>
              <a:gd name="adj3" fmla="val 560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1E129D0-0E43-4432-B8FB-369581D83553}"/>
              </a:ext>
            </a:extLst>
          </p:cNvPr>
          <p:cNvSpPr/>
          <p:nvPr/>
        </p:nvSpPr>
        <p:spPr>
          <a:xfrm>
            <a:off x="4622553" y="4903553"/>
            <a:ext cx="2209800" cy="9454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r>
              <a:rPr lang="ko-KR" altLang="en-US" dirty="0"/>
              <a:t> 선택</a:t>
            </a:r>
            <a:endParaRPr lang="en-US" altLang="ko-KR" dirty="0"/>
          </a:p>
          <a:p>
            <a:pPr algn="ctr"/>
            <a:r>
              <a:rPr lang="en-US" altLang="ko-KR" dirty="0"/>
              <a:t>Price !=0</a:t>
            </a:r>
            <a:r>
              <a:rPr lang="ko-KR" alt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31412B-8E6A-4852-80BC-6445D8008154}"/>
              </a:ext>
            </a:extLst>
          </p:cNvPr>
          <p:cNvSpPr txBox="1"/>
          <p:nvPr/>
        </p:nvSpPr>
        <p:spPr>
          <a:xfrm>
            <a:off x="6832353" y="5210297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AB25C-27B9-40FC-AD79-8BE13B5062C7}"/>
              </a:ext>
            </a:extLst>
          </p:cNvPr>
          <p:cNvSpPr txBox="1"/>
          <p:nvPr/>
        </p:nvSpPr>
        <p:spPr>
          <a:xfrm>
            <a:off x="4723530" y="4458673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4EF716A-B29B-4C09-BAF9-F9945E79917D}"/>
              </a:ext>
            </a:extLst>
          </p:cNvPr>
          <p:cNvSpPr/>
          <p:nvPr/>
        </p:nvSpPr>
        <p:spPr>
          <a:xfrm>
            <a:off x="7174385" y="3914018"/>
            <a:ext cx="2209800" cy="9454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항목 </a:t>
            </a:r>
            <a:r>
              <a:rPr lang="en-US" altLang="ko-KR" dirty="0"/>
              <a:t>4 </a:t>
            </a:r>
            <a:r>
              <a:rPr lang="ko-KR" altLang="en-US" dirty="0"/>
              <a:t>선택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EC0E8C5C-3525-43D1-AA22-7FF9DC4D7609}"/>
              </a:ext>
            </a:extLst>
          </p:cNvPr>
          <p:cNvSpPr/>
          <p:nvPr/>
        </p:nvSpPr>
        <p:spPr>
          <a:xfrm rot="5400000">
            <a:off x="4735638" y="1331746"/>
            <a:ext cx="194308" cy="42531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8A3DD15-8854-41FF-9E5F-0F81A6535192}"/>
              </a:ext>
            </a:extLst>
          </p:cNvPr>
          <p:cNvSpPr/>
          <p:nvPr/>
        </p:nvSpPr>
        <p:spPr>
          <a:xfrm rot="16200000">
            <a:off x="3976499" y="4989457"/>
            <a:ext cx="264092" cy="70997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위로 굽음 31">
            <a:extLst>
              <a:ext uri="{FF2B5EF4-FFF2-40B4-BE49-F238E27FC236}">
                <a16:creationId xmlns:a16="http://schemas.microsoft.com/office/drawing/2014/main" id="{2B85A568-F27E-4637-9616-D9A8233CB529}"/>
              </a:ext>
            </a:extLst>
          </p:cNvPr>
          <p:cNvSpPr/>
          <p:nvPr/>
        </p:nvSpPr>
        <p:spPr>
          <a:xfrm rot="10800000">
            <a:off x="2511972" y="4547558"/>
            <a:ext cx="2110581" cy="444880"/>
          </a:xfrm>
          <a:prstGeom prst="bent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위로 굽음 32">
            <a:extLst>
              <a:ext uri="{FF2B5EF4-FFF2-40B4-BE49-F238E27FC236}">
                <a16:creationId xmlns:a16="http://schemas.microsoft.com/office/drawing/2014/main" id="{E5DD69EA-DD21-47B9-B6B5-79592F6E4F68}"/>
              </a:ext>
            </a:extLst>
          </p:cNvPr>
          <p:cNvSpPr/>
          <p:nvPr/>
        </p:nvSpPr>
        <p:spPr>
          <a:xfrm>
            <a:off x="7440693" y="4940966"/>
            <a:ext cx="882869" cy="516439"/>
          </a:xfrm>
          <a:prstGeom prst="bent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A10CE97F-A1EC-41D8-AE36-5BDC7A5CB393}"/>
              </a:ext>
            </a:extLst>
          </p:cNvPr>
          <p:cNvSpPr/>
          <p:nvPr/>
        </p:nvSpPr>
        <p:spPr>
          <a:xfrm rot="10800000">
            <a:off x="8147905" y="3081821"/>
            <a:ext cx="262759" cy="70997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3DBAEC1-9926-46AA-8A9B-43147BD442FC}"/>
              </a:ext>
            </a:extLst>
          </p:cNvPr>
          <p:cNvSpPr/>
          <p:nvPr/>
        </p:nvSpPr>
        <p:spPr>
          <a:xfrm>
            <a:off x="7204113" y="1937949"/>
            <a:ext cx="2209800" cy="9454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== Price </a:t>
            </a:r>
            <a:r>
              <a:rPr lang="ko-KR" altLang="en-US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6DC357-5416-4BAD-A196-399C9A8D97BF}"/>
              </a:ext>
            </a:extLst>
          </p:cNvPr>
          <p:cNvSpPr txBox="1"/>
          <p:nvPr/>
        </p:nvSpPr>
        <p:spPr>
          <a:xfrm>
            <a:off x="7906977" y="1568241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3055081-5E01-4E95-BD4B-549850A95FD9}"/>
              </a:ext>
            </a:extLst>
          </p:cNvPr>
          <p:cNvSpPr/>
          <p:nvPr/>
        </p:nvSpPr>
        <p:spPr>
          <a:xfrm>
            <a:off x="5073110" y="1044756"/>
            <a:ext cx="2209800" cy="9454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항목 </a:t>
            </a:r>
            <a:r>
              <a:rPr lang="en-US" altLang="ko-KR" dirty="0"/>
              <a:t>4 </a:t>
            </a:r>
            <a:r>
              <a:rPr lang="ko-KR" altLang="en-US" dirty="0"/>
              <a:t>선택</a:t>
            </a:r>
          </a:p>
        </p:txBody>
      </p:sp>
      <p:sp>
        <p:nvSpPr>
          <p:cNvPr id="38" name="화살표: 위로 굽음 37">
            <a:extLst>
              <a:ext uri="{FF2B5EF4-FFF2-40B4-BE49-F238E27FC236}">
                <a16:creationId xmlns:a16="http://schemas.microsoft.com/office/drawing/2014/main" id="{0E6C3683-E6DE-440F-8CA9-C7CDCFDE4AD4}"/>
              </a:ext>
            </a:extLst>
          </p:cNvPr>
          <p:cNvSpPr/>
          <p:nvPr/>
        </p:nvSpPr>
        <p:spPr>
          <a:xfrm rot="16200000">
            <a:off x="7665077" y="929923"/>
            <a:ext cx="405005" cy="882869"/>
          </a:xfrm>
          <a:prstGeom prst="bent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AE0FD8-C11F-4EC3-BE2A-07074D702700}"/>
              </a:ext>
            </a:extLst>
          </p:cNvPr>
          <p:cNvSpPr txBox="1"/>
          <p:nvPr/>
        </p:nvSpPr>
        <p:spPr>
          <a:xfrm>
            <a:off x="6732950" y="2227346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41" name="화살표: 위로 구부러짐 40">
            <a:extLst>
              <a:ext uri="{FF2B5EF4-FFF2-40B4-BE49-F238E27FC236}">
                <a16:creationId xmlns:a16="http://schemas.microsoft.com/office/drawing/2014/main" id="{39B60957-0087-4D53-8437-E3AFCB667CD4}"/>
              </a:ext>
            </a:extLst>
          </p:cNvPr>
          <p:cNvSpPr/>
          <p:nvPr/>
        </p:nvSpPr>
        <p:spPr>
          <a:xfrm rot="5227452">
            <a:off x="5439568" y="3288749"/>
            <a:ext cx="2180017" cy="709973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2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/>
          <a:lstStyle/>
          <a:p>
            <a:r>
              <a:rPr lang="ko-KR" altLang="en-US" sz="20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기능 설명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2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18BA7-588C-40DF-A8C4-F58757D1D7E4}"/>
              </a:ext>
            </a:extLst>
          </p:cNvPr>
          <p:cNvSpPr/>
          <p:nvPr/>
        </p:nvSpPr>
        <p:spPr>
          <a:xfrm>
            <a:off x="508593" y="1034428"/>
            <a:ext cx="4153779" cy="5504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327D0-6915-4928-9350-B87B58F9D459}"/>
              </a:ext>
            </a:extLst>
          </p:cNvPr>
          <p:cNvSpPr txBox="1"/>
          <p:nvPr/>
        </p:nvSpPr>
        <p:spPr>
          <a:xfrm>
            <a:off x="798786" y="1135224"/>
            <a:ext cx="395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JAVA COFFEE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6829B3-9CA8-4582-9A29-C4B3835ECA68}"/>
              </a:ext>
            </a:extLst>
          </p:cNvPr>
          <p:cNvSpPr/>
          <p:nvPr/>
        </p:nvSpPr>
        <p:spPr>
          <a:xfrm>
            <a:off x="895572" y="1519200"/>
            <a:ext cx="1019504" cy="4818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FD4DA8-7D98-4E47-AEC4-451EEF81FF0D}"/>
              </a:ext>
            </a:extLst>
          </p:cNvPr>
          <p:cNvSpPr/>
          <p:nvPr/>
        </p:nvSpPr>
        <p:spPr>
          <a:xfrm>
            <a:off x="1999159" y="1522633"/>
            <a:ext cx="1019504" cy="4818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F7C8DA-6B02-4610-B8EF-22692D9B0BE7}"/>
              </a:ext>
            </a:extLst>
          </p:cNvPr>
          <p:cNvSpPr/>
          <p:nvPr/>
        </p:nvSpPr>
        <p:spPr>
          <a:xfrm>
            <a:off x="3115449" y="1519850"/>
            <a:ext cx="1019504" cy="4818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디저트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28A336-F8AC-4C7D-8E2C-E91FA3075763}"/>
              </a:ext>
            </a:extLst>
          </p:cNvPr>
          <p:cNvSpPr/>
          <p:nvPr/>
        </p:nvSpPr>
        <p:spPr>
          <a:xfrm>
            <a:off x="882869" y="2135527"/>
            <a:ext cx="3252084" cy="41515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2AA28A-6313-4D1F-93ED-EBF2D1894A48}"/>
              </a:ext>
            </a:extLst>
          </p:cNvPr>
          <p:cNvSpPr/>
          <p:nvPr/>
        </p:nvSpPr>
        <p:spPr>
          <a:xfrm>
            <a:off x="966953" y="2301767"/>
            <a:ext cx="948124" cy="11272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710AE6-0B60-425F-9289-1E8813BC866E}"/>
              </a:ext>
            </a:extLst>
          </p:cNvPr>
          <p:cNvSpPr/>
          <p:nvPr/>
        </p:nvSpPr>
        <p:spPr>
          <a:xfrm>
            <a:off x="2034849" y="2301767"/>
            <a:ext cx="948124" cy="11272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BAB6F7-AA05-4DE3-9C7B-AD1E8BDE4A82}"/>
              </a:ext>
            </a:extLst>
          </p:cNvPr>
          <p:cNvSpPr/>
          <p:nvPr/>
        </p:nvSpPr>
        <p:spPr>
          <a:xfrm>
            <a:off x="3081653" y="2301766"/>
            <a:ext cx="948124" cy="11272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170A50-228F-4D74-85BF-A765E3804339}"/>
              </a:ext>
            </a:extLst>
          </p:cNvPr>
          <p:cNvSpPr/>
          <p:nvPr/>
        </p:nvSpPr>
        <p:spPr>
          <a:xfrm>
            <a:off x="966952" y="3623856"/>
            <a:ext cx="948124" cy="11272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FE1047-EF2E-4AE7-A7D4-758AA3C17A1F}"/>
              </a:ext>
            </a:extLst>
          </p:cNvPr>
          <p:cNvSpPr/>
          <p:nvPr/>
        </p:nvSpPr>
        <p:spPr>
          <a:xfrm>
            <a:off x="2034849" y="3623856"/>
            <a:ext cx="948124" cy="11272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E68794-75D2-4830-93B9-0028A9961836}"/>
              </a:ext>
            </a:extLst>
          </p:cNvPr>
          <p:cNvSpPr/>
          <p:nvPr/>
        </p:nvSpPr>
        <p:spPr>
          <a:xfrm>
            <a:off x="3081653" y="3623856"/>
            <a:ext cx="948124" cy="11272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50D97A-E383-450E-82F1-5784AE1AB942}"/>
              </a:ext>
            </a:extLst>
          </p:cNvPr>
          <p:cNvSpPr/>
          <p:nvPr/>
        </p:nvSpPr>
        <p:spPr>
          <a:xfrm>
            <a:off x="966952" y="5201256"/>
            <a:ext cx="3062825" cy="6223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   주문 내역 </a:t>
            </a:r>
            <a:endParaRPr lang="en-US" altLang="ko-KR" dirty="0"/>
          </a:p>
          <a:p>
            <a:pPr algn="ctr"/>
            <a:r>
              <a:rPr lang="ko-KR" altLang="en-US" dirty="0"/>
              <a:t>                   결제 금액</a:t>
            </a: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2BBA4987-4BBB-4CE8-A73D-307A80752C42}"/>
              </a:ext>
            </a:extLst>
          </p:cNvPr>
          <p:cNvSpPr/>
          <p:nvPr/>
        </p:nvSpPr>
        <p:spPr>
          <a:xfrm>
            <a:off x="3615559" y="4808376"/>
            <a:ext cx="414218" cy="333903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51D06C4-3419-45DE-887E-8CED299F079D}"/>
              </a:ext>
            </a:extLst>
          </p:cNvPr>
          <p:cNvSpPr/>
          <p:nvPr/>
        </p:nvSpPr>
        <p:spPr>
          <a:xfrm>
            <a:off x="4045516" y="1625721"/>
            <a:ext cx="2434085" cy="2688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268351-55EB-49D0-AF45-0665471017EC}"/>
              </a:ext>
            </a:extLst>
          </p:cNvPr>
          <p:cNvSpPr txBox="1"/>
          <p:nvPr/>
        </p:nvSpPr>
        <p:spPr>
          <a:xfrm flipH="1">
            <a:off x="6479601" y="1553305"/>
            <a:ext cx="258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항목을 선택할 수 있는 탭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A6009CA-CFF3-4461-87A6-3E88FF3860FD}"/>
              </a:ext>
            </a:extLst>
          </p:cNvPr>
          <p:cNvSpPr/>
          <p:nvPr/>
        </p:nvSpPr>
        <p:spPr>
          <a:xfrm>
            <a:off x="3315074" y="5890187"/>
            <a:ext cx="714703" cy="32906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8E0550A-A211-4745-926F-AFE84964F5B2}"/>
              </a:ext>
            </a:extLst>
          </p:cNvPr>
          <p:cNvSpPr/>
          <p:nvPr/>
        </p:nvSpPr>
        <p:spPr>
          <a:xfrm>
            <a:off x="3615559" y="2515938"/>
            <a:ext cx="2434085" cy="2688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1135-9557-481E-A42E-95252E4F36EB}"/>
              </a:ext>
            </a:extLst>
          </p:cNvPr>
          <p:cNvSpPr txBox="1"/>
          <p:nvPr/>
        </p:nvSpPr>
        <p:spPr>
          <a:xfrm flipH="1">
            <a:off x="6049644" y="2450756"/>
            <a:ext cx="258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메뉴를 선택할 수 있는 탭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0629E08-B82A-464C-8E27-35CC23D9A635}"/>
              </a:ext>
            </a:extLst>
          </p:cNvPr>
          <p:cNvSpPr/>
          <p:nvPr/>
        </p:nvSpPr>
        <p:spPr>
          <a:xfrm>
            <a:off x="3856430" y="5879305"/>
            <a:ext cx="756307" cy="3290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254A3-CF50-448F-8E60-E7FD8D1B657A}"/>
              </a:ext>
            </a:extLst>
          </p:cNvPr>
          <p:cNvSpPr txBox="1"/>
          <p:nvPr/>
        </p:nvSpPr>
        <p:spPr>
          <a:xfrm flipH="1">
            <a:off x="4612737" y="5879305"/>
            <a:ext cx="258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확인 탭 클릭 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19DD36-74D5-41C8-9DFF-5798D07EC292}"/>
              </a:ext>
            </a:extLst>
          </p:cNvPr>
          <p:cNvSpPr/>
          <p:nvPr/>
        </p:nvSpPr>
        <p:spPr>
          <a:xfrm>
            <a:off x="6159133" y="4808376"/>
            <a:ext cx="3545868" cy="19048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1DC96B-24BC-44BD-8C9F-E161BF30FA8F}"/>
              </a:ext>
            </a:extLst>
          </p:cNvPr>
          <p:cNvSpPr txBox="1"/>
          <p:nvPr/>
        </p:nvSpPr>
        <p:spPr>
          <a:xfrm>
            <a:off x="6237890" y="4938338"/>
            <a:ext cx="395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JAVA COFFEE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1320D9-62D0-486D-8BEC-0363D1BEB015}"/>
              </a:ext>
            </a:extLst>
          </p:cNvPr>
          <p:cNvSpPr/>
          <p:nvPr/>
        </p:nvSpPr>
        <p:spPr>
          <a:xfrm>
            <a:off x="6390290" y="5391807"/>
            <a:ext cx="882869" cy="641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65812B-F1C6-408E-A6B3-4495C52BD64E}"/>
              </a:ext>
            </a:extLst>
          </p:cNvPr>
          <p:cNvSpPr/>
          <p:nvPr/>
        </p:nvSpPr>
        <p:spPr>
          <a:xfrm>
            <a:off x="7383635" y="5385261"/>
            <a:ext cx="882869" cy="641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모바일 </a:t>
            </a:r>
            <a:endParaRPr lang="en-US" altLang="ko-KR" dirty="0"/>
          </a:p>
          <a:p>
            <a:pPr algn="ctr"/>
            <a:r>
              <a:rPr lang="ko-KR" altLang="en-US" dirty="0"/>
              <a:t>페이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2FFA44-9A3A-475D-8FAA-BD471A69B82C}"/>
              </a:ext>
            </a:extLst>
          </p:cNvPr>
          <p:cNvSpPr/>
          <p:nvPr/>
        </p:nvSpPr>
        <p:spPr>
          <a:xfrm>
            <a:off x="8376886" y="5385260"/>
            <a:ext cx="1020521" cy="641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기프티콘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2BCA0FB-EB0D-4E7C-8757-CF7304EFC750}"/>
              </a:ext>
            </a:extLst>
          </p:cNvPr>
          <p:cNvSpPr/>
          <p:nvPr/>
        </p:nvSpPr>
        <p:spPr>
          <a:xfrm>
            <a:off x="6726621" y="6127531"/>
            <a:ext cx="2196662" cy="48137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</a:t>
            </a:r>
          </a:p>
        </p:txBody>
      </p:sp>
      <p:sp>
        <p:nvSpPr>
          <p:cNvPr id="42" name="화살표: 위로 굽음 41">
            <a:extLst>
              <a:ext uri="{FF2B5EF4-FFF2-40B4-BE49-F238E27FC236}">
                <a16:creationId xmlns:a16="http://schemas.microsoft.com/office/drawing/2014/main" id="{8B3846F0-E8D1-4DC2-8709-200F9B327A50}"/>
              </a:ext>
            </a:extLst>
          </p:cNvPr>
          <p:cNvSpPr/>
          <p:nvPr/>
        </p:nvSpPr>
        <p:spPr>
          <a:xfrm>
            <a:off x="3793764" y="4447413"/>
            <a:ext cx="1732773" cy="565401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93486-3109-4476-90AE-38CDDAC3C3CE}"/>
              </a:ext>
            </a:extLst>
          </p:cNvPr>
          <p:cNvSpPr txBox="1"/>
          <p:nvPr/>
        </p:nvSpPr>
        <p:spPr>
          <a:xfrm flipH="1">
            <a:off x="4814473" y="4013557"/>
            <a:ext cx="258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메뉴 탭</a:t>
            </a:r>
          </a:p>
        </p:txBody>
      </p:sp>
    </p:spTree>
    <p:extLst>
      <p:ext uri="{BB962C8B-B14F-4D97-AF65-F5344CB8AC3E}">
        <p14:creationId xmlns:p14="http://schemas.microsoft.com/office/powerpoint/2010/main" val="164225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293</Words>
  <Application>Microsoft Office PowerPoint</Application>
  <PresentationFormat>A4 용지(210x297mm)</PresentationFormat>
  <Paragraphs>84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</vt:lpstr>
      <vt:lpstr>Arial</vt:lpstr>
      <vt:lpstr>맑은 고딕</vt:lpstr>
      <vt:lpstr>Wingdings</vt:lpstr>
      <vt:lpstr>나눔스퀘어 Bold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고효정</dc:creator>
  <cp:lastModifiedBy>문다예</cp:lastModifiedBy>
  <cp:revision>6</cp:revision>
  <dcterms:created xsi:type="dcterms:W3CDTF">2019-07-11T07:14:25Z</dcterms:created>
  <dcterms:modified xsi:type="dcterms:W3CDTF">2022-04-12T18:17:57Z</dcterms:modified>
</cp:coreProperties>
</file>