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C269-8DB2-46BD-96C7-C93B93BB0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12693-05DF-44D8-8641-3BC18C5C3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FFEF0-FDD8-4EE0-8DFA-DB615022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643A4-D12D-43BF-BAD0-4838B9EF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09017-4F7A-4049-8B72-E6839CC9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8561F-9BDF-49E7-BFE4-D5E773E2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B07168-F1C6-412A-96EE-B7ED835B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C68D-00A2-4FEE-A794-A136FD95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C0D4A-D0C4-4892-9C4C-6216277E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7FEC4-1E6B-4A33-B249-53EB4C75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1A7CB2-D7D1-4832-AF89-42D700089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0682A-0CEE-43A6-8573-D63A437C7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22193-E3DD-40A6-B93F-D392C81D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9DD6B-7140-4E95-B7B1-33E699A6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DE7D5-2637-4D62-B66A-D8E5C546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693C-A825-4C97-B1C6-DEA4E60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B741F-D34F-455E-AF92-A8F250D3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B2E45-1B1F-4AC7-B739-18C3B00D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6177B-33C4-47AD-9AD1-637BE1FA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9CCF7-701B-403C-B3E7-02CABCFA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7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873DE-DA15-4AC0-851F-62851FC8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C40F1-6133-4007-A55A-090AF19B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E3AD5-101F-456A-B933-00E2CE92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4F4B-37A1-46D1-BAE7-A24B2873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6A25E-203A-463B-B3E7-E85B67F3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0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F4E3-E519-4DEC-A936-F212CF73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7A579-BA7A-4EBB-9EA4-F4FAB606A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F61271-FB24-4A94-A452-56C66E3E3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69F1C-8A5C-4DEE-9501-61541DC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AAACD-4C34-4AF7-A552-BBFD8F56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84DC5-C81C-400E-AE7B-CC50DF85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DA09-A727-49F6-85E8-15D4948E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24A81-F159-444A-B13A-0DAC7D9C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162CD-FB2A-4160-8DFB-2562290C5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12119-82E8-4166-890A-EAC2033C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96DA47-B1A4-4796-823B-61A2F2B3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21378D-6006-451E-8F1A-72936F20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67B9D-B4D5-491A-8BED-8FEBEE61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3275F-B869-44F4-BD9F-ECA7D3A7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E2FC3-85E9-4AE2-80CB-586CF0B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71864-8B55-44B8-A5C9-D532BA31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B31A48-0A8B-4D16-8564-C7190A31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029FAB-3990-4B5C-B662-BB7D9097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7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7C3FF-274A-4DD0-9E57-FAA8D30B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C3BC4-D1E1-4496-A9DC-197E83F6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54105-844D-4D35-A1B2-AC32F15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6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E0038-FF69-4284-9199-F80B43D5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A4AF8-9071-4D26-AB88-9AAA7774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898FDB-404D-4534-9DDC-0FD11772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3E65F-9A99-46B0-9C1E-F30FFE81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28709-298E-496D-A177-180B65C0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8B765-A337-4976-9259-EA8C254E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F923-491B-44C9-A42F-C5849D8D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6E7E1C-0972-4F68-B3D4-FED992964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9F58E-289D-4A26-A1C2-FC78738A0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19A40-20FF-45C3-B023-AB6E9F6E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105FD-1440-465A-9EBC-294050CF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843D3-3856-4C50-80FF-7A6F2E0D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6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2DD8FF-DC35-4129-BC9D-A9ED9AFC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C7D27-7C73-4A86-A94F-68AAEC5C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FEDE5-F8C1-43A6-AF7C-3938D7118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57C2-6559-4252-9892-9CCFC24858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0BFBB-DEC6-4F7A-8C40-A58BBE14F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3BAEE-FF39-4090-AD93-3E8F2C27E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F088-5853-4785-BA65-9E9F34AE5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edia.tistory.com/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cmhs0203/221392332044" TargetMode="External"/><Relationship Id="rId2" Type="http://schemas.openxmlformats.org/officeDocument/2006/relationships/hyperlink" Target="https://bkshin.tistory.com/entry/DATA-1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pas.lh.or.kr/subj/past/code?subjNo=SBJ_2102_003&amp;teamNo=120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7FFE5-43D0-4557-9305-1003E4BCB172}"/>
              </a:ext>
            </a:extLst>
          </p:cNvPr>
          <p:cNvSpPr txBox="1"/>
          <p:nvPr/>
        </p:nvSpPr>
        <p:spPr>
          <a:xfrm>
            <a:off x="717176" y="699247"/>
            <a:ext cx="4814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차원의  저주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데이터개수 </a:t>
            </a:r>
            <a:r>
              <a:rPr lang="en-US" altLang="ko-KR"/>
              <a:t>&lt;  </a:t>
            </a:r>
            <a:r>
              <a:rPr lang="ko-KR" altLang="en-US"/>
              <a:t>변수개수 </a:t>
            </a:r>
            <a:r>
              <a:rPr lang="en-US" altLang="ko-KR"/>
              <a:t>-&gt;  </a:t>
            </a:r>
            <a:r>
              <a:rPr lang="ko-KR" altLang="en-US"/>
              <a:t>모델성능 저하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9F24842-7865-414B-B6B0-53F89D87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1657069"/>
            <a:ext cx="9134475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6B47D-065E-45C6-BBAB-D89D91D886F0}"/>
              </a:ext>
            </a:extLst>
          </p:cNvPr>
          <p:cNvSpPr txBox="1"/>
          <p:nvPr/>
        </p:nvSpPr>
        <p:spPr>
          <a:xfrm>
            <a:off x="717176" y="5289177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해결방법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변수제거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36C3-609A-4456-A44D-44BC992662EC}"/>
              </a:ext>
            </a:extLst>
          </p:cNvPr>
          <p:cNvSpPr txBox="1"/>
          <p:nvPr/>
        </p:nvSpPr>
        <p:spPr>
          <a:xfrm>
            <a:off x="8088668" y="3357281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https://datapedia.tistory.com/15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7FFE5-43D0-4557-9305-1003E4BCB172}"/>
              </a:ext>
            </a:extLst>
          </p:cNvPr>
          <p:cNvSpPr txBox="1"/>
          <p:nvPr/>
        </p:nvSpPr>
        <p:spPr>
          <a:xfrm>
            <a:off x="717176" y="699247"/>
            <a:ext cx="964142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변수제거 방법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1. All subset regression (leaps) </a:t>
            </a:r>
          </a:p>
          <a:p>
            <a:r>
              <a:rPr lang="en-US" altLang="ko-KR"/>
              <a:t>    -</a:t>
            </a:r>
            <a:r>
              <a:rPr lang="ko-KR" altLang="en-US"/>
              <a:t>사용법 및 이론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   -</a:t>
            </a:r>
            <a:r>
              <a:rPr lang="ko-KR" altLang="en-US"/>
              <a:t>활용사례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2. VIF</a:t>
            </a:r>
            <a:r>
              <a:rPr lang="ko-KR" altLang="en-US"/>
              <a:t>로 변수제거</a:t>
            </a:r>
            <a:endParaRPr lang="en-US" altLang="ko-KR"/>
          </a:p>
          <a:p>
            <a:r>
              <a:rPr lang="en-US" altLang="ko-KR"/>
              <a:t>    - </a:t>
            </a:r>
            <a:r>
              <a:rPr lang="ko-KR" altLang="en-US"/>
              <a:t>단</a:t>
            </a:r>
            <a:r>
              <a:rPr lang="en-US" altLang="ko-KR"/>
              <a:t>, dummy</a:t>
            </a:r>
            <a:r>
              <a:rPr lang="ko-KR" altLang="en-US"/>
              <a:t>변수는 그 중 </a:t>
            </a:r>
            <a:r>
              <a:rPr lang="en-US" altLang="ko-KR"/>
              <a:t>1</a:t>
            </a:r>
            <a:r>
              <a:rPr lang="ko-KR" altLang="en-US"/>
              <a:t>개를 </a:t>
            </a:r>
            <a:r>
              <a:rPr lang="en-US" altLang="ko-KR"/>
              <a:t>drop</a:t>
            </a:r>
            <a:r>
              <a:rPr lang="ko-KR" altLang="en-US"/>
              <a:t>한다</a:t>
            </a:r>
            <a:r>
              <a:rPr lang="en-US" altLang="ko-KR"/>
              <a:t>. (ex. crm_clue </a:t>
            </a:r>
            <a:r>
              <a:rPr lang="ko-KR" altLang="en-US"/>
              <a:t>중 </a:t>
            </a:r>
            <a:r>
              <a:rPr lang="en-US" altLang="ko-KR"/>
              <a:t>crm_clue  </a:t>
            </a:r>
            <a:r>
              <a:rPr lang="ko-KR" altLang="en-US"/>
              <a:t>미상을 제외한다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6AA1C-5A4F-4AAE-A8B3-FBFD45E4CDDF}"/>
              </a:ext>
            </a:extLst>
          </p:cNvPr>
          <p:cNvSpPr txBox="1"/>
          <p:nvPr/>
        </p:nvSpPr>
        <p:spPr>
          <a:xfrm>
            <a:off x="5074023" y="3996828"/>
            <a:ext cx="444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https://bkshin.tistory.com/entry/DATA-19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F4318-7AC0-4CC8-8FA8-5A175453BD69}"/>
              </a:ext>
            </a:extLst>
          </p:cNvPr>
          <p:cNvSpPr txBox="1"/>
          <p:nvPr/>
        </p:nvSpPr>
        <p:spPr>
          <a:xfrm>
            <a:off x="2772418" y="1791929"/>
            <a:ext cx="553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https://m.blog.naver.com/cmhs0203/221392332044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C486A-43AE-4A2A-91BE-C1E466D21FC9}"/>
              </a:ext>
            </a:extLst>
          </p:cNvPr>
          <p:cNvSpPr txBox="1"/>
          <p:nvPr/>
        </p:nvSpPr>
        <p:spPr>
          <a:xfrm>
            <a:off x="2088705" y="2269885"/>
            <a:ext cx="826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4"/>
              </a:rPr>
              <a:t>https://compas.lh.or.kr/subj/past/code?subjNo=SBJ_2102_003&amp;teamNo=1204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0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7FFE5-43D0-4557-9305-1003E4BCB172}"/>
              </a:ext>
            </a:extLst>
          </p:cNvPr>
          <p:cNvSpPr txBox="1"/>
          <p:nvPr/>
        </p:nvSpPr>
        <p:spPr>
          <a:xfrm>
            <a:off x="717176" y="699247"/>
            <a:ext cx="55531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변수선택  후 머신러닝</a:t>
            </a:r>
            <a:r>
              <a:rPr lang="en-US" altLang="ko-KR"/>
              <a:t>,   </a:t>
            </a:r>
            <a:r>
              <a:rPr lang="ko-KR" altLang="en-US"/>
              <a:t>딥러닝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1. scaling</a:t>
            </a:r>
          </a:p>
          <a:p>
            <a:r>
              <a:rPr lang="en-US" altLang="ko-KR"/>
              <a:t>    -</a:t>
            </a:r>
            <a:r>
              <a:rPr lang="ko-KR" altLang="en-US"/>
              <a:t>어떤 스케일링을 쓸것인가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2. Modeling</a:t>
            </a:r>
          </a:p>
          <a:p>
            <a:r>
              <a:rPr lang="en-US" altLang="ko-KR"/>
              <a:t>   - </a:t>
            </a:r>
            <a:r>
              <a:rPr lang="ko-KR" altLang="en-US"/>
              <a:t>어떤 모델을 쓸것인가</a:t>
            </a:r>
            <a:r>
              <a:rPr lang="en-US" altLang="ko-KR"/>
              <a:t>? -&gt; </a:t>
            </a:r>
            <a:r>
              <a:rPr lang="ko-KR" altLang="en-US"/>
              <a:t>평가지표는 </a:t>
            </a:r>
            <a:r>
              <a:rPr lang="en-US" altLang="ko-KR"/>
              <a:t>MAE</a:t>
            </a:r>
            <a:r>
              <a:rPr lang="ko-KR" altLang="en-US"/>
              <a:t>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feature</a:t>
            </a:r>
            <a:r>
              <a:rPr lang="ko-KR" altLang="en-US"/>
              <a:t> </a:t>
            </a:r>
            <a:r>
              <a:rPr lang="en-US" altLang="ko-KR"/>
              <a:t>importance</a:t>
            </a:r>
          </a:p>
          <a:p>
            <a:r>
              <a:rPr lang="en-US" altLang="ko-KR"/>
              <a:t>  - </a:t>
            </a:r>
            <a:r>
              <a:rPr lang="ko-KR" altLang="en-US"/>
              <a:t>어떤 변수가 영향이 있는가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90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7FFE5-43D0-4557-9305-1003E4BCB172}"/>
              </a:ext>
            </a:extLst>
          </p:cNvPr>
          <p:cNvSpPr txBox="1"/>
          <p:nvPr/>
        </p:nvSpPr>
        <p:spPr>
          <a:xfrm>
            <a:off x="717176" y="699247"/>
            <a:ext cx="8871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Test</a:t>
            </a:r>
            <a:r>
              <a:rPr lang="ko-KR" altLang="en-US"/>
              <a:t> </a:t>
            </a:r>
            <a:r>
              <a:rPr lang="en-US" altLang="ko-KR"/>
              <a:t>set(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년도</a:t>
            </a:r>
            <a:r>
              <a:rPr lang="en-US" altLang="ko-KR"/>
              <a:t>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위한 </a:t>
            </a:r>
            <a:r>
              <a:rPr lang="en-US" altLang="ko-KR"/>
              <a:t>Arima?</a:t>
            </a:r>
          </a:p>
          <a:p>
            <a:endParaRPr lang="en-US" altLang="ko-KR"/>
          </a:p>
          <a:p>
            <a:r>
              <a:rPr lang="en-US" altLang="ko-KR"/>
              <a:t>1. 20</a:t>
            </a:r>
            <a:r>
              <a:rPr lang="ko-KR" altLang="en-US"/>
              <a:t>년도 예측을 위한 변수가 누락되어있을때 이를 </a:t>
            </a:r>
            <a:r>
              <a:rPr lang="en-US" altLang="ko-KR"/>
              <a:t>ARIMA</a:t>
            </a:r>
            <a:r>
              <a:rPr lang="ko-KR" altLang="en-US"/>
              <a:t>모델로 예측이 가능한가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93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180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정우</dc:creator>
  <cp:lastModifiedBy>양 정우</cp:lastModifiedBy>
  <cp:revision>8</cp:revision>
  <dcterms:created xsi:type="dcterms:W3CDTF">2021-08-09T02:01:54Z</dcterms:created>
  <dcterms:modified xsi:type="dcterms:W3CDTF">2021-08-09T03:07:14Z</dcterms:modified>
</cp:coreProperties>
</file>