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removePersonalInfoOnSave="1">
  <p:sldMasterIdLst>
    <p:sldMasterId id="2147483648" r:id="rId1"/>
  </p:sldMasterIdLst>
  <p:notesMasterIdLst>
    <p:notesMasterId r:id="rId6"/>
  </p:notesMasterIdLst>
  <p:sldIdLst>
    <p:sldId id="463" r:id="rId3"/>
    <p:sldId id="469" r:id="rId4"/>
    <p:sldId id="481" r:id="rId5"/>
  </p:sldIdLst>
  <p:sldSz cx="9144000" cy="5715000" type="screen16x10"/>
  <p:notesSz cx="6858000" cy="9144000"/>
  <p:defaultTextStyle>
    <a:defPPr>
      <a:defRPr lang="en-US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3026"/>
    <a:srgbClr val="795531"/>
    <a:srgbClr val="D2B4A6"/>
    <a:srgbClr val="734F29"/>
    <a:srgbClr val="D24726"/>
    <a:srgbClr val="DD462F"/>
    <a:srgbClr val="AEB785"/>
    <a:srgbClr val="EFD5A2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280" autoAdjust="0"/>
  </p:normalViewPr>
  <p:slideViewPr>
    <p:cSldViewPr snapToGrid="0">
      <p:cViewPr varScale="1">
        <p:scale>
          <a:sx n="136" d="100"/>
          <a:sy n="136" d="100"/>
        </p:scale>
        <p:origin x="930" y="10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lang="zh-CN"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lang="zh-CN"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lang="zh-CN"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lang="zh-CN"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lang="zh-CN"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lang="zh-CN"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lang="zh-CN"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lang="zh-CN"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lang="zh-CN"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27432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717505"/>
            <a:ext cx="7886700" cy="1989667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4258841"/>
            <a:ext cx="5029199" cy="948161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279457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023697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5715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04271"/>
            <a:ext cx="1364673" cy="484319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0" y="0"/>
            <a:ext cx="1572491" cy="5715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007390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521354"/>
            <a:ext cx="7886700" cy="3626115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45" y="64792"/>
            <a:ext cx="1004400" cy="100372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810089" y="5484168"/>
            <a:ext cx="333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FDFD91-9D62-4E71-95FA-2E84A69E69FA}" type="slidenum">
              <a:rPr lang="en-US" altLang="zh-CN" sz="90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fld>
            <a:endParaRPr lang="zh-CN" alt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2" y="1424782"/>
            <a:ext cx="4901339" cy="29793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001866"/>
            <a:ext cx="3381536" cy="1822689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001864"/>
            <a:ext cx="3952068" cy="1822688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2" y="1424782"/>
            <a:ext cx="4901339" cy="29793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023697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023697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240896"/>
            <a:ext cx="3867150" cy="534458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1828273"/>
            <a:ext cx="3867150" cy="3315229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240896"/>
            <a:ext cx="3868340" cy="534458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1828273"/>
            <a:ext cx="3868340" cy="3315229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023697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11071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51542"/>
            <a:ext cx="2949178" cy="3132667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51542"/>
            <a:ext cx="2949178" cy="3132667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3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4574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5296960"/>
            <a:ext cx="21717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5296960"/>
            <a:ext cx="24574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飞行器模型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56515"/>
          <a:stretch>
            <a:fillRect/>
          </a:stretch>
        </p:blipFill>
        <p:spPr>
          <a:xfrm>
            <a:off x="4269740" y="3732530"/>
            <a:ext cx="4736465" cy="1576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325" y="1176655"/>
            <a:ext cx="8691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6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对于飞行器刚体纵向模型而言其满足的运动学方程如下。所需求得的描述飞行状态的变量为飞行器速度、攻角、航迹角、高度以及俯仰角速率，当已知输入推力、 飞行器质量、升力、阻力、转矩、转动惯量时方程闭合， 即可以完整地刻画飞行器纵向运动过程。</a:t>
            </a:r>
            <a:endParaRPr lang="zh-CN" altLang="en-US" sz="16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4389755"/>
            <a:ext cx="3154045" cy="1203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4475" y="2616835"/>
            <a:ext cx="399415" cy="1064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运动方程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4475" y="4521835"/>
            <a:ext cx="399415" cy="554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升力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4475" y="5039360"/>
            <a:ext cx="399415" cy="554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阻力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71695" y="2580005"/>
            <a:ext cx="399415" cy="5543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力矩</a:t>
            </a:r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142230" y="2179320"/>
          <a:ext cx="2947670" cy="136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6829425" imgH="3171825" progId="Paint.Picture">
                  <p:embed/>
                </p:oleObj>
              </mc:Choice>
              <mc:Fallback>
                <p:oleObj name="" r:id="rId3" imgW="6829425" imgH="3171825" progId="Paint.Picture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2230" y="2179320"/>
                        <a:ext cx="2947670" cy="1369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91210" y="2006600"/>
          <a:ext cx="3239135" cy="237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7991475" imgH="5848350" progId="Paint.Picture">
                  <p:embed/>
                </p:oleObj>
              </mc:Choice>
              <mc:Fallback>
                <p:oleObj name="" r:id="rId5" imgW="7991475" imgH="5848350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1210" y="2006600"/>
                        <a:ext cx="3239135" cy="2370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三、飞行器模型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1501775"/>
            <a:ext cx="9143365" cy="3152775"/>
            <a:chOff x="0" y="2486"/>
            <a:chExt cx="14399" cy="49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486"/>
              <a:ext cx="8626" cy="44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1" y="2810"/>
              <a:ext cx="5789" cy="18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1" y="5201"/>
              <a:ext cx="5789" cy="22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4" name="直接箭头连接符 13"/>
            <p:cNvCxnSpPr>
              <a:endCxn id="11" idx="1"/>
            </p:cNvCxnSpPr>
            <p:nvPr/>
          </p:nvCxnSpPr>
          <p:spPr>
            <a:xfrm>
              <a:off x="4984" y="3592"/>
              <a:ext cx="3627" cy="1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3" idx="1"/>
            </p:cNvCxnSpPr>
            <p:nvPr/>
          </p:nvCxnSpPr>
          <p:spPr>
            <a:xfrm>
              <a:off x="5007" y="4453"/>
              <a:ext cx="3604" cy="1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三、飞行器模型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8430" y="1115695"/>
            <a:ext cx="86918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6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由于飞行器刚体纵向模型的自不稳的特点，需要设计一个既能稳定飞行姿态</a:t>
            </a:r>
            <a:endParaRPr lang="zh-CN" altLang="en-US" sz="16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又能实现高度误差跟踪的飞行器控制器。</a:t>
            </a:r>
            <a:endParaRPr lang="zh-CN" altLang="en-US" sz="16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40915"/>
            <a:ext cx="5080000" cy="28543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95" y="2265045"/>
            <a:ext cx="4258310" cy="2806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204</Words>
  <Application>WPS 演示</Application>
  <PresentationFormat>全屏显示(16:10)</PresentationFormat>
  <Paragraphs>19</Paragraphs>
  <Slides>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Microsoft YaHei UI</vt:lpstr>
      <vt:lpstr>楷体</vt:lpstr>
      <vt:lpstr>Wingdings</vt:lpstr>
      <vt:lpstr>Segoe UI</vt:lpstr>
      <vt:lpstr>微软雅黑</vt:lpstr>
      <vt:lpstr>Arial Unicode MS</vt:lpstr>
      <vt:lpstr>Segoe UI Light</vt:lpstr>
      <vt:lpstr>Calibri</vt:lpstr>
      <vt:lpstr>WelcomeDoc</vt:lpstr>
      <vt:lpstr>Paint.Picture</vt:lpstr>
      <vt:lpstr>Paint.Picture</vt:lpstr>
      <vt:lpstr>三、飞行器模型</vt:lpstr>
      <vt:lpstr>三、飞行器模型</vt:lpstr>
      <vt:lpstr>三、飞行器模型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58249</cp:lastModifiedBy>
  <cp:revision>47</cp:revision>
  <dcterms:created xsi:type="dcterms:W3CDTF">2013-01-16T13:15:00Z</dcterms:created>
  <dcterms:modified xsi:type="dcterms:W3CDTF">2021-01-08T08:28:17Z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2052-11.1.0.9991</vt:lpwstr>
  </property>
</Properties>
</file>