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B6"/>
    <a:srgbClr val="5A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1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212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190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78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68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2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89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16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6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0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54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33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22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8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31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7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Co-Repository/CLP1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uhv1mb2tfI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571_3: Logo FIUBA Ofici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28" y="844987"/>
            <a:ext cx="4153779" cy="157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2548" y="3242304"/>
            <a:ext cx="6514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4299B6"/>
                </a:solidFill>
              </a:rPr>
              <a:t>CIRCUITOS LÓGICOS PROGRAMABLES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6744" y="5298532"/>
            <a:ext cx="476694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b="1">
                <a:solidFill>
                  <a:srgbClr val="4299B6"/>
                </a:solidFill>
              </a:defRPr>
            </a:lvl1pPr>
          </a:lstStyle>
          <a:p>
            <a:pPr algn="ctr"/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ROYER YESID </a:t>
            </a:r>
            <a:r>
              <a:rPr lang="es-A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SANABRIA</a:t>
            </a:r>
            <a:endParaRPr lang="es-A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AR" sz="1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 Repositorio</a:t>
            </a:r>
            <a:r>
              <a:rPr lang="es-AR" sz="14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: </a:t>
            </a:r>
            <a:r>
              <a:rPr lang="es-AR" sz="14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</a:t>
            </a:r>
            <a:r>
              <a:rPr lang="es-A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github.com/ByCo-Repository/CLP1.git</a:t>
            </a:r>
            <a:endParaRPr lang="es-AR" sz="1400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A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 del video</a:t>
            </a:r>
            <a:r>
              <a:rPr lang="es-AR" sz="1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s-AR" sz="14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https://youtu.be/uhv1mb2tfIE</a:t>
            </a:r>
            <a:endParaRPr lang="es-AR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0" y="1715229"/>
            <a:ext cx="2187476" cy="171674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61491" y="1775918"/>
            <a:ext cx="2442271" cy="1778686"/>
            <a:chOff x="5236005" y="856034"/>
            <a:chExt cx="2442271" cy="21522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005" y="856034"/>
              <a:ext cx="2442271" cy="215221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174831" y="1682730"/>
              <a:ext cx="58541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/>
                <a:t>subNb</a:t>
              </a:r>
              <a:endParaRPr lang="es-AR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55997" y="3926233"/>
            <a:ext cx="2364179" cy="1760627"/>
            <a:chOff x="1502467" y="3492200"/>
            <a:chExt cx="2364179" cy="21303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467" y="3492200"/>
              <a:ext cx="2364179" cy="21303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47765" y="4403490"/>
              <a:ext cx="6030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/>
                <a:t>mulNb</a:t>
              </a:r>
              <a:endParaRPr lang="es-AR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61491" y="4052514"/>
            <a:ext cx="2637798" cy="1815845"/>
            <a:chOff x="5040478" y="3492200"/>
            <a:chExt cx="2637798" cy="219717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0478" y="3492200"/>
              <a:ext cx="2637798" cy="21971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032204" y="4436897"/>
              <a:ext cx="5485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/>
                <a:t>divNb</a:t>
              </a:r>
              <a:endParaRPr lang="es-AR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41419" y="624952"/>
            <a:ext cx="2707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4299B6"/>
                </a:solidFill>
              </a:rPr>
              <a:t>MÓDULOS ALU</a:t>
            </a:r>
          </a:p>
        </p:txBody>
      </p:sp>
    </p:spTree>
    <p:extLst>
      <p:ext uri="{BB962C8B-B14F-4D97-AF65-F5344CB8AC3E}">
        <p14:creationId xmlns:p14="http://schemas.microsoft.com/office/powerpoint/2010/main" val="36398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MULTIPLEXOR 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15" y="1525753"/>
            <a:ext cx="7914675" cy="43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79" y="864680"/>
            <a:ext cx="8596668" cy="1320800"/>
          </a:xfrm>
        </p:spPr>
        <p:txBody>
          <a:bodyPr/>
          <a:lstStyle/>
          <a:p>
            <a:pPr algn="ctr"/>
            <a:r>
              <a:rPr lang="es-AR" dirty="0" smtClean="0"/>
              <a:t>TABLA DE ESTADOS</a:t>
            </a:r>
            <a:endParaRPr lang="es-A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84085"/>
              </p:ext>
            </p:extLst>
          </p:nvPr>
        </p:nvGraphicFramePr>
        <p:xfrm>
          <a:off x="1082915" y="1880552"/>
          <a:ext cx="7785039" cy="2415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883"/>
                <a:gridCol w="1504381"/>
                <a:gridCol w="1509698"/>
                <a:gridCol w="1632846"/>
                <a:gridCol w="1381231"/>
              </a:tblGrid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SELECT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Señales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10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11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m_result_mul     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num1 </a:t>
                      </a:r>
                      <a:r>
                        <a:rPr lang="es-AR" sz="1100" dirty="0">
                          <a:effectLst/>
                        </a:rPr>
                        <a:t>* num2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m_result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num1 + num2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Num1-num2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ABS(num1/num2</a:t>
                      </a:r>
                      <a:r>
                        <a:rPr lang="es-AR" sz="1100" dirty="0">
                          <a:effectLst/>
                        </a:rPr>
                        <a:t>)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m_quotient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residuo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m_Cout                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Carry</a:t>
                      </a:r>
                      <a:r>
                        <a:rPr lang="es-AR" sz="1100" dirty="0">
                          <a:effectLst/>
                        </a:rPr>
                        <a:t> </a:t>
                      </a:r>
                      <a:r>
                        <a:rPr lang="es-AR" sz="1100" dirty="0" err="1">
                          <a:effectLst/>
                        </a:rPr>
                        <a:t>Out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 smtClean="0">
                          <a:effectLst/>
                        </a:rPr>
                        <a:t>Borrow</a:t>
                      </a:r>
                      <a:r>
                        <a:rPr lang="es-AR" sz="1100" dirty="0" smtClean="0">
                          <a:effectLst/>
                        </a:rPr>
                        <a:t> </a:t>
                      </a:r>
                      <a:r>
                        <a:rPr lang="es-AR" sz="1100" dirty="0" err="1" smtClean="0">
                          <a:effectLst/>
                        </a:rPr>
                        <a:t>Out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60765" cy="1320800"/>
          </a:xfrm>
        </p:spPr>
        <p:txBody>
          <a:bodyPr/>
          <a:lstStyle/>
          <a:p>
            <a:pPr algn="ctr"/>
            <a:r>
              <a:rPr lang="es-AR" dirty="0" smtClean="0"/>
              <a:t>ESQUEMATICO DE VIVADO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" y="1820885"/>
            <a:ext cx="9377014" cy="2681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1947" y="1930400"/>
            <a:ext cx="2510287" cy="2055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5667555" y="15790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084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Y PRUEBAS CON FPGA REMOTA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40" y="1574747"/>
            <a:ext cx="755437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1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</TotalTime>
  <Words>70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 3</vt:lpstr>
      <vt:lpstr>Facet</vt:lpstr>
      <vt:lpstr>PowerPoint Presentation</vt:lpstr>
      <vt:lpstr>PowerPoint Presentation</vt:lpstr>
      <vt:lpstr>MULTIPLEXOR </vt:lpstr>
      <vt:lpstr>TABLA DE ESTADOS</vt:lpstr>
      <vt:lpstr>ESQUEMATICO DE VIVADO</vt:lpstr>
      <vt:lpstr>CONEXIÓN Y PRUEBAS CON FPGA REMOTA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Royer Sanabria</dc:creator>
  <cp:lastModifiedBy>Royer Sanabria</cp:lastModifiedBy>
  <cp:revision>19</cp:revision>
  <dcterms:created xsi:type="dcterms:W3CDTF">2024-08-21T14:41:09Z</dcterms:created>
  <dcterms:modified xsi:type="dcterms:W3CDTF">2024-08-27T13:11:00Z</dcterms:modified>
</cp:coreProperties>
</file>