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B6"/>
    <a:srgbClr val="5AA2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18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21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190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787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62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968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28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989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16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068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809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541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332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12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084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3198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BB50-8F88-4A59-92CD-F672212BCA72}" type="datetimeFigureOut">
              <a:rPr lang="es-AR" smtClean="0"/>
              <a:t>27/08/2024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761FEB-F6BC-4912-AFE8-D62E6DBB2F1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75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7571_3: Logo FIUBA Oficia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28" y="844987"/>
            <a:ext cx="4153779" cy="157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32548" y="3242304"/>
            <a:ext cx="6514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4299B6"/>
                </a:solidFill>
              </a:rPr>
              <a:t>CIRCUITOS LÓGICOS PROGRAMABLES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4237" y="5384796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AR"/>
            </a:defPPr>
            <a:lvl1pPr>
              <a:defRPr b="1">
                <a:solidFill>
                  <a:srgbClr val="4299B6"/>
                </a:solidFill>
              </a:defRPr>
            </a:lvl1pPr>
          </a:lstStyle>
          <a:p>
            <a:r>
              <a:rPr lang="es-AR" dirty="0">
                <a:solidFill>
                  <a:schemeClr val="tx1">
                    <a:lumMod val="95000"/>
                    <a:lumOff val="5000"/>
                  </a:schemeClr>
                </a:solidFill>
              </a:rPr>
              <a:t>ROYER YESID SANABRIA</a:t>
            </a:r>
          </a:p>
        </p:txBody>
      </p:sp>
    </p:spTree>
    <p:extLst>
      <p:ext uri="{BB962C8B-B14F-4D97-AF65-F5344CB8AC3E}">
        <p14:creationId xmlns:p14="http://schemas.microsoft.com/office/powerpoint/2010/main" val="27229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780" y="1715229"/>
            <a:ext cx="2187476" cy="1716741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5361491" y="1775918"/>
            <a:ext cx="2442271" cy="1778686"/>
            <a:chOff x="5236005" y="856034"/>
            <a:chExt cx="2442271" cy="215221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6005" y="856034"/>
              <a:ext cx="2442271" cy="215221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74831" y="1682730"/>
              <a:ext cx="58541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subNb</a:t>
              </a:r>
              <a:endParaRPr lang="es-AR" sz="12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55997" y="3926233"/>
            <a:ext cx="2364179" cy="1760627"/>
            <a:chOff x="1502467" y="3492200"/>
            <a:chExt cx="2364179" cy="21303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02467" y="3492200"/>
              <a:ext cx="2364179" cy="2130359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347765" y="4403490"/>
              <a:ext cx="6030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mulNb</a:t>
              </a:r>
              <a:endParaRPr lang="es-AR" sz="12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361491" y="4052514"/>
            <a:ext cx="2637798" cy="1815845"/>
            <a:chOff x="5040478" y="3492200"/>
            <a:chExt cx="2637798" cy="219717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0478" y="3492200"/>
              <a:ext cx="2637798" cy="2197173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6032204" y="4436897"/>
              <a:ext cx="54854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sz="1200" dirty="0" err="1" smtClean="0"/>
                <a:t>divNb</a:t>
              </a:r>
              <a:endParaRPr lang="es-AR" sz="12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641419" y="624952"/>
            <a:ext cx="2707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3200" dirty="0" smtClean="0">
                <a:solidFill>
                  <a:srgbClr val="4299B6"/>
                </a:solidFill>
              </a:rPr>
              <a:t>MÓDULOS ALU</a:t>
            </a:r>
          </a:p>
        </p:txBody>
      </p:sp>
    </p:spTree>
    <p:extLst>
      <p:ext uri="{BB962C8B-B14F-4D97-AF65-F5344CB8AC3E}">
        <p14:creationId xmlns:p14="http://schemas.microsoft.com/office/powerpoint/2010/main" val="36398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MULTIPLEXOR 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15" y="1525753"/>
            <a:ext cx="7914675" cy="43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6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879" y="864680"/>
            <a:ext cx="8596668" cy="1320800"/>
          </a:xfrm>
        </p:spPr>
        <p:txBody>
          <a:bodyPr/>
          <a:lstStyle/>
          <a:p>
            <a:pPr algn="ctr"/>
            <a:r>
              <a:rPr lang="es-AR" dirty="0" smtClean="0"/>
              <a:t>TABLA DE ESTADOS</a:t>
            </a:r>
            <a:endParaRPr lang="es-AR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84085"/>
              </p:ext>
            </p:extLst>
          </p:nvPr>
        </p:nvGraphicFramePr>
        <p:xfrm>
          <a:off x="1082915" y="1880552"/>
          <a:ext cx="7785039" cy="2415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6883"/>
                <a:gridCol w="1504381"/>
                <a:gridCol w="1509698"/>
                <a:gridCol w="1632846"/>
                <a:gridCol w="1381231"/>
              </a:tblGrid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 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SELECT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Señales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10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11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m_result_mul     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num1 </a:t>
                      </a:r>
                      <a:r>
                        <a:rPr lang="es-AR" sz="1100" dirty="0">
                          <a:effectLst/>
                        </a:rPr>
                        <a:t>* num2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m_result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num1 + num2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Num1-num2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smtClean="0">
                          <a:effectLst/>
                        </a:rPr>
                        <a:t>ABS(num1/num2</a:t>
                      </a:r>
                      <a:r>
                        <a:rPr lang="es-AR" sz="1100" dirty="0">
                          <a:effectLst/>
                        </a:rPr>
                        <a:t>)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 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m_quotient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residuo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25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m_Cout                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Carry</a:t>
                      </a:r>
                      <a:r>
                        <a:rPr lang="es-AR" sz="1100" dirty="0">
                          <a:effectLst/>
                        </a:rPr>
                        <a:t> </a:t>
                      </a:r>
                      <a:r>
                        <a:rPr lang="es-AR" sz="1100" dirty="0" err="1">
                          <a:effectLst/>
                        </a:rPr>
                        <a:t>Out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 smtClean="0">
                          <a:effectLst/>
                        </a:rPr>
                        <a:t>Borrow</a:t>
                      </a:r>
                      <a:r>
                        <a:rPr lang="es-AR" sz="1100" dirty="0" smtClean="0">
                          <a:effectLst/>
                        </a:rPr>
                        <a:t> </a:t>
                      </a:r>
                      <a:r>
                        <a:rPr lang="es-AR" sz="1100" dirty="0" err="1" smtClean="0">
                          <a:effectLst/>
                        </a:rPr>
                        <a:t>Out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0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0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7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660765" cy="1320800"/>
          </a:xfrm>
        </p:spPr>
        <p:txBody>
          <a:bodyPr/>
          <a:lstStyle/>
          <a:p>
            <a:pPr algn="ctr"/>
            <a:r>
              <a:rPr lang="es-AR" dirty="0" smtClean="0"/>
              <a:t>ESQUEMATICO DE VIVADO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" y="1820885"/>
            <a:ext cx="9377014" cy="26817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11947" y="1930400"/>
            <a:ext cx="2510287" cy="2055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TextBox 5"/>
          <p:cNvSpPr txBox="1"/>
          <p:nvPr/>
        </p:nvSpPr>
        <p:spPr>
          <a:xfrm>
            <a:off x="5667555" y="1579032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VIO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084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CONEXIÓN Y PRUEBAS CON FPGA REMOTA</a:t>
            </a:r>
            <a:endParaRPr lang="es-A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640" y="1574747"/>
            <a:ext cx="755437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01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</TotalTime>
  <Words>57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 3</vt:lpstr>
      <vt:lpstr>Facet</vt:lpstr>
      <vt:lpstr>PowerPoint Presentation</vt:lpstr>
      <vt:lpstr>PowerPoint Presentation</vt:lpstr>
      <vt:lpstr>MULTIPLEXOR </vt:lpstr>
      <vt:lpstr>TABLA DE ESTADOS</vt:lpstr>
      <vt:lpstr>ESQUEMATICO DE VIVADO</vt:lpstr>
      <vt:lpstr>CONEXIÓN Y PRUEBAS CON FPGA REMOTA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Royer Sanabria</dc:creator>
  <cp:lastModifiedBy>Royer Sanabria</cp:lastModifiedBy>
  <cp:revision>16</cp:revision>
  <dcterms:created xsi:type="dcterms:W3CDTF">2024-08-21T14:41:09Z</dcterms:created>
  <dcterms:modified xsi:type="dcterms:W3CDTF">2024-08-27T03:59:59Z</dcterms:modified>
</cp:coreProperties>
</file>