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CF1D-9078-415B-AF16-2BC134DA80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LEARN SQL Basics though 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D75AE-2CA6-48C5-BC3D-3C0B13305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Kunaal Naik</a:t>
            </a:r>
          </a:p>
        </p:txBody>
      </p:sp>
    </p:spTree>
    <p:extLst>
      <p:ext uri="{BB962C8B-B14F-4D97-AF65-F5344CB8AC3E}">
        <p14:creationId xmlns:p14="http://schemas.microsoft.com/office/powerpoint/2010/main" val="408012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2648-0369-4F5B-90A9-1E232990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B8F10-5A23-43F2-9ABB-8C6207F2D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Order Details</a:t>
            </a:r>
          </a:p>
          <a:p>
            <a:r>
              <a:rPr lang="en-IN" dirty="0"/>
              <a:t>Product Information</a:t>
            </a:r>
          </a:p>
          <a:p>
            <a:r>
              <a:rPr lang="en-IN" dirty="0"/>
              <a:t>Property Information</a:t>
            </a:r>
          </a:p>
        </p:txBody>
      </p:sp>
    </p:spTree>
    <p:extLst>
      <p:ext uri="{BB962C8B-B14F-4D97-AF65-F5344CB8AC3E}">
        <p14:creationId xmlns:p14="http://schemas.microsoft.com/office/powerpoint/2010/main" val="40995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BA49C8-9628-4A3F-8A01-9212465E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Questions – Select statements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236FE5-C954-43F8-911E-30E82BE21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Find the maximum Quantity sold in a transaction</a:t>
            </a:r>
          </a:p>
          <a:p>
            <a:r>
              <a:rPr lang="en-IN" dirty="0"/>
              <a:t>Find the unique Products in all the transactions</a:t>
            </a:r>
          </a:p>
          <a:p>
            <a:r>
              <a:rPr lang="en-IN" dirty="0"/>
              <a:t>Also, find the unique Properties </a:t>
            </a:r>
          </a:p>
        </p:txBody>
      </p:sp>
    </p:spTree>
    <p:extLst>
      <p:ext uri="{BB962C8B-B14F-4D97-AF65-F5344CB8AC3E}">
        <p14:creationId xmlns:p14="http://schemas.microsoft.com/office/powerpoint/2010/main" val="213560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E8A3-7CFC-4662-8C3E-9318F0A1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Moving forward – GROUP by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8E845-7805-4199-BF3C-F11855B4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Find the product category that has maximum Products</a:t>
            </a:r>
          </a:p>
          <a:p>
            <a:r>
              <a:rPr lang="en-IN" dirty="0"/>
              <a:t>Find the state where most stores are present</a:t>
            </a:r>
          </a:p>
          <a:p>
            <a:r>
              <a:rPr lang="en-IN" dirty="0"/>
              <a:t>Find the top 5 Product IDs that did maximum sales in terms of Quantity</a:t>
            </a:r>
          </a:p>
          <a:p>
            <a:r>
              <a:rPr lang="en-IN" dirty="0"/>
              <a:t>Similarly, find the top 5 Property ID’s that did maximum Quantity</a:t>
            </a:r>
          </a:p>
        </p:txBody>
      </p:sp>
    </p:spTree>
    <p:extLst>
      <p:ext uri="{BB962C8B-B14F-4D97-AF65-F5344CB8AC3E}">
        <p14:creationId xmlns:p14="http://schemas.microsoft.com/office/powerpoint/2010/main" val="75751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063F-1CBB-4B5E-BAD8-4AB4AF73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Intermediate – Joins and 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BDF77-1E31-480F-A7CF-B63AF1641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Find the Top 5 Product names that did maximum sales in terms of Quantity</a:t>
            </a:r>
          </a:p>
          <a:p>
            <a:pPr lvl="1"/>
            <a:r>
              <a:rPr lang="en-IN" dirty="0"/>
              <a:t>Then find the top 5 products that did maximum sales</a:t>
            </a:r>
          </a:p>
          <a:p>
            <a:r>
              <a:rPr lang="en-IN" dirty="0"/>
              <a:t>Find the top 5 Cities that did maximum sales </a:t>
            </a:r>
          </a:p>
        </p:txBody>
      </p:sp>
    </p:spTree>
    <p:extLst>
      <p:ext uri="{BB962C8B-B14F-4D97-AF65-F5344CB8AC3E}">
        <p14:creationId xmlns:p14="http://schemas.microsoft.com/office/powerpoint/2010/main" val="339807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063F-1CBB-4B5E-BAD8-4AB4AF73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Advanced  – Joins and 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BDF77-1E31-480F-A7CF-B63AF1641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Find the top 5 products in each of the Cities</a:t>
            </a:r>
          </a:p>
          <a:p>
            <a:pPr lvl="1"/>
            <a:r>
              <a:rPr lang="en-IN" dirty="0"/>
              <a:t>What will is look like for states</a:t>
            </a:r>
          </a:p>
        </p:txBody>
      </p:sp>
    </p:spTree>
    <p:extLst>
      <p:ext uri="{BB962C8B-B14F-4D97-AF65-F5344CB8AC3E}">
        <p14:creationId xmlns:p14="http://schemas.microsoft.com/office/powerpoint/2010/main" val="3536651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12</TotalTime>
  <Words>152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LEARN SQL Basics though a CASE STUDY</vt:lpstr>
      <vt:lpstr>Data </vt:lpstr>
      <vt:lpstr>Basic Questions – Select statements</vt:lpstr>
      <vt:lpstr>Moving forward – GROUP by </vt:lpstr>
      <vt:lpstr>Intermediate – Joins and Group by</vt:lpstr>
      <vt:lpstr>Advanced  – Joins and Group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SQL Basics though a CASE STUDY</dc:title>
  <dc:creator>Kunaal Naik</dc:creator>
  <cp:lastModifiedBy>Kunaal Naik</cp:lastModifiedBy>
  <cp:revision>2</cp:revision>
  <dcterms:created xsi:type="dcterms:W3CDTF">2020-06-07T05:09:38Z</dcterms:created>
  <dcterms:modified xsi:type="dcterms:W3CDTF">2020-06-07T05:22:15Z</dcterms:modified>
</cp:coreProperties>
</file>