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D-APP FOR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ACCOUNTABILITY</a:t>
            </a:r>
            <a:endParaRPr i="1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FAZIAN-ABID-RASHID-TALHA</a:t>
            </a:r>
            <a:endParaRPr i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5"/>
            <a:ext cx="425460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i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roblem</a:t>
            </a:r>
            <a:endParaRPr b="1" i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Raleway"/>
                <a:ea typeface="Raleway"/>
                <a:cs typeface="Raleway"/>
                <a:sym typeface="Raleway"/>
              </a:rPr>
              <a:t>Faced by stakeholders dealing with governments, charities &amp; public companies</a:t>
            </a: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 when the funds are acquired &amp; used for specific reasons</a:t>
            </a:r>
            <a:endParaRPr i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i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Accountability</a:t>
            </a:r>
            <a:br>
              <a:rPr i="1"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where did my money go &amp;</a:t>
            </a:r>
            <a:br>
              <a:rPr i="1"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for what is it used?</a:t>
            </a:r>
            <a:endParaRPr i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i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Responsibility</a:t>
            </a:r>
            <a:br>
              <a:rPr i="1"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who specifically moved my money?</a:t>
            </a:r>
            <a:endParaRPr i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i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Transparency &amp; Trust</a:t>
            </a:r>
            <a:br>
              <a:rPr b="1" i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is it easy for me to acquire this knowledge?</a:t>
            </a:r>
            <a:br>
              <a:rPr i="1"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can i really trust the office?</a:t>
            </a:r>
            <a:endParaRPr i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86" name="Google Shape;86;p15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5"/>
                </a:solidFill>
              </a:rPr>
              <a:t>BLOCKCHAIN!</a:t>
            </a:r>
            <a:r>
              <a:rPr i="1" lang="en"/>
              <a:t> Can help.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i="1" sz="240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6468268" y="2781526"/>
            <a:ext cx="2525276" cy="2219688"/>
            <a:chOff x="6803275" y="395363"/>
            <a:chExt cx="2212050" cy="2537076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0" name="Google Shape;90;p15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Complete audit trail</a:t>
              </a:r>
              <a:endParaRPr b="1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know where each of you </a:t>
              </a:r>
              <a:r>
                <a:rPr b="1" i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$ </a:t>
              </a:r>
              <a:r>
                <a:rPr i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is spent </a:t>
              </a:r>
              <a:endParaRPr i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i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trust is </a:t>
              </a:r>
              <a:r>
                <a:rPr b="1" i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system-intrinsic </a:t>
              </a:r>
              <a:r>
                <a:rPr i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i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411150" y="1638550"/>
            <a:ext cx="61029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our system would </a:t>
            </a:r>
            <a:r>
              <a:rPr b="1" i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ENGRAVE</a:t>
            </a:r>
            <a:endParaRPr i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details of fund spendings between participants </a:t>
            </a:r>
            <a:r>
              <a:rPr b="1" i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 THE ETHEREUM BLOCKCHAIN </a:t>
            </a:r>
            <a:endParaRPr i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