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6d37af9c6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6d37af9c6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6d37af9c6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6d37af9c6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6d37af9c6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6d37af9c6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6d37af9c6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6d37af9c6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6d37af9c6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6d37af9c6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6d37af9c6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6d37af9c6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6d37af9c6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6d37af9c6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Optimización del Trabajo en TechNova Solutions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4200"/>
              <a:t>Uso eficiente de Google Drive, Slack y Trello</a:t>
            </a:r>
            <a:endParaRPr/>
          </a:p>
        </p:txBody>
      </p:sp>
      <p:sp>
        <p:nvSpPr>
          <p:cNvPr id="87" name="Google Shape;87;p13"/>
          <p:cNvSpPr txBox="1"/>
          <p:nvPr/>
        </p:nvSpPr>
        <p:spPr>
          <a:xfrm>
            <a:off x="5296500" y="4681800"/>
            <a:ext cx="3847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Fecha: 09-06-2025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0" y="4796400"/>
            <a:ext cx="3847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Autor: Jonathan </a:t>
            </a: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Sánchez</a:t>
            </a:r>
            <a:r>
              <a:rPr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Rodríguez</a:t>
            </a:r>
            <a:endParaRPr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311700" y="2576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TechNova Solutions busca mejorar la productividad y organización interna.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 han implementado tres herramientas clave: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Google Drive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Slack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Trello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El objetivo es facilitar la </a:t>
            </a:r>
            <a:r>
              <a:rPr lang="es"/>
              <a:t>colaboración</a:t>
            </a:r>
            <a:r>
              <a:rPr lang="es"/>
              <a:t>,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comunicación</a:t>
            </a:r>
            <a:r>
              <a:rPr lang="es"/>
              <a:t> y </a:t>
            </a:r>
            <a:r>
              <a:rPr lang="es"/>
              <a:t>gestión</a:t>
            </a:r>
            <a:r>
              <a:rPr lang="es"/>
              <a:t> de tareas</a:t>
            </a:r>
            <a:endParaRPr/>
          </a:p>
        </p:txBody>
      </p:sp>
      <p:pic>
        <p:nvPicPr>
          <p:cNvPr id="95" name="Google Shape;95;p14" title="Captura desde 2025-06-10 07-49-0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50" y="1122193"/>
            <a:ext cx="1450450" cy="672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04879" y="1936542"/>
            <a:ext cx="1764262" cy="60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2688" y="2798875"/>
            <a:ext cx="1268775" cy="44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Organizacion en Google Drive</a:t>
            </a:r>
            <a:endParaRPr/>
          </a:p>
        </p:txBody>
      </p:sp>
      <p:sp>
        <p:nvSpPr>
          <p:cNvPr id="103" name="Google Shape;103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Estructura clara de carpetas por </a:t>
            </a:r>
            <a:r>
              <a:rPr lang="es" sz="1500"/>
              <a:t>áreas.</a:t>
            </a:r>
            <a:endParaRPr sz="1500"/>
          </a:p>
          <a:p>
            <a:pPr indent="-310832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1400"/>
              <a:t>Desarrollo, Soporte, </a:t>
            </a:r>
            <a:r>
              <a:rPr lang="es" sz="1400"/>
              <a:t>Administración</a:t>
            </a:r>
            <a:r>
              <a:rPr lang="es" sz="1400"/>
              <a:t>, RRHH</a:t>
            </a:r>
            <a:endParaRPr sz="1400"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Política</a:t>
            </a:r>
            <a:r>
              <a:rPr lang="es" sz="1400"/>
              <a:t> de nomenclatura para facilitar </a:t>
            </a:r>
            <a:r>
              <a:rPr lang="es" sz="1400"/>
              <a:t>búsqueda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y control de versiones.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Permisos definidos para garantizar seguridad y 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/>
              <a:t>acceso controlado.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Resultado: Evitar </a:t>
            </a:r>
            <a:r>
              <a:rPr lang="es" sz="1500"/>
              <a:t>pérdida</a:t>
            </a:r>
            <a:r>
              <a:rPr lang="es" sz="1500"/>
              <a:t> de </a:t>
            </a:r>
            <a:r>
              <a:rPr lang="es" sz="1500"/>
              <a:t>información</a:t>
            </a:r>
            <a:r>
              <a:rPr lang="es" sz="1500"/>
              <a:t> y facilitar el trabajo colaborativo.</a:t>
            </a:r>
            <a:endParaRPr sz="1500"/>
          </a:p>
        </p:txBody>
      </p:sp>
      <p:pic>
        <p:nvPicPr>
          <p:cNvPr id="104" name="Google Shape;10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950" y="1382275"/>
            <a:ext cx="4875050" cy="227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Comunicacion eficiente con Slack</a:t>
            </a:r>
            <a:endParaRPr/>
          </a:p>
        </p:txBody>
      </p:sp>
      <p:sp>
        <p:nvSpPr>
          <p:cNvPr id="110" name="Google Shape;110;p16"/>
          <p:cNvSpPr txBox="1"/>
          <p:nvPr>
            <p:ph idx="1" type="body"/>
          </p:nvPr>
        </p:nvSpPr>
        <p:spPr>
          <a:xfrm>
            <a:off x="2355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Canales </a:t>
            </a:r>
            <a:r>
              <a:rPr lang="es" sz="1500"/>
              <a:t>específicos</a:t>
            </a:r>
            <a:r>
              <a:rPr lang="es" sz="1500"/>
              <a:t> para cada tema.</a:t>
            </a:r>
            <a:endParaRPr sz="1500"/>
          </a:p>
          <a:p>
            <a:pPr indent="-32385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#general, #proyecto, #soporte, #ideas-y-mejoras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Reglas claras para mantener conversaciones 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ordenadas y</a:t>
            </a:r>
            <a:r>
              <a:rPr lang="es" sz="1500"/>
              <a:t> enfocadas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Uso de menciones y hilos para respuestas precisas</a:t>
            </a:r>
            <a:endParaRPr sz="1500"/>
          </a:p>
        </p:txBody>
      </p:sp>
      <p:pic>
        <p:nvPicPr>
          <p:cNvPr id="111" name="Google Shape;11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8800" y="1144700"/>
            <a:ext cx="4205200" cy="2636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Gestión</a:t>
            </a:r>
            <a:r>
              <a:rPr lang="es"/>
              <a:t> de proyectos con Trello</a:t>
            </a:r>
            <a:endParaRPr/>
          </a:p>
        </p:txBody>
      </p:sp>
      <p:sp>
        <p:nvSpPr>
          <p:cNvPr id="117" name="Google Shape;117;p17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Tablero visual con listas: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Pendiente, En proceso, En </a:t>
            </a:r>
            <a:r>
              <a:rPr lang="es" sz="1500"/>
              <a:t>revisión</a:t>
            </a:r>
            <a:r>
              <a:rPr lang="es" sz="1500"/>
              <a:t>, Completado.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Etiquetas de colores para prioridad y </a:t>
            </a:r>
            <a:r>
              <a:rPr lang="es" sz="1500"/>
              <a:t>área</a:t>
            </a:r>
            <a:r>
              <a:rPr lang="es" sz="1500"/>
              <a:t> 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responsable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Asignación</a:t>
            </a:r>
            <a:r>
              <a:rPr lang="es" sz="1500"/>
              <a:t> clara de responsables y fechas </a:t>
            </a:r>
            <a:r>
              <a:rPr lang="es" sz="1500"/>
              <a:t>límite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Resultado: Seguimiento </a:t>
            </a:r>
            <a:r>
              <a:rPr lang="es" sz="1500"/>
              <a:t>transparente</a:t>
            </a:r>
            <a:r>
              <a:rPr lang="es" sz="1500"/>
              <a:t> y </a:t>
            </a:r>
            <a:r>
              <a:rPr lang="es" sz="1500"/>
              <a:t>ágil</a:t>
            </a:r>
            <a:r>
              <a:rPr lang="es" sz="1500"/>
              <a:t> de tareas y proyectos</a:t>
            </a:r>
            <a:endParaRPr sz="1500"/>
          </a:p>
        </p:txBody>
      </p:sp>
      <p:pic>
        <p:nvPicPr>
          <p:cNvPr id="118" name="Google Shape;11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63375" y="1170200"/>
            <a:ext cx="4628225" cy="2690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Beneficios generales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Mayor </a:t>
            </a:r>
            <a:r>
              <a:rPr lang="es"/>
              <a:t>organización</a:t>
            </a:r>
            <a:r>
              <a:rPr lang="es"/>
              <a:t> y control documental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Comunicaci</a:t>
            </a:r>
            <a:r>
              <a:rPr lang="es"/>
              <a:t>ó</a:t>
            </a:r>
            <a:r>
              <a:rPr lang="es"/>
              <a:t>n </a:t>
            </a:r>
            <a:r>
              <a:rPr lang="es"/>
              <a:t>más</a:t>
            </a:r>
            <a:r>
              <a:rPr lang="es"/>
              <a:t> </a:t>
            </a:r>
            <a:r>
              <a:rPr lang="es"/>
              <a:t>rápida</a:t>
            </a:r>
            <a:r>
              <a:rPr lang="es"/>
              <a:t> y ordenada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Visibilidad clara del progreso de los proyectos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Mejora en la </a:t>
            </a:r>
            <a:r>
              <a:rPr lang="es"/>
              <a:t>colaboración</a:t>
            </a:r>
            <a:r>
              <a:rPr lang="es"/>
              <a:t> y </a:t>
            </a:r>
            <a:r>
              <a:rPr lang="es"/>
              <a:t>reducción</a:t>
            </a:r>
            <a:r>
              <a:rPr lang="es"/>
              <a:t> de errores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</a:t>
            </a:r>
            <a:r>
              <a:rPr lang="es"/>
              <a:t>ón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La </a:t>
            </a:r>
            <a:r>
              <a:rPr lang="es"/>
              <a:t>integración</a:t>
            </a:r>
            <a:r>
              <a:rPr lang="es"/>
              <a:t> de estas herramientas transforma la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forma de trabajar </a:t>
            </a:r>
            <a:r>
              <a:rPr lang="es"/>
              <a:t>más</a:t>
            </a:r>
            <a:r>
              <a:rPr lang="es"/>
              <a:t> eficiente y organizada.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Promueve un </a:t>
            </a:r>
            <a:r>
              <a:rPr lang="es"/>
              <a:t>ambiente</a:t>
            </a:r>
            <a:r>
              <a:rPr lang="es"/>
              <a:t> laboral </a:t>
            </a:r>
            <a:r>
              <a:rPr lang="es"/>
              <a:t>más</a:t>
            </a:r>
            <a:r>
              <a:rPr lang="es"/>
              <a:t> </a:t>
            </a:r>
            <a:r>
              <a:rPr lang="es"/>
              <a:t>eficiente</a:t>
            </a:r>
            <a:r>
              <a:rPr lang="es"/>
              <a:t> y colaborativo.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Gracias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