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7" r:id="rId4"/>
    <p:sldId id="257" r:id="rId5"/>
    <p:sldId id="258" r:id="rId6"/>
    <p:sldId id="259" r:id="rId7"/>
    <p:sldId id="260" r:id="rId8"/>
    <p:sldId id="261" r:id="rId9"/>
    <p:sldId id="262" r:id="rId10"/>
    <p:sldId id="264" r:id="rId11"/>
    <p:sldId id="265" r:id="rId12"/>
    <p:sldId id="266"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0B0371AF-15B4-40C6-B81B-7E082DD150C5}" type="datetimeFigureOut">
              <a:rPr lang="tr-TR" smtClean="0"/>
              <a:t>23.4.2023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18331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B0371AF-15B4-40C6-B81B-7E082DD150C5}" type="datetimeFigureOut">
              <a:rPr lang="tr-TR" smtClean="0"/>
              <a:t>23.4.2023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110899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B0371AF-15B4-40C6-B81B-7E082DD150C5}" type="datetimeFigureOut">
              <a:rPr lang="tr-TR" smtClean="0"/>
              <a:t>23.4.2023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213659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B0371AF-15B4-40C6-B81B-7E082DD150C5}" type="datetimeFigureOut">
              <a:rPr lang="tr-TR" smtClean="0"/>
              <a:t>23.4.2023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86786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0B0371AF-15B4-40C6-B81B-7E082DD150C5}" type="datetimeFigureOut">
              <a:rPr lang="tr-TR" smtClean="0"/>
              <a:t>23.4.2023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33440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0B0371AF-15B4-40C6-B81B-7E082DD150C5}" type="datetimeFigureOut">
              <a:rPr lang="tr-TR" smtClean="0"/>
              <a:t>23.4.2023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132759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0B0371AF-15B4-40C6-B81B-7E082DD150C5}" type="datetimeFigureOut">
              <a:rPr lang="tr-TR" smtClean="0"/>
              <a:t>23.4.2023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240350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0B0371AF-15B4-40C6-B81B-7E082DD150C5}" type="datetimeFigureOut">
              <a:rPr lang="tr-TR" smtClean="0"/>
              <a:t>23.4.2023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425769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0B0371AF-15B4-40C6-B81B-7E082DD150C5}" type="datetimeFigureOut">
              <a:rPr lang="tr-TR" smtClean="0"/>
              <a:t>23.4.2023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322191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0B0371AF-15B4-40C6-B81B-7E082DD150C5}" type="datetimeFigureOut">
              <a:rPr lang="tr-TR" smtClean="0"/>
              <a:t>23.4.2023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427165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0B0371AF-15B4-40C6-B81B-7E082DD150C5}" type="datetimeFigureOut">
              <a:rPr lang="tr-TR" smtClean="0"/>
              <a:t>23.4.2023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635940A-43EA-4521-8472-897652C70810}" type="slidenum">
              <a:rPr lang="tr-TR" smtClean="0"/>
              <a:t>‹#›</a:t>
            </a:fld>
            <a:endParaRPr lang="tr-TR"/>
          </a:p>
        </p:txBody>
      </p:sp>
    </p:spTree>
    <p:extLst>
      <p:ext uri="{BB962C8B-B14F-4D97-AF65-F5344CB8AC3E}">
        <p14:creationId xmlns:p14="http://schemas.microsoft.com/office/powerpoint/2010/main" val="277782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371AF-15B4-40C6-B81B-7E082DD150C5}" type="datetimeFigureOut">
              <a:rPr lang="tr-TR" smtClean="0"/>
              <a:t>23.4.2023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5940A-43EA-4521-8472-897652C70810}" type="slidenum">
              <a:rPr lang="tr-TR" smtClean="0"/>
              <a:t>‹#›</a:t>
            </a:fld>
            <a:endParaRPr lang="tr-TR"/>
          </a:p>
        </p:txBody>
      </p:sp>
    </p:spTree>
    <p:extLst>
      <p:ext uri="{BB962C8B-B14F-4D97-AF65-F5344CB8AC3E}">
        <p14:creationId xmlns:p14="http://schemas.microsoft.com/office/powerpoint/2010/main" val="1345160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a:xfrm>
            <a:off x="1523999" y="1521757"/>
            <a:ext cx="9144000" cy="2387600"/>
          </a:xfrm>
        </p:spPr>
        <p:txBody>
          <a:bodyPr/>
          <a:lstStyle/>
          <a:p>
            <a:r>
              <a:rPr lang="tr-TR" dirty="0" smtClean="0"/>
              <a:t>Yelkıran İHA</a:t>
            </a:r>
            <a:endParaRPr lang="tr-TR" dirty="0"/>
          </a:p>
        </p:txBody>
      </p:sp>
      <p:sp>
        <p:nvSpPr>
          <p:cNvPr id="5" name="Alt Başlık 4"/>
          <p:cNvSpPr>
            <a:spLocks noGrp="1"/>
          </p:cNvSpPr>
          <p:nvPr>
            <p:ph type="subTitle" idx="1"/>
          </p:nvPr>
        </p:nvSpPr>
        <p:spPr>
          <a:xfrm>
            <a:off x="1523999" y="4043473"/>
            <a:ext cx="9144000" cy="1655762"/>
          </a:xfrm>
        </p:spPr>
        <p:txBody>
          <a:bodyPr/>
          <a:lstStyle/>
          <a:p>
            <a:r>
              <a:rPr lang="tr-TR" dirty="0" smtClean="0"/>
              <a:t>Yazılım</a:t>
            </a:r>
            <a:endParaRPr lang="tr-TR" dirty="0"/>
          </a:p>
        </p:txBody>
      </p:sp>
      <p:pic>
        <p:nvPicPr>
          <p:cNvPr id="6" name="Resi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1897" y="1056236"/>
            <a:ext cx="2048203" cy="2048203"/>
          </a:xfrm>
          <a:prstGeom prst="rect">
            <a:avLst/>
          </a:prstGeom>
        </p:spPr>
      </p:pic>
    </p:spTree>
    <p:extLst>
      <p:ext uri="{BB962C8B-B14F-4D97-AF65-F5344CB8AC3E}">
        <p14:creationId xmlns:p14="http://schemas.microsoft.com/office/powerpoint/2010/main" val="236134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Simülasyon -Veri Aktarımı</a:t>
            </a:r>
            <a:endParaRPr lang="tr-TR" dirty="0"/>
          </a:p>
        </p:txBody>
      </p:sp>
      <p:sp>
        <p:nvSpPr>
          <p:cNvPr id="3" name="İçerik Yer Tutucusu 2"/>
          <p:cNvSpPr>
            <a:spLocks noGrp="1"/>
          </p:cNvSpPr>
          <p:nvPr>
            <p:ph idx="1"/>
          </p:nvPr>
        </p:nvSpPr>
        <p:spPr/>
        <p:txBody>
          <a:bodyPr/>
          <a:lstStyle/>
          <a:p>
            <a:r>
              <a:rPr lang="tr-TR" dirty="0" smtClean="0"/>
              <a:t>Görüntü verisinin aktarımı</a:t>
            </a:r>
          </a:p>
          <a:p>
            <a:r>
              <a:rPr lang="tr-TR" dirty="0" err="1" smtClean="0"/>
              <a:t>Arayüz</a:t>
            </a:r>
            <a:r>
              <a:rPr lang="tr-TR" dirty="0" smtClean="0"/>
              <a:t> ile haberleşme</a:t>
            </a:r>
            <a:endParaRPr lang="tr-TR" dirty="0"/>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0205" y="602419"/>
            <a:ext cx="2858112" cy="2858112"/>
          </a:xfrm>
          <a:prstGeom prst="rect">
            <a:avLst/>
          </a:prstGeom>
        </p:spPr>
      </p:pic>
      <p:pic>
        <p:nvPicPr>
          <p:cNvPr id="7" name="Resi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7726" y="3693894"/>
            <a:ext cx="2483069" cy="2483069"/>
          </a:xfrm>
          <a:prstGeom prst="rect">
            <a:avLst/>
          </a:prstGeom>
        </p:spPr>
      </p:pic>
    </p:spTree>
    <p:extLst>
      <p:ext uri="{BB962C8B-B14F-4D97-AF65-F5344CB8AC3E}">
        <p14:creationId xmlns:p14="http://schemas.microsoft.com/office/powerpoint/2010/main" val="1020490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Görüntü İşleme Yazılımı</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292" y="1825625"/>
            <a:ext cx="7657415" cy="4351338"/>
          </a:xfrm>
        </p:spPr>
      </p:pic>
    </p:spTree>
    <p:extLst>
      <p:ext uri="{BB962C8B-B14F-4D97-AF65-F5344CB8AC3E}">
        <p14:creationId xmlns:p14="http://schemas.microsoft.com/office/powerpoint/2010/main" val="3010437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Yazılımının Geliştirilme Süreci</a:t>
            </a:r>
            <a:endParaRPr lang="tr-TR" dirty="0"/>
          </a:p>
        </p:txBody>
      </p:sp>
      <p:sp>
        <p:nvSpPr>
          <p:cNvPr id="3" name="İçerik Yer Tutucusu 2"/>
          <p:cNvSpPr>
            <a:spLocks noGrp="1"/>
          </p:cNvSpPr>
          <p:nvPr>
            <p:ph idx="1"/>
          </p:nvPr>
        </p:nvSpPr>
        <p:spPr>
          <a:xfrm>
            <a:off x="838200" y="1825625"/>
            <a:ext cx="10515600" cy="4351338"/>
          </a:xfrm>
        </p:spPr>
        <p:txBody>
          <a:bodyPr>
            <a:normAutofit/>
          </a:bodyPr>
          <a:lstStyle/>
          <a:p>
            <a:r>
              <a:rPr lang="tr-TR" dirty="0" smtClean="0"/>
              <a:t>Programlama ortamının oluşturulması</a:t>
            </a:r>
          </a:p>
          <a:p>
            <a:r>
              <a:rPr lang="tr-TR" dirty="0" err="1" smtClean="0"/>
              <a:t>Arayüzün</a:t>
            </a:r>
            <a:r>
              <a:rPr lang="tr-TR" dirty="0" smtClean="0"/>
              <a:t> oluşturulması</a:t>
            </a:r>
          </a:p>
          <a:p>
            <a:r>
              <a:rPr lang="tr-TR" dirty="0" smtClean="0"/>
              <a:t>Görüntü kaynakları</a:t>
            </a:r>
            <a:endParaRPr lang="tr-TR" dirty="0" smtClean="0"/>
          </a:p>
          <a:p>
            <a:r>
              <a:rPr lang="tr-TR" dirty="0" smtClean="0"/>
              <a:t>Görüntünün </a:t>
            </a:r>
            <a:r>
              <a:rPr lang="tr-TR" dirty="0" smtClean="0"/>
              <a:t>İşlenmesi</a:t>
            </a:r>
          </a:p>
          <a:p>
            <a:r>
              <a:rPr lang="tr-TR" dirty="0" smtClean="0"/>
              <a:t>Mikrobilgisayar bağlantısı</a:t>
            </a:r>
          </a:p>
          <a:p>
            <a:r>
              <a:rPr lang="tr-TR" dirty="0" smtClean="0"/>
              <a:t>Yer istasyonu bağlantısı</a:t>
            </a:r>
            <a:endParaRPr lang="tr-TR" dirty="0" smtClean="0"/>
          </a:p>
        </p:txBody>
      </p:sp>
    </p:spTree>
    <p:extLst>
      <p:ext uri="{BB962C8B-B14F-4D97-AF65-F5344CB8AC3E}">
        <p14:creationId xmlns:p14="http://schemas.microsoft.com/office/powerpoint/2010/main" val="90702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 Programlama Ortamı</a:t>
            </a:r>
            <a:endParaRPr lang="tr-TR" dirty="0"/>
          </a:p>
        </p:txBody>
      </p:sp>
      <p:sp>
        <p:nvSpPr>
          <p:cNvPr id="3" name="İçerik Yer Tutucusu 2"/>
          <p:cNvSpPr>
            <a:spLocks noGrp="1"/>
          </p:cNvSpPr>
          <p:nvPr>
            <p:ph idx="1"/>
          </p:nvPr>
        </p:nvSpPr>
        <p:spPr/>
        <p:txBody>
          <a:bodyPr/>
          <a:lstStyle/>
          <a:p>
            <a:r>
              <a:rPr lang="tr-TR" dirty="0" smtClean="0"/>
              <a:t>Programlama Dili</a:t>
            </a:r>
          </a:p>
          <a:p>
            <a:r>
              <a:rPr lang="tr-TR" dirty="0" smtClean="0"/>
              <a:t>Programlama </a:t>
            </a:r>
            <a:r>
              <a:rPr lang="tr-TR" dirty="0" err="1" smtClean="0"/>
              <a:t>Arayüzleri</a:t>
            </a:r>
            <a:endParaRPr lang="tr-TR" dirty="0"/>
          </a:p>
        </p:txBody>
      </p:sp>
    </p:spTree>
    <p:extLst>
      <p:ext uri="{BB962C8B-B14F-4D97-AF65-F5344CB8AC3E}">
        <p14:creationId xmlns:p14="http://schemas.microsoft.com/office/powerpoint/2010/main" val="1767368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 </a:t>
            </a:r>
            <a:r>
              <a:rPr lang="tr-TR" dirty="0" err="1" smtClean="0"/>
              <a:t>Arayüz</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504" y="1690688"/>
            <a:ext cx="7657415" cy="4351338"/>
          </a:xfrm>
        </p:spPr>
      </p:pic>
      <p:pic>
        <p:nvPicPr>
          <p:cNvPr id="6" name="Resim 5"/>
          <p:cNvPicPr>
            <a:picLocks noChangeAspect="1"/>
          </p:cNvPicPr>
          <p:nvPr/>
        </p:nvPicPr>
        <p:blipFill>
          <a:blip r:embed="rId3"/>
          <a:stretch>
            <a:fillRect/>
          </a:stretch>
        </p:blipFill>
        <p:spPr>
          <a:xfrm>
            <a:off x="8684712" y="1690688"/>
            <a:ext cx="2376606" cy="4351338"/>
          </a:xfrm>
          <a:prstGeom prst="rect">
            <a:avLst/>
          </a:prstGeom>
        </p:spPr>
      </p:pic>
      <p:sp>
        <p:nvSpPr>
          <p:cNvPr id="7" name="Metin kutusu 6"/>
          <p:cNvSpPr txBox="1"/>
          <p:nvPr/>
        </p:nvSpPr>
        <p:spPr>
          <a:xfrm>
            <a:off x="3321929" y="6264165"/>
            <a:ext cx="2290563" cy="369332"/>
          </a:xfrm>
          <a:prstGeom prst="rect">
            <a:avLst/>
          </a:prstGeom>
          <a:noFill/>
        </p:spPr>
        <p:txBody>
          <a:bodyPr wrap="none" rtlCol="0">
            <a:spAutoFit/>
          </a:bodyPr>
          <a:lstStyle/>
          <a:p>
            <a:r>
              <a:rPr lang="tr-TR" dirty="0" err="1" smtClean="0"/>
              <a:t>Tkinter</a:t>
            </a:r>
            <a:r>
              <a:rPr lang="tr-TR" dirty="0" smtClean="0"/>
              <a:t> &amp; </a:t>
            </a:r>
            <a:r>
              <a:rPr lang="tr-TR" dirty="0" err="1" smtClean="0"/>
              <a:t>ConfigParser</a:t>
            </a:r>
            <a:endParaRPr lang="tr-TR" dirty="0"/>
          </a:p>
        </p:txBody>
      </p:sp>
    </p:spTree>
    <p:extLst>
      <p:ext uri="{BB962C8B-B14F-4D97-AF65-F5344CB8AC3E}">
        <p14:creationId xmlns:p14="http://schemas.microsoft.com/office/powerpoint/2010/main" val="3354799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 Görüntü Kaynakları</a:t>
            </a:r>
            <a:endParaRPr lang="tr-TR" dirty="0"/>
          </a:p>
        </p:txBody>
      </p:sp>
      <p:sp>
        <p:nvSpPr>
          <p:cNvPr id="3" name="İçerik Yer Tutucusu 2"/>
          <p:cNvSpPr>
            <a:spLocks noGrp="1"/>
          </p:cNvSpPr>
          <p:nvPr>
            <p:ph idx="1"/>
          </p:nvPr>
        </p:nvSpPr>
        <p:spPr/>
        <p:txBody>
          <a:bodyPr/>
          <a:lstStyle/>
          <a:p>
            <a:r>
              <a:rPr lang="tr-TR" dirty="0" smtClean="0"/>
              <a:t>Ön Kamera</a:t>
            </a:r>
          </a:p>
          <a:p>
            <a:r>
              <a:rPr lang="tr-TR" dirty="0" smtClean="0"/>
              <a:t>Video Dosyası</a:t>
            </a:r>
          </a:p>
          <a:p>
            <a:r>
              <a:rPr lang="tr-TR" dirty="0" smtClean="0"/>
              <a:t>Simülasyon</a:t>
            </a:r>
          </a:p>
          <a:p>
            <a:r>
              <a:rPr lang="tr-TR" dirty="0" smtClean="0"/>
              <a:t>İHA Kamerası</a:t>
            </a:r>
            <a:endParaRPr lang="tr-TR" dirty="0"/>
          </a:p>
        </p:txBody>
      </p:sp>
      <p:pic>
        <p:nvPicPr>
          <p:cNvPr id="4" name="Resim 3"/>
          <p:cNvPicPr>
            <a:picLocks noChangeAspect="1"/>
          </p:cNvPicPr>
          <p:nvPr/>
        </p:nvPicPr>
        <p:blipFill>
          <a:blip r:embed="rId2"/>
          <a:stretch>
            <a:fillRect/>
          </a:stretch>
        </p:blipFill>
        <p:spPr>
          <a:xfrm>
            <a:off x="5402316" y="1690688"/>
            <a:ext cx="6448425" cy="2825084"/>
          </a:xfrm>
          <a:prstGeom prst="rect">
            <a:avLst/>
          </a:prstGeo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528" y="5091956"/>
            <a:ext cx="936384" cy="936384"/>
          </a:xfrm>
          <a:prstGeom prst="rect">
            <a:avLst/>
          </a:prstGeom>
        </p:spPr>
      </p:pic>
      <p:pic>
        <p:nvPicPr>
          <p:cNvPr id="6" name="Resi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0576" y="5108247"/>
            <a:ext cx="920093" cy="920093"/>
          </a:xfrm>
          <a:prstGeom prst="rect">
            <a:avLst/>
          </a:prstGeom>
        </p:spPr>
      </p:pic>
      <p:pic>
        <p:nvPicPr>
          <p:cNvPr id="7" name="Resi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9333" y="4824686"/>
            <a:ext cx="1487214" cy="1487214"/>
          </a:xfrm>
          <a:prstGeom prst="rect">
            <a:avLst/>
          </a:prstGeom>
        </p:spPr>
      </p:pic>
      <p:pic>
        <p:nvPicPr>
          <p:cNvPr id="8" name="Resim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25211" y="5050467"/>
            <a:ext cx="1325530" cy="1019362"/>
          </a:xfrm>
          <a:prstGeom prst="rect">
            <a:avLst/>
          </a:prstGeom>
        </p:spPr>
      </p:pic>
    </p:spTree>
    <p:extLst>
      <p:ext uri="{BB962C8B-B14F-4D97-AF65-F5344CB8AC3E}">
        <p14:creationId xmlns:p14="http://schemas.microsoft.com/office/powerpoint/2010/main" val="897478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 Görüntünün İşlenmesi</a:t>
            </a:r>
            <a:endParaRPr lang="tr-TR" dirty="0"/>
          </a:p>
        </p:txBody>
      </p:sp>
      <p:sp>
        <p:nvSpPr>
          <p:cNvPr id="3" name="İçerik Yer Tutucusu 2"/>
          <p:cNvSpPr>
            <a:spLocks noGrp="1"/>
          </p:cNvSpPr>
          <p:nvPr>
            <p:ph idx="1"/>
          </p:nvPr>
        </p:nvSpPr>
        <p:spPr>
          <a:xfrm>
            <a:off x="838201" y="1825624"/>
            <a:ext cx="5436476" cy="4869465"/>
          </a:xfrm>
        </p:spPr>
        <p:txBody>
          <a:bodyPr/>
          <a:lstStyle/>
          <a:p>
            <a:r>
              <a:rPr lang="tr-TR" dirty="0" smtClean="0"/>
              <a:t>Görüntünün Yakalanması</a:t>
            </a:r>
          </a:p>
          <a:p>
            <a:r>
              <a:rPr lang="tr-TR" dirty="0" smtClean="0"/>
              <a:t>Kesişim Alanının Oluşturulması</a:t>
            </a:r>
          </a:p>
          <a:p>
            <a:r>
              <a:rPr lang="tr-TR" dirty="0" smtClean="0"/>
              <a:t>HSV Renk Uzayı</a:t>
            </a:r>
          </a:p>
          <a:p>
            <a:r>
              <a:rPr lang="tr-TR" dirty="0" smtClean="0"/>
              <a:t>Maskeleme</a:t>
            </a:r>
          </a:p>
          <a:p>
            <a:r>
              <a:rPr lang="tr-TR" dirty="0" smtClean="0"/>
              <a:t>Kontur çıkartma</a:t>
            </a:r>
          </a:p>
          <a:p>
            <a:r>
              <a:rPr lang="tr-TR" dirty="0" smtClean="0"/>
              <a:t>Merkezin bulunması</a:t>
            </a:r>
          </a:p>
          <a:p>
            <a:r>
              <a:rPr lang="tr-TR" dirty="0" smtClean="0"/>
              <a:t>Kesişim kontrolü</a:t>
            </a:r>
          </a:p>
          <a:p>
            <a:r>
              <a:rPr lang="tr-TR" dirty="0" smtClean="0"/>
              <a:t>İşlemlerin görselleştirilmesi</a:t>
            </a:r>
          </a:p>
          <a:p>
            <a:r>
              <a:rPr lang="tr-TR" dirty="0" smtClean="0"/>
              <a:t>Video Kaydı ve Yayını</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5" y="1690688"/>
            <a:ext cx="1876425" cy="1409700"/>
          </a:xfrm>
          <a:prstGeom prst="rect">
            <a:avLst/>
          </a:prstGeom>
        </p:spPr>
      </p:pic>
      <p:pic>
        <p:nvPicPr>
          <p:cNvPr id="6" name="Resim 5"/>
          <p:cNvPicPr>
            <a:picLocks noChangeAspect="1"/>
          </p:cNvPicPr>
          <p:nvPr/>
        </p:nvPicPr>
        <p:blipFill>
          <a:blip r:embed="rId3"/>
          <a:stretch>
            <a:fillRect/>
          </a:stretch>
        </p:blipFill>
        <p:spPr>
          <a:xfrm>
            <a:off x="6757187" y="3235325"/>
            <a:ext cx="4596613" cy="1702047"/>
          </a:xfrm>
          <a:prstGeom prst="rect">
            <a:avLst/>
          </a:prstGeom>
        </p:spPr>
      </p:pic>
    </p:spTree>
    <p:extLst>
      <p:ext uri="{BB962C8B-B14F-4D97-AF65-F5344CB8AC3E}">
        <p14:creationId xmlns:p14="http://schemas.microsoft.com/office/powerpoint/2010/main" val="686152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p:cNvSpPr>
            <a:spLocks noGrp="1"/>
          </p:cNvSpPr>
          <p:nvPr>
            <p:ph idx="1"/>
          </p:nvPr>
        </p:nvSpPr>
        <p:spPr/>
        <p:txBody>
          <a:bodyPr/>
          <a:lstStyle/>
          <a:p>
            <a:endParaRPr lang="tr-TR" dirty="0"/>
          </a:p>
        </p:txBody>
      </p:sp>
      <p:sp>
        <p:nvSpPr>
          <p:cNvPr id="2" name="Unvan 1"/>
          <p:cNvSpPr>
            <a:spLocks noGrp="1"/>
          </p:cNvSpPr>
          <p:nvPr>
            <p:ph type="title"/>
          </p:nvPr>
        </p:nvSpPr>
        <p:spPr/>
        <p:txBody>
          <a:bodyPr/>
          <a:lstStyle/>
          <a:p>
            <a:r>
              <a:rPr lang="tr-TR" dirty="0" smtClean="0"/>
              <a:t>Görüntü İşleme – Mikrobilgisayar Bağlantısı</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595" y="2066968"/>
            <a:ext cx="4429359" cy="2805786"/>
          </a:xfrm>
          <a:prstGeom prst="rect">
            <a:avLst/>
          </a:prstGeom>
        </p:spPr>
      </p:pic>
      <p:pic>
        <p:nvPicPr>
          <p:cNvPr id="6" name="Resim 5"/>
          <p:cNvPicPr>
            <a:picLocks noChangeAspect="1"/>
          </p:cNvPicPr>
          <p:nvPr/>
        </p:nvPicPr>
        <p:blipFill>
          <a:blip r:embed="rId3"/>
          <a:stretch>
            <a:fillRect/>
          </a:stretch>
        </p:blipFill>
        <p:spPr>
          <a:xfrm>
            <a:off x="1223106" y="2066968"/>
            <a:ext cx="2905583" cy="4244932"/>
          </a:xfrm>
          <a:prstGeom prst="rect">
            <a:avLst/>
          </a:prstGeom>
        </p:spPr>
      </p:pic>
    </p:spTree>
    <p:extLst>
      <p:ext uri="{BB962C8B-B14F-4D97-AF65-F5344CB8AC3E}">
        <p14:creationId xmlns:p14="http://schemas.microsoft.com/office/powerpoint/2010/main" val="3087675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Görüntü İşleme – Yer İstasyonu Bağlantısı</a:t>
            </a:r>
            <a:endParaRPr lang="tr-TR" dirty="0"/>
          </a:p>
        </p:txBody>
      </p:sp>
      <p:sp>
        <p:nvSpPr>
          <p:cNvPr id="3" name="İçerik Yer Tutucusu 2"/>
          <p:cNvSpPr>
            <a:spLocks noGrp="1"/>
          </p:cNvSpPr>
          <p:nvPr>
            <p:ph idx="1"/>
          </p:nvPr>
        </p:nvSpPr>
        <p:spPr/>
        <p:txBody>
          <a:bodyPr/>
          <a:lstStyle/>
          <a:p>
            <a:r>
              <a:rPr lang="tr-TR" dirty="0" smtClean="0"/>
              <a:t>TCP ile el sıkışma</a:t>
            </a:r>
          </a:p>
          <a:p>
            <a:r>
              <a:rPr lang="tr-TR" dirty="0" smtClean="0"/>
              <a:t>UDP bağlantısının sağlanması</a:t>
            </a:r>
          </a:p>
          <a:p>
            <a:r>
              <a:rPr lang="tr-TR" dirty="0" smtClean="0"/>
              <a:t>Kalp ritmi</a:t>
            </a:r>
          </a:p>
          <a:p>
            <a:r>
              <a:rPr lang="tr-TR" dirty="0" smtClean="0"/>
              <a:t>Video yayını</a:t>
            </a:r>
          </a:p>
        </p:txBody>
      </p:sp>
      <p:pic>
        <p:nvPicPr>
          <p:cNvPr id="4" name="Resim 3"/>
          <p:cNvPicPr>
            <a:picLocks noChangeAspect="1"/>
          </p:cNvPicPr>
          <p:nvPr/>
        </p:nvPicPr>
        <p:blipFill>
          <a:blip r:embed="rId2"/>
          <a:stretch>
            <a:fillRect/>
          </a:stretch>
        </p:blipFill>
        <p:spPr>
          <a:xfrm>
            <a:off x="5994345" y="1825625"/>
            <a:ext cx="5857875" cy="3524250"/>
          </a:xfrm>
          <a:prstGeom prst="rect">
            <a:avLst/>
          </a:prstGeom>
        </p:spPr>
      </p:pic>
    </p:spTree>
    <p:extLst>
      <p:ext uri="{BB962C8B-B14F-4D97-AF65-F5344CB8AC3E}">
        <p14:creationId xmlns:p14="http://schemas.microsoft.com/office/powerpoint/2010/main" val="2791700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Yer İstasyonu</a:t>
            </a:r>
            <a:endParaRPr lang="tr-TR" dirty="0"/>
          </a:p>
        </p:txBody>
      </p:sp>
      <p:pic>
        <p:nvPicPr>
          <p:cNvPr id="4" name="İçerik Yer Tutucusu 3"/>
          <p:cNvPicPr>
            <a:picLocks noGrp="1" noChangeAspect="1"/>
          </p:cNvPicPr>
          <p:nvPr>
            <p:ph idx="1"/>
          </p:nvPr>
        </p:nvPicPr>
        <p:blipFill>
          <a:blip r:embed="rId2"/>
          <a:stretch>
            <a:fillRect/>
          </a:stretch>
        </p:blipFill>
        <p:spPr>
          <a:xfrm>
            <a:off x="2698415" y="1825625"/>
            <a:ext cx="6795170" cy="4351338"/>
          </a:xfrm>
          <a:prstGeom prst="rect">
            <a:avLst/>
          </a:prstGeom>
        </p:spPr>
      </p:pic>
    </p:spTree>
    <p:extLst>
      <p:ext uri="{BB962C8B-B14F-4D97-AF65-F5344CB8AC3E}">
        <p14:creationId xmlns:p14="http://schemas.microsoft.com/office/powerpoint/2010/main" val="200413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Açık Kaynak</a:t>
            </a:r>
            <a:endParaRPr lang="tr-TR" dirty="0"/>
          </a:p>
        </p:txBody>
      </p:sp>
      <p:sp>
        <p:nvSpPr>
          <p:cNvPr id="3" name="İçerik Yer Tutucusu 2"/>
          <p:cNvSpPr>
            <a:spLocks noGrp="1"/>
          </p:cNvSpPr>
          <p:nvPr>
            <p:ph idx="1"/>
          </p:nvPr>
        </p:nvSpPr>
        <p:spPr>
          <a:xfrm>
            <a:off x="2237389" y="1690688"/>
            <a:ext cx="7717221" cy="4351338"/>
          </a:xfrm>
        </p:spPr>
        <p:txBody>
          <a:bodyPr/>
          <a:lstStyle/>
          <a:p>
            <a:pPr marL="0" indent="0" algn="ctr">
              <a:buNone/>
            </a:pPr>
            <a:r>
              <a:rPr lang="tr-TR" dirty="0" smtClean="0"/>
              <a:t>Projemiz için hazırladığımız bütün yerli yazılımlarımızın </a:t>
            </a:r>
            <a:r>
              <a:rPr lang="tr-TR" b="1" dirty="0" smtClean="0"/>
              <a:t>kaynak kodları, </a:t>
            </a:r>
            <a:r>
              <a:rPr lang="tr-TR" dirty="0" smtClean="0"/>
              <a:t>MIT açık kaynak lisansı çerçevesinde paylaşılmıştır.</a:t>
            </a: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9651" y="3676785"/>
            <a:ext cx="1872695" cy="1396292"/>
          </a:xfrm>
          <a:prstGeom prst="rect">
            <a:avLst/>
          </a:prstGeom>
        </p:spPr>
      </p:pic>
    </p:spTree>
    <p:extLst>
      <p:ext uri="{BB962C8B-B14F-4D97-AF65-F5344CB8AC3E}">
        <p14:creationId xmlns:p14="http://schemas.microsoft.com/office/powerpoint/2010/main" val="3015529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Yer İstasyonunun Amaçları</a:t>
            </a:r>
            <a:endParaRPr lang="tr-TR" dirty="0"/>
          </a:p>
        </p:txBody>
      </p:sp>
      <p:sp>
        <p:nvSpPr>
          <p:cNvPr id="3" name="İçerik Yer Tutucusu 2"/>
          <p:cNvSpPr>
            <a:spLocks noGrp="1"/>
          </p:cNvSpPr>
          <p:nvPr>
            <p:ph idx="1"/>
          </p:nvPr>
        </p:nvSpPr>
        <p:spPr/>
        <p:txBody>
          <a:bodyPr/>
          <a:lstStyle/>
          <a:p>
            <a:r>
              <a:rPr lang="tr-TR" dirty="0" smtClean="0"/>
              <a:t>Bağımsız yer istasyonu ihtiyacı</a:t>
            </a:r>
          </a:p>
          <a:p>
            <a:r>
              <a:rPr lang="tr-TR" dirty="0" err="1" smtClean="0"/>
              <a:t>İHA’nın</a:t>
            </a:r>
            <a:r>
              <a:rPr lang="tr-TR" dirty="0" smtClean="0"/>
              <a:t> takip edilebilmesi ve yönetilebilmesi</a:t>
            </a:r>
          </a:p>
        </p:txBody>
      </p:sp>
    </p:spTree>
    <p:extLst>
      <p:ext uri="{BB962C8B-B14F-4D97-AF65-F5344CB8AC3E}">
        <p14:creationId xmlns:p14="http://schemas.microsoft.com/office/powerpoint/2010/main" val="3101645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163370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Yerlilik</a:t>
            </a:r>
            <a:endParaRPr lang="tr-TR" dirty="0"/>
          </a:p>
        </p:txBody>
      </p:sp>
      <p:sp>
        <p:nvSpPr>
          <p:cNvPr id="3" name="İçerik Yer Tutucusu 2"/>
          <p:cNvSpPr>
            <a:spLocks noGrp="1"/>
          </p:cNvSpPr>
          <p:nvPr>
            <p:ph idx="1"/>
          </p:nvPr>
        </p:nvSpPr>
        <p:spPr>
          <a:xfrm>
            <a:off x="2739915" y="1690687"/>
            <a:ext cx="6712169" cy="5035933"/>
          </a:xfrm>
        </p:spPr>
        <p:txBody>
          <a:bodyPr>
            <a:normAutofit/>
          </a:bodyPr>
          <a:lstStyle/>
          <a:p>
            <a:pPr marL="0" indent="0" algn="ctr">
              <a:buNone/>
            </a:pPr>
            <a:r>
              <a:rPr lang="tr-TR" dirty="0" smtClean="0"/>
              <a:t>Projemiz için hazırladığımız araçlar ekibimize kıyasla çok daha fazla bütçe ve kişiyle hazırlanmış alternatiflere sahipler. </a:t>
            </a:r>
          </a:p>
          <a:p>
            <a:pPr marL="0" indent="0" algn="ctr">
              <a:buNone/>
            </a:pPr>
            <a:r>
              <a:rPr lang="tr-TR" dirty="0" smtClean="0"/>
              <a:t>Yerliliği arttırmak ve gelecek nesillere azami bağımlılıkla kullanabilecekleri araçlar sunabilmek için, kısıtlı sürede alternatifleri kadar kapsamlı yazılımları geliştiremeyeceğimizin farkında olmamıza rağmen görev zorluğundan fedakarlık ederek kazandığımız vakitle kullanacağımız araçları olabildiğince yerli hale getirmeye çalıştık.</a:t>
            </a:r>
          </a:p>
        </p:txBody>
      </p:sp>
    </p:spTree>
    <p:extLst>
      <p:ext uri="{BB962C8B-B14F-4D97-AF65-F5344CB8AC3E}">
        <p14:creationId xmlns:p14="http://schemas.microsoft.com/office/powerpoint/2010/main" val="2161007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Ana Başlıklar</a:t>
            </a:r>
            <a:endParaRPr lang="tr-TR" dirty="0"/>
          </a:p>
        </p:txBody>
      </p:sp>
      <p:sp>
        <p:nvSpPr>
          <p:cNvPr id="3" name="İçerik Yer Tutucusu 2"/>
          <p:cNvSpPr>
            <a:spLocks noGrp="1"/>
          </p:cNvSpPr>
          <p:nvPr>
            <p:ph idx="1"/>
          </p:nvPr>
        </p:nvSpPr>
        <p:spPr/>
        <p:txBody>
          <a:bodyPr/>
          <a:lstStyle/>
          <a:p>
            <a:r>
              <a:rPr lang="tr-TR" dirty="0" smtClean="0"/>
              <a:t>Simülasyon Yazılımı</a:t>
            </a:r>
          </a:p>
          <a:p>
            <a:r>
              <a:rPr lang="tr-TR" dirty="0" smtClean="0"/>
              <a:t>Görüntü İşleme Yazılımı</a:t>
            </a:r>
          </a:p>
          <a:p>
            <a:r>
              <a:rPr lang="tr-TR" dirty="0" smtClean="0"/>
              <a:t>Yer İstasyonu Yazılımı</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300" y="365125"/>
            <a:ext cx="4762500" cy="4762500"/>
          </a:xfrm>
          <a:prstGeom prst="rect">
            <a:avLst/>
          </a:prstGeom>
        </p:spPr>
      </p:pic>
    </p:spTree>
    <p:extLst>
      <p:ext uri="{BB962C8B-B14F-4D97-AF65-F5344CB8AC3E}">
        <p14:creationId xmlns:p14="http://schemas.microsoft.com/office/powerpoint/2010/main" val="2545582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Simülasyon</a:t>
            </a:r>
            <a:endParaRPr lang="tr-TR" dirty="0"/>
          </a:p>
        </p:txBody>
      </p:sp>
      <p:pic>
        <p:nvPicPr>
          <p:cNvPr id="4" name="Resim 3"/>
          <p:cNvPicPr>
            <a:picLocks noChangeAspect="1"/>
          </p:cNvPicPr>
          <p:nvPr/>
        </p:nvPicPr>
        <p:blipFill>
          <a:blip r:embed="rId2"/>
          <a:stretch>
            <a:fillRect/>
          </a:stretch>
        </p:blipFill>
        <p:spPr>
          <a:xfrm>
            <a:off x="2277633" y="1946920"/>
            <a:ext cx="7636733" cy="4473450"/>
          </a:xfrm>
          <a:prstGeom prst="rect">
            <a:avLst/>
          </a:prstGeom>
        </p:spPr>
      </p:pic>
    </p:spTree>
    <p:extLst>
      <p:ext uri="{BB962C8B-B14F-4D97-AF65-F5344CB8AC3E}">
        <p14:creationId xmlns:p14="http://schemas.microsoft.com/office/powerpoint/2010/main" val="1840935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Simülasyonun Amaçları</a:t>
            </a:r>
            <a:endParaRPr lang="tr-TR" dirty="0"/>
          </a:p>
        </p:txBody>
      </p:sp>
      <p:sp>
        <p:nvSpPr>
          <p:cNvPr id="3" name="İçerik Yer Tutucusu 2"/>
          <p:cNvSpPr>
            <a:spLocks noGrp="1"/>
          </p:cNvSpPr>
          <p:nvPr>
            <p:ph idx="1"/>
          </p:nvPr>
        </p:nvSpPr>
        <p:spPr/>
        <p:txBody>
          <a:bodyPr/>
          <a:lstStyle/>
          <a:p>
            <a:r>
              <a:rPr lang="tr-TR" dirty="0" smtClean="0"/>
              <a:t>Dışarıya bağımsız yerli simülasyon ihtiyacı</a:t>
            </a:r>
          </a:p>
          <a:p>
            <a:r>
              <a:rPr lang="tr-TR" dirty="0" smtClean="0"/>
              <a:t>Görüntü işlemeyi test etmek</a:t>
            </a:r>
          </a:p>
          <a:p>
            <a:r>
              <a:rPr lang="tr-TR" dirty="0" smtClean="0"/>
              <a:t>Faydalı yükün düşüşünü test etmek</a:t>
            </a:r>
          </a:p>
        </p:txBody>
      </p:sp>
    </p:spTree>
    <p:extLst>
      <p:ext uri="{BB962C8B-B14F-4D97-AF65-F5344CB8AC3E}">
        <p14:creationId xmlns:p14="http://schemas.microsoft.com/office/powerpoint/2010/main" val="1729556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Simülasyonun Geliştirilme Süreci</a:t>
            </a:r>
            <a:endParaRPr lang="tr-TR" dirty="0"/>
          </a:p>
        </p:txBody>
      </p:sp>
      <p:sp>
        <p:nvSpPr>
          <p:cNvPr id="3" name="İçerik Yer Tutucusu 2"/>
          <p:cNvSpPr>
            <a:spLocks noGrp="1"/>
          </p:cNvSpPr>
          <p:nvPr>
            <p:ph idx="1"/>
          </p:nvPr>
        </p:nvSpPr>
        <p:spPr/>
        <p:txBody>
          <a:bodyPr/>
          <a:lstStyle/>
          <a:p>
            <a:r>
              <a:rPr lang="tr-TR" dirty="0" smtClean="0"/>
              <a:t>Fizik motoru</a:t>
            </a:r>
          </a:p>
          <a:p>
            <a:r>
              <a:rPr lang="tr-TR" dirty="0" smtClean="0"/>
              <a:t>İşlevlerin hazırlanması</a:t>
            </a:r>
          </a:p>
          <a:p>
            <a:r>
              <a:rPr lang="tr-TR" dirty="0" smtClean="0"/>
              <a:t>Verinin aktarımı</a:t>
            </a:r>
          </a:p>
        </p:txBody>
      </p:sp>
    </p:spTree>
    <p:extLst>
      <p:ext uri="{BB962C8B-B14F-4D97-AF65-F5344CB8AC3E}">
        <p14:creationId xmlns:p14="http://schemas.microsoft.com/office/powerpoint/2010/main" val="2509378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Simülasyon – Fizik Motoru: </a:t>
            </a:r>
            <a:r>
              <a:rPr lang="tr-TR" dirty="0" err="1" smtClean="0"/>
              <a:t>Unity</a:t>
            </a:r>
            <a:endParaRPr lang="tr-TR" dirty="0"/>
          </a:p>
        </p:txBody>
      </p:sp>
      <p:sp>
        <p:nvSpPr>
          <p:cNvPr id="4" name="İçerik Yer Tutucusu 3"/>
          <p:cNvSpPr>
            <a:spLocks noGrp="1"/>
          </p:cNvSpPr>
          <p:nvPr>
            <p:ph idx="1"/>
          </p:nvPr>
        </p:nvSpPr>
        <p:spPr/>
        <p:txBody>
          <a:bodyPr/>
          <a:lstStyle/>
          <a:p>
            <a:r>
              <a:rPr lang="tr-TR" dirty="0" smtClean="0"/>
              <a:t>Neden </a:t>
            </a:r>
            <a:r>
              <a:rPr lang="tr-TR" dirty="0" err="1" smtClean="0"/>
              <a:t>Unity</a:t>
            </a:r>
            <a:r>
              <a:rPr lang="tr-TR" dirty="0" smtClean="0"/>
              <a:t>?</a:t>
            </a:r>
          </a:p>
          <a:p>
            <a:r>
              <a:rPr lang="tr-TR" dirty="0" err="1" smtClean="0"/>
              <a:t>Unity</a:t>
            </a:r>
            <a:r>
              <a:rPr lang="tr-TR" dirty="0" smtClean="0"/>
              <a:t> hakkında genel bilgilendirme</a:t>
            </a:r>
          </a:p>
          <a:p>
            <a:endParaRPr lang="tr-TR" dirty="0"/>
          </a:p>
        </p:txBody>
      </p:sp>
      <p:pic>
        <p:nvPicPr>
          <p:cNvPr id="3" name="Resi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58360" y="365125"/>
            <a:ext cx="1592510" cy="1636304"/>
          </a:xfrm>
          <a:prstGeom prst="rect">
            <a:avLst/>
          </a:prstGeom>
        </p:spPr>
      </p:pic>
      <p:pic>
        <p:nvPicPr>
          <p:cNvPr id="5" name="Resim 4"/>
          <p:cNvPicPr>
            <a:picLocks noChangeAspect="1"/>
          </p:cNvPicPr>
          <p:nvPr/>
        </p:nvPicPr>
        <p:blipFill>
          <a:blip r:embed="rId3"/>
          <a:stretch>
            <a:fillRect/>
          </a:stretch>
        </p:blipFill>
        <p:spPr>
          <a:xfrm>
            <a:off x="6096000" y="3341830"/>
            <a:ext cx="5512889" cy="2970069"/>
          </a:xfrm>
          <a:prstGeom prst="rect">
            <a:avLst/>
          </a:prstGeom>
        </p:spPr>
      </p:pic>
      <p:pic>
        <p:nvPicPr>
          <p:cNvPr id="6" name="Resim 5"/>
          <p:cNvPicPr>
            <a:picLocks noChangeAspect="1"/>
          </p:cNvPicPr>
          <p:nvPr/>
        </p:nvPicPr>
        <p:blipFill>
          <a:blip r:embed="rId4"/>
          <a:stretch>
            <a:fillRect/>
          </a:stretch>
        </p:blipFill>
        <p:spPr>
          <a:xfrm>
            <a:off x="641130" y="3341830"/>
            <a:ext cx="5210832" cy="2970069"/>
          </a:xfrm>
          <a:prstGeom prst="rect">
            <a:avLst/>
          </a:prstGeom>
        </p:spPr>
      </p:pic>
    </p:spTree>
    <p:extLst>
      <p:ext uri="{BB962C8B-B14F-4D97-AF65-F5344CB8AC3E}">
        <p14:creationId xmlns:p14="http://schemas.microsoft.com/office/powerpoint/2010/main" val="2781359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Simülasyon – İşlevlerin Hazırlanması</a:t>
            </a:r>
            <a:endParaRPr lang="tr-TR" dirty="0"/>
          </a:p>
        </p:txBody>
      </p:sp>
      <p:sp>
        <p:nvSpPr>
          <p:cNvPr id="3" name="İçerik Yer Tutucusu 2"/>
          <p:cNvSpPr>
            <a:spLocks noGrp="1"/>
          </p:cNvSpPr>
          <p:nvPr>
            <p:ph idx="1"/>
          </p:nvPr>
        </p:nvSpPr>
        <p:spPr/>
        <p:txBody>
          <a:bodyPr/>
          <a:lstStyle/>
          <a:p>
            <a:r>
              <a:rPr lang="tr-TR" dirty="0" smtClean="0"/>
              <a:t>Faydalı yükün bırakılması</a:t>
            </a:r>
          </a:p>
          <a:p>
            <a:r>
              <a:rPr lang="tr-TR" dirty="0" smtClean="0"/>
              <a:t>İHA görüşünün elde edilmesi</a:t>
            </a:r>
          </a:p>
          <a:p>
            <a:r>
              <a:rPr lang="tr-TR" dirty="0" err="1" smtClean="0"/>
              <a:t>Arayüzün</a:t>
            </a:r>
            <a:r>
              <a:rPr lang="tr-TR" dirty="0" smtClean="0"/>
              <a:t> hazırlanması</a:t>
            </a:r>
          </a:p>
        </p:txBody>
      </p:sp>
      <p:pic>
        <p:nvPicPr>
          <p:cNvPr id="6" name="Resim 5"/>
          <p:cNvPicPr>
            <a:picLocks noChangeAspect="1"/>
          </p:cNvPicPr>
          <p:nvPr/>
        </p:nvPicPr>
        <p:blipFill>
          <a:blip r:embed="rId2"/>
          <a:stretch>
            <a:fillRect/>
          </a:stretch>
        </p:blipFill>
        <p:spPr>
          <a:xfrm>
            <a:off x="5872486" y="1825625"/>
            <a:ext cx="5849011" cy="3244522"/>
          </a:xfrm>
          <a:prstGeom prst="rect">
            <a:avLst/>
          </a:prstGeom>
        </p:spPr>
      </p:pic>
    </p:spTree>
    <p:extLst>
      <p:ext uri="{BB962C8B-B14F-4D97-AF65-F5344CB8AC3E}">
        <p14:creationId xmlns:p14="http://schemas.microsoft.com/office/powerpoint/2010/main" val="465141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258</Words>
  <Application>Microsoft Office PowerPoint</Application>
  <PresentationFormat>Geniş ekran</PresentationFormat>
  <Paragraphs>68</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Arial</vt:lpstr>
      <vt:lpstr>Calibri</vt:lpstr>
      <vt:lpstr>Calibri Light</vt:lpstr>
      <vt:lpstr>Office Teması</vt:lpstr>
      <vt:lpstr>Yelkıran İHA</vt:lpstr>
      <vt:lpstr>Açık Kaynak</vt:lpstr>
      <vt:lpstr>Yerlilik</vt:lpstr>
      <vt:lpstr>Ana Başlıklar</vt:lpstr>
      <vt:lpstr>Simülasyon</vt:lpstr>
      <vt:lpstr>Simülasyonun Amaçları</vt:lpstr>
      <vt:lpstr>Simülasyonun Geliştirilme Süreci</vt:lpstr>
      <vt:lpstr>Simülasyon – Fizik Motoru: Unity</vt:lpstr>
      <vt:lpstr>Simülasyon – İşlevlerin Hazırlanması</vt:lpstr>
      <vt:lpstr>Simülasyon -Veri Aktarımı</vt:lpstr>
      <vt:lpstr>Görüntü İşleme Yazılımı</vt:lpstr>
      <vt:lpstr>Görüntü İşleme Yazılımının Geliştirilme Süreci</vt:lpstr>
      <vt:lpstr>Görüntü İşleme – Programlama Ortamı</vt:lpstr>
      <vt:lpstr>Görüntü İşleme - Arayüz</vt:lpstr>
      <vt:lpstr>Görüntü İşleme – Görüntü Kaynakları</vt:lpstr>
      <vt:lpstr>Görüntü İşleme – Görüntünün İşlenmesi</vt:lpstr>
      <vt:lpstr>Görüntü İşleme – Mikrobilgisayar Bağlantısı</vt:lpstr>
      <vt:lpstr>Görüntü İşleme – Yer İstasyonu Bağlantısı</vt:lpstr>
      <vt:lpstr>Yer İstasyonu</vt:lpstr>
      <vt:lpstr>Yer İstasyonunun Amaçları</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Yahya Batulu</dc:creator>
  <cp:lastModifiedBy>Yahya Batulu</cp:lastModifiedBy>
  <cp:revision>60</cp:revision>
  <dcterms:created xsi:type="dcterms:W3CDTF">2023-04-22T19:00:03Z</dcterms:created>
  <dcterms:modified xsi:type="dcterms:W3CDTF">2023-04-23T08:31:19Z</dcterms:modified>
</cp:coreProperties>
</file>