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8" r:id="rId10"/>
    <p:sldId id="269" r:id="rId11"/>
    <p:sldId id="270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1A0F6-F4BF-D147-AC57-5D0753BA1C2F}" type="datetimeFigureOut">
              <a:rPr lang="es-ES" smtClean="0"/>
              <a:t>22/10/2021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F3B5A-2FA3-574D-A8EF-29217CB88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33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3B5A-2FA3-574D-A8EF-29217CB882A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80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81DF-0A54-C94B-ACB7-DCD56D31E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Control de aforo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832FB-166D-2E40-BE54-D7872B66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520" y="4907756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i="1" dirty="0"/>
              <a:t>Daniel Verduras gallego – 09102432k</a:t>
            </a:r>
          </a:p>
          <a:p>
            <a:pPr algn="ctr"/>
            <a:r>
              <a:rPr lang="es-ES" i="1" dirty="0"/>
              <a:t>José </a:t>
            </a:r>
            <a:r>
              <a:rPr lang="es-ES" i="1" dirty="0" err="1"/>
              <a:t>manuel</a:t>
            </a:r>
            <a:r>
              <a:rPr lang="es-ES" i="1" dirty="0"/>
              <a:t> </a:t>
            </a:r>
            <a:r>
              <a:rPr lang="es-ES" i="1" dirty="0" err="1"/>
              <a:t>fanDo</a:t>
            </a:r>
            <a:r>
              <a:rPr lang="es-ES" i="1" dirty="0"/>
              <a:t> álamo – 09098809d</a:t>
            </a:r>
          </a:p>
          <a:p>
            <a:pPr algn="ctr"/>
            <a:r>
              <a:rPr lang="es-ES" i="1" dirty="0"/>
              <a:t>Pablo morales </a:t>
            </a:r>
            <a:r>
              <a:rPr lang="es-ES" i="1" dirty="0" err="1"/>
              <a:t>ambrós</a:t>
            </a:r>
            <a:r>
              <a:rPr lang="es-ES" i="1" dirty="0"/>
              <a:t> – 03149950p</a:t>
            </a:r>
          </a:p>
          <a:p>
            <a:pPr algn="ctr"/>
            <a:r>
              <a:rPr lang="es-ES" i="1" dirty="0" err="1"/>
              <a:t>gorka</a:t>
            </a:r>
            <a:r>
              <a:rPr lang="es-ES" i="1" dirty="0"/>
              <a:t> rojas de la orden – 03149588z</a:t>
            </a:r>
          </a:p>
        </p:txBody>
      </p:sp>
    </p:spTree>
    <p:extLst>
      <p:ext uri="{BB962C8B-B14F-4D97-AF65-F5344CB8AC3E}">
        <p14:creationId xmlns:p14="http://schemas.microsoft.com/office/powerpoint/2010/main" val="337010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5E327-DEDE-403E-BFC8-5E0F93FF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Processing Layer: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DB5CE0-25D5-4527-9E95-164BB7E5A484}"/>
              </a:ext>
            </a:extLst>
          </p:cNvPr>
          <p:cNvSpPr txBox="1">
            <a:spLocks/>
          </p:cNvSpPr>
          <p:nvPr/>
        </p:nvSpPr>
        <p:spPr>
          <a:xfrm>
            <a:off x="1141413" y="643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Tecnologías a utilizar</a:t>
            </a:r>
          </a:p>
        </p:txBody>
      </p:sp>
      <p:pic>
        <p:nvPicPr>
          <p:cNvPr id="7" name="Imagen 6" descr="Cómo instalar Mosquitto, el popular broker MQTT">
            <a:extLst>
              <a:ext uri="{FF2B5EF4-FFF2-40B4-BE49-F238E27FC236}">
                <a16:creationId xmlns:a16="http://schemas.microsoft.com/office/drawing/2014/main" id="{7BB19748-3718-492F-B109-7B526C750D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30" y="3041668"/>
            <a:ext cx="2620010" cy="1744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Cómo cargar un fichero de texto plano en una tabla MySQL » Proyecto A">
            <a:extLst>
              <a:ext uri="{FF2B5EF4-FFF2-40B4-BE49-F238E27FC236}">
                <a16:creationId xmlns:a16="http://schemas.microsoft.com/office/drawing/2014/main" id="{2F14316E-F139-467D-9A61-A967A3916C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5" y="4731768"/>
            <a:ext cx="2861070" cy="148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ómo Desinstalar el Servidor Apache por Completo con Linea de Comando?  (Ejemplo) | Mira Cómo se Hace">
            <a:extLst>
              <a:ext uri="{FF2B5EF4-FFF2-40B4-BE49-F238E27FC236}">
                <a16:creationId xmlns:a16="http://schemas.microsoft.com/office/drawing/2014/main" id="{9883AD13-A975-419D-B542-6CF9C46F9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491185"/>
            <a:ext cx="3022786" cy="177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0D71AC0-E796-428C-93AA-CB16ED69533D}"/>
              </a:ext>
            </a:extLst>
          </p:cNvPr>
          <p:cNvSpPr txBox="1"/>
          <p:nvPr/>
        </p:nvSpPr>
        <p:spPr>
          <a:xfrm>
            <a:off x="2228682" y="4919275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MQTT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85DF2C-1DC1-43DC-BDA3-7C882803DB97}"/>
              </a:ext>
            </a:extLst>
          </p:cNvPr>
          <p:cNvSpPr txBox="1"/>
          <p:nvPr/>
        </p:nvSpPr>
        <p:spPr>
          <a:xfrm>
            <a:off x="5988762" y="6347012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Base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498BA2-3E85-4A28-A4B7-E7887C323C4A}"/>
              </a:ext>
            </a:extLst>
          </p:cNvPr>
          <p:cNvSpPr txBox="1"/>
          <p:nvPr/>
        </p:nvSpPr>
        <p:spPr>
          <a:xfrm>
            <a:off x="9262221" y="4410635"/>
            <a:ext cx="2218765" cy="37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Web</a:t>
            </a:r>
          </a:p>
        </p:txBody>
      </p:sp>
    </p:spTree>
    <p:extLst>
      <p:ext uri="{BB962C8B-B14F-4D97-AF65-F5344CB8AC3E}">
        <p14:creationId xmlns:p14="http://schemas.microsoft.com/office/powerpoint/2010/main" val="109354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F1335-AC53-4915-A733-03841D67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Application Layer: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52865C2-F514-4C7E-B5E9-EE869581FC7F}"/>
              </a:ext>
            </a:extLst>
          </p:cNvPr>
          <p:cNvSpPr txBox="1">
            <a:spLocks/>
          </p:cNvSpPr>
          <p:nvPr/>
        </p:nvSpPr>
        <p:spPr>
          <a:xfrm>
            <a:off x="1141413" y="643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Tecnologías a utilizar</a:t>
            </a:r>
          </a:p>
        </p:txBody>
      </p:sp>
      <p:pic>
        <p:nvPicPr>
          <p:cNvPr id="7" name="Imagen 6" descr="Una Introducción a React y React Native - Wildix Blog">
            <a:extLst>
              <a:ext uri="{FF2B5EF4-FFF2-40B4-BE49-F238E27FC236}">
                <a16:creationId xmlns:a16="http://schemas.microsoft.com/office/drawing/2014/main" id="{48390ED4-D848-4A53-AC66-7226E90B4D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68" y="3132017"/>
            <a:ext cx="3824438" cy="1695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Se actualizará mi móvil a Android 10? La lista completa actualizada">
            <a:extLst>
              <a:ext uri="{FF2B5EF4-FFF2-40B4-BE49-F238E27FC236}">
                <a16:creationId xmlns:a16="http://schemas.microsoft.com/office/drawing/2014/main" id="{1C7AFACA-D33A-4A54-A958-E7BB697F0B5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79" y="3132017"/>
            <a:ext cx="3259527" cy="16954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5C830B4-0864-4910-A6E5-B5C23CB9CBB5}"/>
              </a:ext>
            </a:extLst>
          </p:cNvPr>
          <p:cNvSpPr txBox="1"/>
          <p:nvPr/>
        </p:nvSpPr>
        <p:spPr>
          <a:xfrm>
            <a:off x="2985247" y="4965557"/>
            <a:ext cx="219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6645F7-8FEC-4688-B47A-27462BA06429}"/>
              </a:ext>
            </a:extLst>
          </p:cNvPr>
          <p:cNvSpPr txBox="1"/>
          <p:nvPr/>
        </p:nvSpPr>
        <p:spPr>
          <a:xfrm>
            <a:off x="8184776" y="4940016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Aplicación Android</a:t>
            </a:r>
          </a:p>
        </p:txBody>
      </p:sp>
    </p:spTree>
    <p:extLst>
      <p:ext uri="{BB962C8B-B14F-4D97-AF65-F5344CB8AC3E}">
        <p14:creationId xmlns:p14="http://schemas.microsoft.com/office/powerpoint/2010/main" val="37296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459E-3D7C-D343-9AD0-FDF4E25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Planificación temporal, plan de desarrollo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78B36DE-8716-6341-B8D0-A9BDDFA4D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935911"/>
              </p:ext>
            </p:extLst>
          </p:nvPr>
        </p:nvGraphicFramePr>
        <p:xfrm>
          <a:off x="195432" y="1776112"/>
          <a:ext cx="11801136" cy="39038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5142">
                  <a:extLst>
                    <a:ext uri="{9D8B030D-6E8A-4147-A177-3AD203B41FA5}">
                      <a16:colId xmlns:a16="http://schemas.microsoft.com/office/drawing/2014/main" val="510356394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3299021958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1455915437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3692964118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2275534832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486481465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3256080889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4011795302"/>
                    </a:ext>
                  </a:extLst>
                </a:gridCol>
              </a:tblGrid>
              <a:tr h="975972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Prog</a:t>
                      </a:r>
                      <a:r>
                        <a:rPr lang="es-ES" dirty="0"/>
                        <a:t>. placa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Mqtt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Página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Interconexión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Revisión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82258"/>
                  </a:ext>
                </a:extLst>
              </a:tr>
              <a:tr h="9759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de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62703"/>
                  </a:ext>
                </a:extLst>
              </a:tr>
              <a:tr h="9759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de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92656"/>
                  </a:ext>
                </a:extLst>
              </a:tr>
              <a:tr h="9759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Orden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3º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5º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6º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7º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23113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D5DAAE4-7DFD-EF4E-8F3B-F1C834A9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94420"/>
              </p:ext>
            </p:extLst>
          </p:nvPr>
        </p:nvGraphicFramePr>
        <p:xfrm>
          <a:off x="2030412" y="5919442"/>
          <a:ext cx="812800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920886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4250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7845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803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semanas secuencialmente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de semanas</a:t>
                      </a:r>
                    </a:p>
                    <a:p>
                      <a:pPr algn="ctr"/>
                      <a:r>
                        <a:rPr lang="es-ES" dirty="0"/>
                        <a:t>estimadas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0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5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7B53D9-B605-5C43-956A-4B437826933D}"/>
              </a:ext>
            </a:extLst>
          </p:cNvPr>
          <p:cNvSpPr txBox="1"/>
          <p:nvPr/>
        </p:nvSpPr>
        <p:spPr>
          <a:xfrm>
            <a:off x="892513" y="2045791"/>
            <a:ext cx="10406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/>
              <a:t>FIN DE LA PRESENTACIÓN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E62C2E-7971-E94E-BE22-46F5F5D0C38D}"/>
              </a:ext>
            </a:extLst>
          </p:cNvPr>
          <p:cNvSpPr txBox="1"/>
          <p:nvPr/>
        </p:nvSpPr>
        <p:spPr>
          <a:xfrm>
            <a:off x="3697043" y="3913096"/>
            <a:ext cx="4797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Muchas gracias, 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335942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0825-3062-7E4E-BC50-8CABFD8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971E5-D7B0-ED4A-B0AE-38E95C8D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del problema.</a:t>
            </a:r>
          </a:p>
          <a:p>
            <a:r>
              <a:rPr lang="es-ES" dirty="0"/>
              <a:t>Objetivos y alcance del proyecto seleccionado.</a:t>
            </a:r>
          </a:p>
          <a:p>
            <a:r>
              <a:rPr lang="es-ES" dirty="0"/>
              <a:t>Descripción de ideas descartadas.</a:t>
            </a:r>
          </a:p>
          <a:p>
            <a:r>
              <a:rPr lang="es-ES" dirty="0"/>
              <a:t>Tecnologías a utilizar.</a:t>
            </a:r>
          </a:p>
          <a:p>
            <a:r>
              <a:rPr lang="es-ES" dirty="0"/>
              <a:t>Planificación temporal, plan de desarrollo.</a:t>
            </a:r>
          </a:p>
          <a:p>
            <a:r>
              <a:rPr lang="es-ES" dirty="0"/>
              <a:t>Resumen y conclusiones.</a:t>
            </a:r>
          </a:p>
        </p:txBody>
      </p:sp>
    </p:spTree>
    <p:extLst>
      <p:ext uri="{BB962C8B-B14F-4D97-AF65-F5344CB8AC3E}">
        <p14:creationId xmlns:p14="http://schemas.microsoft.com/office/powerpoint/2010/main" val="37740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F5B39-49DE-0C48-A0A7-FADDA598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4661123-2159-4ED1-80BD-8005350466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29" y="2071688"/>
            <a:ext cx="6806565" cy="3888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1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17926-B82C-3F4A-AEC7-95D8D1A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del problema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B0B2A3-ACE7-4DDC-9AEF-0301DBDF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2" y="2317396"/>
            <a:ext cx="2138697" cy="2330032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2CB623D4-89DC-4870-A9E5-1283EC1AC4F3}"/>
              </a:ext>
            </a:extLst>
          </p:cNvPr>
          <p:cNvSpPr txBox="1"/>
          <p:nvPr/>
        </p:nvSpPr>
        <p:spPr>
          <a:xfrm>
            <a:off x="2532983" y="4655723"/>
            <a:ext cx="213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Cámara de control de aforo</a:t>
            </a:r>
          </a:p>
          <a:p>
            <a:r>
              <a:rPr lang="es-ES" dirty="0" err="1"/>
              <a:t>MiniPc</a:t>
            </a:r>
            <a:r>
              <a:rPr lang="es-ES" dirty="0"/>
              <a:t> con software</a:t>
            </a:r>
          </a:p>
          <a:p>
            <a:r>
              <a:rPr lang="es-ES" dirty="0"/>
              <a:t>1534.60 euros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9EFC84-39EC-4E63-9023-F58582FB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04" y="2317396"/>
            <a:ext cx="2495916" cy="2323471"/>
          </a:xfrm>
          <a:prstGeom prst="rect">
            <a:avLst/>
          </a:prstGeom>
        </p:spPr>
      </p:pic>
      <p:sp>
        <p:nvSpPr>
          <p:cNvPr id="7" name="CuadroTexto 8">
            <a:extLst>
              <a:ext uri="{FF2B5EF4-FFF2-40B4-BE49-F238E27FC236}">
                <a16:creationId xmlns:a16="http://schemas.microsoft.com/office/drawing/2014/main" id="{4DDD3D79-A23B-4D04-84C9-B23563FF0A8B}"/>
              </a:ext>
            </a:extLst>
          </p:cNvPr>
          <p:cNvSpPr txBox="1"/>
          <p:nvPr/>
        </p:nvSpPr>
        <p:spPr>
          <a:xfrm>
            <a:off x="7415148" y="4658821"/>
            <a:ext cx="199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Torno </a:t>
            </a:r>
            <a:r>
              <a:rPr lang="es-ES" dirty="0" err="1"/>
              <a:t>bi-direccional</a:t>
            </a:r>
            <a:endParaRPr lang="es-ES" dirty="0"/>
          </a:p>
          <a:p>
            <a:r>
              <a:rPr lang="es-ES" dirty="0"/>
              <a:t>882 euros</a:t>
            </a:r>
          </a:p>
        </p:txBody>
      </p:sp>
    </p:spTree>
    <p:extLst>
      <p:ext uri="{BB962C8B-B14F-4D97-AF65-F5344CB8AC3E}">
        <p14:creationId xmlns:p14="http://schemas.microsoft.com/office/powerpoint/2010/main" val="24264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2CB74A7F-0757-F44F-8CAD-23126800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1" y="2389310"/>
            <a:ext cx="2417609" cy="1930842"/>
          </a:xfrm>
          <a:prstGeom prst="rect">
            <a:avLst/>
          </a:prstGeom>
        </p:spPr>
      </p:pic>
      <p:pic>
        <p:nvPicPr>
          <p:cNvPr id="5" name="Imagen 4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A7B2D6A6-EAFB-F040-A37C-8C3FDE4EBD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34" y="2210105"/>
            <a:ext cx="3100033" cy="2066689"/>
          </a:xfrm>
          <a:prstGeom prst="rect">
            <a:avLst/>
          </a:prstGeom>
        </p:spPr>
      </p:pic>
      <p:pic>
        <p:nvPicPr>
          <p:cNvPr id="6" name="Imagen 5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BD20C960-B494-5E45-894D-FAC60C0F5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26" y="4759142"/>
            <a:ext cx="2695130" cy="1374956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86D0883-7ABB-0C48-A2A4-FC337A8C00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30" y="4759142"/>
            <a:ext cx="2480310" cy="16535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D73630-B8DD-D141-A1E7-A82056503262}"/>
              </a:ext>
            </a:extLst>
          </p:cNvPr>
          <p:cNvSpPr txBox="1"/>
          <p:nvPr/>
        </p:nvSpPr>
        <p:spPr>
          <a:xfrm>
            <a:off x="901798" y="4335269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Lectores en la entrada y salida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8BB2BE-B242-CE40-8B33-CCE49A3D67A6}"/>
              </a:ext>
            </a:extLst>
          </p:cNvPr>
          <p:cNvSpPr txBox="1"/>
          <p:nvPr/>
        </p:nvSpPr>
        <p:spPr>
          <a:xfrm>
            <a:off x="6140418" y="4276793"/>
            <a:ext cx="37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 web mostrará aforo disponible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044178-0D69-534C-A24C-2B402AC02D50}"/>
              </a:ext>
            </a:extLst>
          </p:cNvPr>
          <p:cNvSpPr txBox="1"/>
          <p:nvPr/>
        </p:nvSpPr>
        <p:spPr>
          <a:xfrm>
            <a:off x="2969876" y="6176690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Posibilidad de nuevos registros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9C4CF7-524E-264C-BF65-B76F5DF37B42}"/>
              </a:ext>
            </a:extLst>
          </p:cNvPr>
          <p:cNvSpPr txBox="1"/>
          <p:nvPr/>
        </p:nvSpPr>
        <p:spPr>
          <a:xfrm>
            <a:off x="7809360" y="6412682"/>
            <a:ext cx="32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Alertas y avisos de emergencias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05AD64-BEDC-C542-BD39-4DE654BA4E46}"/>
              </a:ext>
            </a:extLst>
          </p:cNvPr>
          <p:cNvSpPr txBox="1"/>
          <p:nvPr/>
        </p:nvSpPr>
        <p:spPr>
          <a:xfrm>
            <a:off x="1141413" y="1873867"/>
            <a:ext cx="18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Objetivo:</a:t>
            </a:r>
          </a:p>
        </p:txBody>
      </p:sp>
    </p:spTree>
    <p:extLst>
      <p:ext uri="{BB962C8B-B14F-4D97-AF65-F5344CB8AC3E}">
        <p14:creationId xmlns:p14="http://schemas.microsoft.com/office/powerpoint/2010/main" val="135106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FB50A3-4000-DA46-9D6E-B9A099D30935}"/>
              </a:ext>
            </a:extLst>
          </p:cNvPr>
          <p:cNvSpPr txBox="1"/>
          <p:nvPr/>
        </p:nvSpPr>
        <p:spPr>
          <a:xfrm>
            <a:off x="2040997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Supermercados</a:t>
            </a:r>
          </a:p>
        </p:txBody>
      </p:sp>
      <p:pic>
        <p:nvPicPr>
          <p:cNvPr id="5" name="Marcador de contenido 4" descr="Tienda con ventanas grandes y letras de colores&#10;&#10;Descripción generada automáticamente con confianza media">
            <a:extLst>
              <a:ext uri="{FF2B5EF4-FFF2-40B4-BE49-F238E27FC236}">
                <a16:creationId xmlns:a16="http://schemas.microsoft.com/office/drawing/2014/main" id="{E3A50CA3-AE3D-5745-B1DA-D103A46D0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5" y="2766863"/>
            <a:ext cx="2657341" cy="17170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340E34E-79FC-734C-AAD4-98BCA05666C0}"/>
              </a:ext>
            </a:extLst>
          </p:cNvPr>
          <p:cNvSpPr txBox="1"/>
          <p:nvPr/>
        </p:nvSpPr>
        <p:spPr>
          <a:xfrm>
            <a:off x="1141413" y="1912422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Alcance:</a:t>
            </a:r>
          </a:p>
        </p:txBody>
      </p:sp>
      <p:pic>
        <p:nvPicPr>
          <p:cNvPr id="8" name="Imagen 7" descr="Imagen que contiene interior, edificio, ventana, cuarto&#10;&#10;Descripción generada automáticamente">
            <a:extLst>
              <a:ext uri="{FF2B5EF4-FFF2-40B4-BE49-F238E27FC236}">
                <a16:creationId xmlns:a16="http://schemas.microsoft.com/office/drawing/2014/main" id="{263250DE-A1D5-7344-A169-568A683C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94" y="4547664"/>
            <a:ext cx="3089611" cy="1314469"/>
          </a:xfrm>
          <a:prstGeom prst="rect">
            <a:avLst/>
          </a:prstGeom>
        </p:spPr>
      </p:pic>
      <p:pic>
        <p:nvPicPr>
          <p:cNvPr id="9" name="Imagen 8" descr="Un grupo de personas caminando en una plaza&#10;&#10;Descripción generada automáticamente">
            <a:extLst>
              <a:ext uri="{FF2B5EF4-FFF2-40B4-BE49-F238E27FC236}">
                <a16:creationId xmlns:a16="http://schemas.microsoft.com/office/drawing/2014/main" id="{0B24C296-B581-FC44-BB00-029429B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50" y="2608297"/>
            <a:ext cx="2814561" cy="18756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E233EF-EAE9-754F-9110-BF71A6DD83A8}"/>
              </a:ext>
            </a:extLst>
          </p:cNvPr>
          <p:cNvSpPr txBox="1"/>
          <p:nvPr/>
        </p:nvSpPr>
        <p:spPr>
          <a:xfrm>
            <a:off x="5222634" y="5870150"/>
            <a:ext cx="220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Estadios de fútbol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7F9C16-8C14-D348-8F98-C1FD4211B120}"/>
              </a:ext>
            </a:extLst>
          </p:cNvPr>
          <p:cNvSpPr txBox="1"/>
          <p:nvPr/>
        </p:nvSpPr>
        <p:spPr>
          <a:xfrm>
            <a:off x="9000580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Universidades</a:t>
            </a:r>
          </a:p>
        </p:txBody>
      </p:sp>
    </p:spTree>
    <p:extLst>
      <p:ext uri="{BB962C8B-B14F-4D97-AF65-F5344CB8AC3E}">
        <p14:creationId xmlns:p14="http://schemas.microsoft.com/office/powerpoint/2010/main" val="21109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90FB8-3034-614E-AABE-EC9EE6B5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 de ideas descartadas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435318-EDC8-544F-A763-315FB79E3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03" y="1814827"/>
            <a:ext cx="2588206" cy="171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B5C41-3ABD-7846-89A9-806F039F0963}"/>
              </a:ext>
            </a:extLst>
          </p:cNvPr>
          <p:cNvSpPr txBox="1"/>
          <p:nvPr/>
        </p:nvSpPr>
        <p:spPr>
          <a:xfrm>
            <a:off x="1893603" y="3713359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ES" dirty="0"/>
              <a:t>istema de ultrasonidos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AC782-9959-2946-9D5A-FC1C0BA71E26}"/>
              </a:ext>
            </a:extLst>
          </p:cNvPr>
          <p:cNvSpPr txBox="1"/>
          <p:nvPr/>
        </p:nvSpPr>
        <p:spPr>
          <a:xfrm>
            <a:off x="7011328" y="3708455"/>
            <a:ext cx="236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ES" dirty="0"/>
              <a:t>istema de infrarrojos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9D241-E708-D342-B770-479BED34F097}"/>
              </a:ext>
            </a:extLst>
          </p:cNvPr>
          <p:cNvSpPr txBox="1"/>
          <p:nvPr/>
        </p:nvSpPr>
        <p:spPr>
          <a:xfrm>
            <a:off x="1893602" y="6208538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Reconocimiento facial</a:t>
            </a:r>
            <a:endParaRPr lang="en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E683F-4434-654E-B795-CB0E384F7E1E}"/>
              </a:ext>
            </a:extLst>
          </p:cNvPr>
          <p:cNvSpPr txBox="1"/>
          <p:nvPr/>
        </p:nvSpPr>
        <p:spPr>
          <a:xfrm>
            <a:off x="6898325" y="6208538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Módulo NFC</a:t>
            </a:r>
            <a:endParaRPr lang="en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A48AAE-8CC7-B54C-BA27-19571293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29" y="1829387"/>
            <a:ext cx="23622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conocimiento facial para las cámaras de videovigilancia de los hogares y  oficinas • CASADOMO">
            <a:extLst>
              <a:ext uri="{FF2B5EF4-FFF2-40B4-BE49-F238E27FC236}">
                <a16:creationId xmlns:a16="http://schemas.microsoft.com/office/drawing/2014/main" id="{7BC710A5-3CAD-0841-B94B-2E8018C5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30" y="4222935"/>
            <a:ext cx="2887551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71EB3A-782B-9548-A6A3-193C5C811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2288"/>
          <a:stretch/>
        </p:blipFill>
        <p:spPr bwMode="auto">
          <a:xfrm>
            <a:off x="6503284" y="4274805"/>
            <a:ext cx="3378289" cy="16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0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2444-6B12-B94A-AFDC-595C0541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B5CEF-C6A8-6742-973E-06688D09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Perception Layer: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llavero NFC Mifare classic 1K">
            <a:extLst>
              <a:ext uri="{FF2B5EF4-FFF2-40B4-BE49-F238E27FC236}">
                <a16:creationId xmlns:a16="http://schemas.microsoft.com/office/drawing/2014/main" id="{BEBD8EBF-6455-402F-95F7-B4F5EE9D94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3168809"/>
            <a:ext cx="1882775" cy="170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Módulo de lectura y escritura RFID RC522, NFC, escudo inteligente abierto,  Sensor de tarjeta RF IC + S50 RFID, tarjeta inteligente Compatible con  Arduino|rfid rc522|rfid smartrfid smart card - AliExpress">
            <a:extLst>
              <a:ext uri="{FF2B5EF4-FFF2-40B4-BE49-F238E27FC236}">
                <a16:creationId xmlns:a16="http://schemas.microsoft.com/office/drawing/2014/main" id="{55139AD0-CDC2-4E4E-BCFD-257BAB7B70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75" y="4180812"/>
            <a:ext cx="2483485" cy="205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NodeMCU v2 ESP8266 WiFi">
            <a:extLst>
              <a:ext uri="{FF2B5EF4-FFF2-40B4-BE49-F238E27FC236}">
                <a16:creationId xmlns:a16="http://schemas.microsoft.com/office/drawing/2014/main" id="{433448D5-F621-4B36-ADCC-64755D1D2C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571" y="2597757"/>
            <a:ext cx="2783840" cy="15830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DBC48FF-C7D2-4EB8-86DF-CAC5C4CEB256}"/>
              </a:ext>
            </a:extLst>
          </p:cNvPr>
          <p:cNvSpPr txBox="1"/>
          <p:nvPr/>
        </p:nvSpPr>
        <p:spPr>
          <a:xfrm>
            <a:off x="1996823" y="5024278"/>
            <a:ext cx="149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Llavero NFC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B0BF58-7FB8-4C9E-838D-70054301EAD4}"/>
              </a:ext>
            </a:extLst>
          </p:cNvPr>
          <p:cNvSpPr txBox="1"/>
          <p:nvPr/>
        </p:nvSpPr>
        <p:spPr>
          <a:xfrm>
            <a:off x="5710648" y="6279775"/>
            <a:ext cx="17750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NFC RC52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83B225-3442-4641-BDC0-75D6A006582E}"/>
              </a:ext>
            </a:extLst>
          </p:cNvPr>
          <p:cNvSpPr txBox="1"/>
          <p:nvPr/>
        </p:nvSpPr>
        <p:spPr>
          <a:xfrm>
            <a:off x="9100323" y="4316506"/>
            <a:ext cx="17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ESP 8266</a:t>
            </a:r>
          </a:p>
        </p:txBody>
      </p:sp>
    </p:spTree>
    <p:extLst>
      <p:ext uri="{BB962C8B-B14F-4D97-AF65-F5344CB8AC3E}">
        <p14:creationId xmlns:p14="http://schemas.microsoft.com/office/powerpoint/2010/main" val="315601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110F1-30D8-4E94-81B0-090E90DE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Network Layer: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76F9E2F-4509-4A9A-9D3F-6CE367E25689}"/>
              </a:ext>
            </a:extLst>
          </p:cNvPr>
          <p:cNvSpPr txBox="1">
            <a:spLocks/>
          </p:cNvSpPr>
          <p:nvPr/>
        </p:nvSpPr>
        <p:spPr>
          <a:xfrm>
            <a:off x="1141413" y="643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Tecnologías a utilizar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D3DFA6-802E-4BB7-9F39-43961819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3" y="3122991"/>
            <a:ext cx="2170959" cy="19232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3692396-F4B7-4116-9CBA-164E28620C37}"/>
              </a:ext>
            </a:extLst>
          </p:cNvPr>
          <p:cNvSpPr txBox="1"/>
          <p:nvPr/>
        </p:nvSpPr>
        <p:spPr>
          <a:xfrm>
            <a:off x="3039036" y="5168616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CHIP WIFI</a:t>
            </a:r>
          </a:p>
        </p:txBody>
      </p:sp>
      <p:pic>
        <p:nvPicPr>
          <p:cNvPr id="10" name="Imagen 9" descr="Wifi en casa. Crear o mejorar nuestra red inalámbrica - dsd0 tecnología  informática">
            <a:extLst>
              <a:ext uri="{FF2B5EF4-FFF2-40B4-BE49-F238E27FC236}">
                <a16:creationId xmlns:a16="http://schemas.microsoft.com/office/drawing/2014/main" id="{C1FF9316-FB4F-4F7F-890E-D282A9DC78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263" y="3122990"/>
            <a:ext cx="2913013" cy="20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DC6ED0-CF1C-468B-92E7-1FCFF43DD95D}"/>
              </a:ext>
            </a:extLst>
          </p:cNvPr>
          <p:cNvSpPr txBox="1"/>
          <p:nvPr/>
        </p:nvSpPr>
        <p:spPr>
          <a:xfrm>
            <a:off x="8023411" y="5201307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655137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A4A4A4"/>
      </a:dk1>
      <a:lt1>
        <a:sysClr val="window" lastClr="373737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A4A4A4"/>
      </a:dk1>
      <a:lt1>
        <a:sysClr val="window" lastClr="37373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97</TotalTime>
  <Words>248</Words>
  <Application>Microsoft Office PowerPoint</Application>
  <PresentationFormat>Panorámica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Circuito</vt:lpstr>
      <vt:lpstr>Control de aforo </vt:lpstr>
      <vt:lpstr>índice</vt:lpstr>
      <vt:lpstr>Introducción</vt:lpstr>
      <vt:lpstr>Análisis del problema</vt:lpstr>
      <vt:lpstr>Objetivos y alcance del proyecto seleccionado</vt:lpstr>
      <vt:lpstr>Objetivos y alcance del proyecto seleccionado</vt:lpstr>
      <vt:lpstr>Descripción de ideas descartadas</vt:lpstr>
      <vt:lpstr>Tecnologías a utilizar</vt:lpstr>
      <vt:lpstr>Presentación de PowerPoint</vt:lpstr>
      <vt:lpstr>Presentación de PowerPoint</vt:lpstr>
      <vt:lpstr>Presentación de PowerPoint</vt:lpstr>
      <vt:lpstr>Planificación temporal, plan de desarrollo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aforo </dc:title>
  <dc:creator>Microsoft Office User</dc:creator>
  <cp:lastModifiedBy>Fando Álamo José Manuel</cp:lastModifiedBy>
  <cp:revision>6</cp:revision>
  <dcterms:created xsi:type="dcterms:W3CDTF">2021-10-21T16:23:46Z</dcterms:created>
  <dcterms:modified xsi:type="dcterms:W3CDTF">2021-10-21T22:53:38Z</dcterms:modified>
</cp:coreProperties>
</file>