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A0F6-F4BF-D147-AC57-5D0753BA1C2F}" type="datetimeFigureOut">
              <a:rPr lang="es-ES" smtClean="0"/>
              <a:t>22/10/2021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3B5A-2FA3-574D-A8EF-29217CB88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3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3B5A-2FA3-574D-A8EF-29217CB882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81DF-0A54-C94B-ACB7-DCD56D31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Control de aforo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832FB-166D-2E40-BE54-D7872B6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520" y="490775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i="1" dirty="0"/>
              <a:t>Daniel Verduras gallego – 09102432k</a:t>
            </a:r>
          </a:p>
          <a:p>
            <a:pPr algn="ctr"/>
            <a:r>
              <a:rPr lang="es-ES" i="1" dirty="0"/>
              <a:t>José </a:t>
            </a:r>
            <a:r>
              <a:rPr lang="es-ES" i="1" dirty="0" err="1"/>
              <a:t>manuel</a:t>
            </a:r>
            <a:r>
              <a:rPr lang="es-ES" i="1" dirty="0"/>
              <a:t> fango álamo – 09098809d</a:t>
            </a:r>
          </a:p>
          <a:p>
            <a:pPr algn="ctr"/>
            <a:r>
              <a:rPr lang="es-ES" i="1" dirty="0"/>
              <a:t>Pablo morales </a:t>
            </a:r>
            <a:r>
              <a:rPr lang="es-ES" i="1" dirty="0" err="1"/>
              <a:t>ambrós</a:t>
            </a:r>
            <a:r>
              <a:rPr lang="es-ES" i="1" dirty="0"/>
              <a:t> – 03149950p</a:t>
            </a:r>
          </a:p>
          <a:p>
            <a:pPr algn="ctr"/>
            <a:r>
              <a:rPr lang="es-ES" i="1" dirty="0" err="1"/>
              <a:t>gorka</a:t>
            </a:r>
            <a:r>
              <a:rPr lang="es-ES" i="1" dirty="0"/>
              <a:t> rojas de la orden – 03149588z</a:t>
            </a:r>
          </a:p>
        </p:txBody>
      </p:sp>
    </p:spTree>
    <p:extLst>
      <p:ext uri="{BB962C8B-B14F-4D97-AF65-F5344CB8AC3E}">
        <p14:creationId xmlns:p14="http://schemas.microsoft.com/office/powerpoint/2010/main" val="337010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7B53D9-B605-5C43-956A-4B437826933D}"/>
              </a:ext>
            </a:extLst>
          </p:cNvPr>
          <p:cNvSpPr txBox="1"/>
          <p:nvPr/>
        </p:nvSpPr>
        <p:spPr>
          <a:xfrm>
            <a:off x="892513" y="2045791"/>
            <a:ext cx="1040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FIN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62C2E-7971-E94E-BE22-46F5F5D0C38D}"/>
              </a:ext>
            </a:extLst>
          </p:cNvPr>
          <p:cNvSpPr txBox="1"/>
          <p:nvPr/>
        </p:nvSpPr>
        <p:spPr>
          <a:xfrm>
            <a:off x="3697043" y="3913096"/>
            <a:ext cx="479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Muchas gracias, 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3594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0825-3062-7E4E-BC50-8CABFD8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971E5-D7B0-ED4A-B0AE-38E95C8D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problema.</a:t>
            </a:r>
          </a:p>
          <a:p>
            <a:r>
              <a:rPr lang="es-ES" dirty="0"/>
              <a:t>Objetivos y alcance del proyecto seleccionado.</a:t>
            </a:r>
          </a:p>
          <a:p>
            <a:r>
              <a:rPr lang="es-ES" dirty="0"/>
              <a:t>Descripción de ideas descartadas.</a:t>
            </a:r>
          </a:p>
          <a:p>
            <a:r>
              <a:rPr lang="es-ES" dirty="0"/>
              <a:t>Tecnologías a utilizar.</a:t>
            </a:r>
          </a:p>
          <a:p>
            <a:r>
              <a:rPr lang="es-ES" dirty="0"/>
              <a:t>Planificación temporal, plan de desarrollo.</a:t>
            </a:r>
          </a:p>
          <a:p>
            <a:r>
              <a:rPr lang="es-ES" dirty="0"/>
              <a:t>Resumen y conclusiones.</a:t>
            </a:r>
          </a:p>
        </p:txBody>
      </p:sp>
    </p:spTree>
    <p:extLst>
      <p:ext uri="{BB962C8B-B14F-4D97-AF65-F5344CB8AC3E}">
        <p14:creationId xmlns:p14="http://schemas.microsoft.com/office/powerpoint/2010/main" val="37740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F5B39-49DE-0C48-A0A7-FADDA59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4661123-2159-4ED1-80BD-800535046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29" y="2107205"/>
            <a:ext cx="6806565" cy="3888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1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17926-B82C-3F4A-AEC7-95D8D1A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problema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B0B2A3-ACE7-4DDC-9AEF-0301DBD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1" y="2093807"/>
            <a:ext cx="2138697" cy="23300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B623D4-89DC-4870-A9E5-1283EC1AC4F3}"/>
              </a:ext>
            </a:extLst>
          </p:cNvPr>
          <p:cNvSpPr txBox="1"/>
          <p:nvPr/>
        </p:nvSpPr>
        <p:spPr>
          <a:xfrm>
            <a:off x="2532982" y="4432134"/>
            <a:ext cx="213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Cámara de control de aforo</a:t>
            </a:r>
          </a:p>
          <a:p>
            <a:r>
              <a:rPr lang="es-ES" dirty="0" err="1"/>
              <a:t>MiniPc</a:t>
            </a:r>
            <a:r>
              <a:rPr lang="es-ES" dirty="0"/>
              <a:t> con software</a:t>
            </a:r>
          </a:p>
          <a:p>
            <a:r>
              <a:rPr lang="es-ES" dirty="0"/>
              <a:t>1534.60 euros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9EFC84-39EC-4E63-9023-F58582FB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03" y="2093807"/>
            <a:ext cx="2495916" cy="23234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DD3D79-A23B-4D04-84C9-B23563FF0A8B}"/>
              </a:ext>
            </a:extLst>
          </p:cNvPr>
          <p:cNvSpPr txBox="1"/>
          <p:nvPr/>
        </p:nvSpPr>
        <p:spPr>
          <a:xfrm>
            <a:off x="7415147" y="4435232"/>
            <a:ext cx="199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Torno </a:t>
            </a:r>
            <a:r>
              <a:rPr lang="es-ES" dirty="0" err="1"/>
              <a:t>bi-direccional</a:t>
            </a:r>
            <a:endParaRPr lang="es-ES" dirty="0"/>
          </a:p>
          <a:p>
            <a:r>
              <a:rPr lang="es-ES" dirty="0"/>
              <a:t>882 euros</a:t>
            </a:r>
          </a:p>
        </p:txBody>
      </p:sp>
    </p:spTree>
    <p:extLst>
      <p:ext uri="{BB962C8B-B14F-4D97-AF65-F5344CB8AC3E}">
        <p14:creationId xmlns:p14="http://schemas.microsoft.com/office/powerpoint/2010/main" val="24264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CB74A7F-0757-F44F-8CAD-23126800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1" y="2389310"/>
            <a:ext cx="2417609" cy="1930842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7B2D6A6-EAFB-F040-A37C-8C3FDE4EBD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34" y="2210105"/>
            <a:ext cx="3100033" cy="2066689"/>
          </a:xfrm>
          <a:prstGeom prst="rect">
            <a:avLst/>
          </a:prstGeom>
        </p:spPr>
      </p:pic>
      <p:pic>
        <p:nvPicPr>
          <p:cNvPr id="6" name="Imagen 5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BD20C960-B494-5E45-894D-FAC60C0F5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26" y="4759142"/>
            <a:ext cx="2695130" cy="1374956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86D0883-7ABB-0C48-A2A4-FC337A8C0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0" y="4759142"/>
            <a:ext cx="2480310" cy="1653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73630-B8DD-D141-A1E7-A82056503262}"/>
              </a:ext>
            </a:extLst>
          </p:cNvPr>
          <p:cNvSpPr txBox="1"/>
          <p:nvPr/>
        </p:nvSpPr>
        <p:spPr>
          <a:xfrm>
            <a:off x="901798" y="4335269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Lectores en la entrada y salida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8BB2BE-B242-CE40-8B33-CCE49A3D67A6}"/>
              </a:ext>
            </a:extLst>
          </p:cNvPr>
          <p:cNvSpPr txBox="1"/>
          <p:nvPr/>
        </p:nvSpPr>
        <p:spPr>
          <a:xfrm>
            <a:off x="6140418" y="4276793"/>
            <a:ext cx="37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web mostrará aforo disponible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044178-0D69-534C-A24C-2B402AC02D50}"/>
              </a:ext>
            </a:extLst>
          </p:cNvPr>
          <p:cNvSpPr txBox="1"/>
          <p:nvPr/>
        </p:nvSpPr>
        <p:spPr>
          <a:xfrm>
            <a:off x="2969876" y="6176690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Posibilidad de nuevos registros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9C4CF7-524E-264C-BF65-B76F5DF37B42}"/>
              </a:ext>
            </a:extLst>
          </p:cNvPr>
          <p:cNvSpPr txBox="1"/>
          <p:nvPr/>
        </p:nvSpPr>
        <p:spPr>
          <a:xfrm>
            <a:off x="7809360" y="6412682"/>
            <a:ext cx="32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Alertas y avisos de emergencias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05AD64-BEDC-C542-BD39-4DE654BA4E46}"/>
              </a:ext>
            </a:extLst>
          </p:cNvPr>
          <p:cNvSpPr txBox="1"/>
          <p:nvPr/>
        </p:nvSpPr>
        <p:spPr>
          <a:xfrm>
            <a:off x="1141413" y="1873867"/>
            <a:ext cx="18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13510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FB50A3-4000-DA46-9D6E-B9A099D30935}"/>
              </a:ext>
            </a:extLst>
          </p:cNvPr>
          <p:cNvSpPr txBox="1"/>
          <p:nvPr/>
        </p:nvSpPr>
        <p:spPr>
          <a:xfrm>
            <a:off x="2040997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Supermercados</a:t>
            </a:r>
          </a:p>
        </p:txBody>
      </p:sp>
      <p:pic>
        <p:nvPicPr>
          <p:cNvPr id="5" name="Marcador de contenido 4" descr="Tienda con ventanas grandes y letras de colores&#10;&#10;Descripción generada automáticamente con confianza media">
            <a:extLst>
              <a:ext uri="{FF2B5EF4-FFF2-40B4-BE49-F238E27FC236}">
                <a16:creationId xmlns:a16="http://schemas.microsoft.com/office/drawing/2014/main" id="{E3A50CA3-AE3D-5745-B1DA-D103A46D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5" y="2766863"/>
            <a:ext cx="2657341" cy="1717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40E34E-79FC-734C-AAD4-98BCA05666C0}"/>
              </a:ext>
            </a:extLst>
          </p:cNvPr>
          <p:cNvSpPr txBox="1"/>
          <p:nvPr/>
        </p:nvSpPr>
        <p:spPr>
          <a:xfrm>
            <a:off x="1141413" y="1912422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Alcance:</a:t>
            </a:r>
          </a:p>
        </p:txBody>
      </p:sp>
      <p:pic>
        <p:nvPicPr>
          <p:cNvPr id="8" name="Imagen 7" descr="Imagen que contiene interior, edificio, ventana, cuarto&#10;&#10;Descripción generada automáticamente">
            <a:extLst>
              <a:ext uri="{FF2B5EF4-FFF2-40B4-BE49-F238E27FC236}">
                <a16:creationId xmlns:a16="http://schemas.microsoft.com/office/drawing/2014/main" id="{263250DE-A1D5-7344-A169-568A683C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4" y="4547664"/>
            <a:ext cx="3089611" cy="1314469"/>
          </a:xfrm>
          <a:prstGeom prst="rect">
            <a:avLst/>
          </a:prstGeom>
        </p:spPr>
      </p:pic>
      <p:pic>
        <p:nvPicPr>
          <p:cNvPr id="9" name="Imagen 8" descr="Un grupo de personas caminando en una plaza&#10;&#10;Descripción generada automáticamente">
            <a:extLst>
              <a:ext uri="{FF2B5EF4-FFF2-40B4-BE49-F238E27FC236}">
                <a16:creationId xmlns:a16="http://schemas.microsoft.com/office/drawing/2014/main" id="{0B24C296-B581-FC44-BB00-029429B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50" y="2608297"/>
            <a:ext cx="2814561" cy="18756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E233EF-EAE9-754F-9110-BF71A6DD83A8}"/>
              </a:ext>
            </a:extLst>
          </p:cNvPr>
          <p:cNvSpPr txBox="1"/>
          <p:nvPr/>
        </p:nvSpPr>
        <p:spPr>
          <a:xfrm>
            <a:off x="5222634" y="5870150"/>
            <a:ext cx="220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Estadios de fútbol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7F9C16-8C14-D348-8F98-C1FD4211B120}"/>
              </a:ext>
            </a:extLst>
          </p:cNvPr>
          <p:cNvSpPr txBox="1"/>
          <p:nvPr/>
        </p:nvSpPr>
        <p:spPr>
          <a:xfrm>
            <a:off x="9000580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Universidades</a:t>
            </a:r>
          </a:p>
        </p:txBody>
      </p:sp>
    </p:spTree>
    <p:extLst>
      <p:ext uri="{BB962C8B-B14F-4D97-AF65-F5344CB8AC3E}">
        <p14:creationId xmlns:p14="http://schemas.microsoft.com/office/powerpoint/2010/main" val="21109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0FB8-3034-614E-AABE-EC9EE6B5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ideas descartadas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435318-EDC8-544F-A763-315FB79E3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03" y="1814827"/>
            <a:ext cx="2588206" cy="171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B5C41-3ABD-7846-89A9-806F039F0963}"/>
              </a:ext>
            </a:extLst>
          </p:cNvPr>
          <p:cNvSpPr txBox="1"/>
          <p:nvPr/>
        </p:nvSpPr>
        <p:spPr>
          <a:xfrm>
            <a:off x="1893603" y="3713359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ultrasonidos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AC782-9959-2946-9D5A-FC1C0BA71E26}"/>
              </a:ext>
            </a:extLst>
          </p:cNvPr>
          <p:cNvSpPr txBox="1"/>
          <p:nvPr/>
        </p:nvSpPr>
        <p:spPr>
          <a:xfrm>
            <a:off x="7011328" y="3708455"/>
            <a:ext cx="23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infrarrojos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9D241-E708-D342-B770-479BED34F097}"/>
              </a:ext>
            </a:extLst>
          </p:cNvPr>
          <p:cNvSpPr txBox="1"/>
          <p:nvPr/>
        </p:nvSpPr>
        <p:spPr>
          <a:xfrm>
            <a:off x="1893602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Reconocimiento facial</a:t>
            </a:r>
            <a:endParaRPr lang="en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683F-4434-654E-B795-CB0E384F7E1E}"/>
              </a:ext>
            </a:extLst>
          </p:cNvPr>
          <p:cNvSpPr txBox="1"/>
          <p:nvPr/>
        </p:nvSpPr>
        <p:spPr>
          <a:xfrm>
            <a:off x="6898325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Módulo NFC</a:t>
            </a:r>
            <a:endParaRPr lang="en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48AAE-8CC7-B54C-BA27-19571293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29" y="1829387"/>
            <a:ext cx="2362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onocimiento facial para las cámaras de videovigilancia de los hogares y  oficinas • CASADOMO">
            <a:extLst>
              <a:ext uri="{FF2B5EF4-FFF2-40B4-BE49-F238E27FC236}">
                <a16:creationId xmlns:a16="http://schemas.microsoft.com/office/drawing/2014/main" id="{7BC710A5-3CAD-0841-B94B-2E8018C5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30" y="4222935"/>
            <a:ext cx="2887551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71EB3A-782B-9548-A6A3-193C5C811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2288"/>
          <a:stretch/>
        </p:blipFill>
        <p:spPr bwMode="auto">
          <a:xfrm>
            <a:off x="6503284" y="4274805"/>
            <a:ext cx="3378289" cy="16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2444-6B12-B94A-AFDC-595C0541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5CEF-C6A8-6742-973E-06688D09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0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459E-3D7C-D343-9AD0-FDF4E25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Planificación temporal, plan de desarrollo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78B36DE-8716-6341-B8D0-A9BDDFA4D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35911"/>
              </p:ext>
            </p:extLst>
          </p:nvPr>
        </p:nvGraphicFramePr>
        <p:xfrm>
          <a:off x="195432" y="1776112"/>
          <a:ext cx="11801136" cy="3903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5142">
                  <a:extLst>
                    <a:ext uri="{9D8B030D-6E8A-4147-A177-3AD203B41FA5}">
                      <a16:colId xmlns:a16="http://schemas.microsoft.com/office/drawing/2014/main" val="510356394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299021958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1455915437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692964118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2275534832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486481465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256080889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4011795302"/>
                    </a:ext>
                  </a:extLst>
                </a:gridCol>
              </a:tblGrid>
              <a:tr h="975972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Prog</a:t>
                      </a:r>
                      <a:r>
                        <a:rPr lang="es-ES" dirty="0"/>
                        <a:t>. placa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Mqtt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Página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Interconexión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Revisión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82258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62703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92656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Orden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5º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6º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7º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23113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D5DAAE4-7DFD-EF4E-8F3B-F1C834A9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94420"/>
              </p:ext>
            </p:extLst>
          </p:nvPr>
        </p:nvGraphicFramePr>
        <p:xfrm>
          <a:off x="2030412" y="5919442"/>
          <a:ext cx="81280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2088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4250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7845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803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semanas secuencialmente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semanas</a:t>
                      </a:r>
                    </a:p>
                    <a:p>
                      <a:pPr algn="ctr"/>
                      <a:r>
                        <a:rPr lang="es-ES" dirty="0"/>
                        <a:t>estimadas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0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101</TotalTime>
  <Words>208</Words>
  <Application>Microsoft Office PowerPoint</Application>
  <PresentationFormat>Panorámica</PresentationFormat>
  <Paragraphs>99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Control de aforo </vt:lpstr>
      <vt:lpstr>índice</vt:lpstr>
      <vt:lpstr>Introducción</vt:lpstr>
      <vt:lpstr>Análisis del problema</vt:lpstr>
      <vt:lpstr>Objetivos y alcance del proyecto seleccionado</vt:lpstr>
      <vt:lpstr>Objetivos y alcance del proyecto seleccionado</vt:lpstr>
      <vt:lpstr>Descripción de ideas descartadas</vt:lpstr>
      <vt:lpstr>Tecnologías a utilizar</vt:lpstr>
      <vt:lpstr>Planificación temporal, plan de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aforo </dc:title>
  <dc:creator>Microsoft Office User</dc:creator>
  <cp:lastModifiedBy>Daniel Verduras Gallego</cp:lastModifiedBy>
  <cp:revision>5</cp:revision>
  <dcterms:created xsi:type="dcterms:W3CDTF">2021-10-21T16:23:46Z</dcterms:created>
  <dcterms:modified xsi:type="dcterms:W3CDTF">2021-10-21T22:38:25Z</dcterms:modified>
</cp:coreProperties>
</file>