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1A0F6-F4BF-D147-AC57-5D0753BA1C2F}" type="datetimeFigureOut">
              <a:rPr lang="es-ES" smtClean="0"/>
              <a:t>21/10/21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F3B5A-2FA3-574D-A8EF-29217CB88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33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3B5A-2FA3-574D-A8EF-29217CB882A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80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81DF-0A54-C94B-ACB7-DCD56D31E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Control de aforo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832FB-166D-2E40-BE54-D7872B66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520" y="4907756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i="1" dirty="0"/>
              <a:t>Daniel Verduras gallego – 09102432k</a:t>
            </a:r>
          </a:p>
          <a:p>
            <a:pPr algn="ctr"/>
            <a:r>
              <a:rPr lang="es-ES" i="1" dirty="0"/>
              <a:t>José </a:t>
            </a:r>
            <a:r>
              <a:rPr lang="es-ES" i="1" dirty="0" err="1"/>
              <a:t>manuel</a:t>
            </a:r>
            <a:r>
              <a:rPr lang="es-ES" i="1" dirty="0"/>
              <a:t> fango álamo – 09098809d</a:t>
            </a:r>
          </a:p>
          <a:p>
            <a:pPr algn="ctr"/>
            <a:r>
              <a:rPr lang="es-ES" i="1" dirty="0"/>
              <a:t>Pablo morales </a:t>
            </a:r>
            <a:r>
              <a:rPr lang="es-ES" i="1" dirty="0" err="1"/>
              <a:t>ambrós</a:t>
            </a:r>
            <a:r>
              <a:rPr lang="es-ES" i="1" dirty="0"/>
              <a:t> – 03149950p</a:t>
            </a:r>
          </a:p>
          <a:p>
            <a:pPr algn="ctr"/>
            <a:r>
              <a:rPr lang="es-ES" i="1" dirty="0" err="1"/>
              <a:t>gorka</a:t>
            </a:r>
            <a:r>
              <a:rPr lang="es-ES" i="1" dirty="0"/>
              <a:t> rojas de la orden – 03149588z</a:t>
            </a:r>
          </a:p>
        </p:txBody>
      </p:sp>
    </p:spTree>
    <p:extLst>
      <p:ext uri="{BB962C8B-B14F-4D97-AF65-F5344CB8AC3E}">
        <p14:creationId xmlns:p14="http://schemas.microsoft.com/office/powerpoint/2010/main" val="337010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F640-0E94-B54F-83A6-5CB6A06C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Resumen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540C5-D53E-DF45-B270-2161CCC0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7B53D9-B605-5C43-956A-4B437826933D}"/>
              </a:ext>
            </a:extLst>
          </p:cNvPr>
          <p:cNvSpPr txBox="1"/>
          <p:nvPr/>
        </p:nvSpPr>
        <p:spPr>
          <a:xfrm>
            <a:off x="892513" y="2045791"/>
            <a:ext cx="10406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/>
              <a:t>FIN DE LA PRESENTACIÓN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E62C2E-7971-E94E-BE22-46F5F5D0C38D}"/>
              </a:ext>
            </a:extLst>
          </p:cNvPr>
          <p:cNvSpPr txBox="1"/>
          <p:nvPr/>
        </p:nvSpPr>
        <p:spPr>
          <a:xfrm>
            <a:off x="3697043" y="3913096"/>
            <a:ext cx="4797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Muchas gracias, 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335942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90825-3062-7E4E-BC50-8CABFD8E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971E5-D7B0-ED4A-B0AE-38E95C8D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del problema.</a:t>
            </a:r>
          </a:p>
          <a:p>
            <a:r>
              <a:rPr lang="es-ES" dirty="0"/>
              <a:t>Objetivos y alcance del proyecto seleccionado.</a:t>
            </a:r>
          </a:p>
          <a:p>
            <a:r>
              <a:rPr lang="es-ES" dirty="0"/>
              <a:t>Descripción de ideas descartadas.</a:t>
            </a:r>
          </a:p>
          <a:p>
            <a:r>
              <a:rPr lang="es-ES" dirty="0"/>
              <a:t>Tecnologías a utilizar.</a:t>
            </a:r>
          </a:p>
          <a:p>
            <a:r>
              <a:rPr lang="es-ES" dirty="0"/>
              <a:t>Planificación temporal, plan de desarrollo.</a:t>
            </a:r>
          </a:p>
          <a:p>
            <a:r>
              <a:rPr lang="es-ES" dirty="0"/>
              <a:t>Resumen y conclusiones.</a:t>
            </a:r>
          </a:p>
        </p:txBody>
      </p:sp>
    </p:spTree>
    <p:extLst>
      <p:ext uri="{BB962C8B-B14F-4D97-AF65-F5344CB8AC3E}">
        <p14:creationId xmlns:p14="http://schemas.microsoft.com/office/powerpoint/2010/main" val="377402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F5B39-49DE-0C48-A0A7-FADDA598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5F811-7B9C-EF40-B53B-887C9B55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16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17926-B82C-3F4A-AEC7-95D8D1A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C9932-9B1A-D04A-B9CE-F09CE18B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42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8D61-3311-BC44-89AB-20080DC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y alcance del proyecto seleccionado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2CB74A7F-0757-F44F-8CAD-23126800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1" y="2389310"/>
            <a:ext cx="2417609" cy="1930842"/>
          </a:xfrm>
          <a:prstGeom prst="rect">
            <a:avLst/>
          </a:prstGeom>
        </p:spPr>
      </p:pic>
      <p:pic>
        <p:nvPicPr>
          <p:cNvPr id="5" name="Imagen 4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A7B2D6A6-EAFB-F040-A37C-8C3FDE4EBD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34" y="2210105"/>
            <a:ext cx="3100033" cy="2066689"/>
          </a:xfrm>
          <a:prstGeom prst="rect">
            <a:avLst/>
          </a:prstGeom>
        </p:spPr>
      </p:pic>
      <p:pic>
        <p:nvPicPr>
          <p:cNvPr id="6" name="Imagen 5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BD20C960-B494-5E45-894D-FAC60C0F5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26" y="4759142"/>
            <a:ext cx="2695130" cy="1374956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86D0883-7ABB-0C48-A2A4-FC337A8C00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30" y="4759142"/>
            <a:ext cx="2480310" cy="16535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D73630-B8DD-D141-A1E7-A82056503262}"/>
              </a:ext>
            </a:extLst>
          </p:cNvPr>
          <p:cNvSpPr txBox="1"/>
          <p:nvPr/>
        </p:nvSpPr>
        <p:spPr>
          <a:xfrm>
            <a:off x="901798" y="4335269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Lectores en la entrada y salida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8BB2BE-B242-CE40-8B33-CCE49A3D67A6}"/>
              </a:ext>
            </a:extLst>
          </p:cNvPr>
          <p:cNvSpPr txBox="1"/>
          <p:nvPr/>
        </p:nvSpPr>
        <p:spPr>
          <a:xfrm>
            <a:off x="6140418" y="4276793"/>
            <a:ext cx="37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Página web mostrará aforo disponible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044178-0D69-534C-A24C-2B402AC02D50}"/>
              </a:ext>
            </a:extLst>
          </p:cNvPr>
          <p:cNvSpPr txBox="1"/>
          <p:nvPr/>
        </p:nvSpPr>
        <p:spPr>
          <a:xfrm>
            <a:off x="2969876" y="6176690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Posibilidad de nuevos registros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9C4CF7-524E-264C-BF65-B76F5DF37B42}"/>
              </a:ext>
            </a:extLst>
          </p:cNvPr>
          <p:cNvSpPr txBox="1"/>
          <p:nvPr/>
        </p:nvSpPr>
        <p:spPr>
          <a:xfrm>
            <a:off x="7809360" y="6412682"/>
            <a:ext cx="323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Alertas y avisos de emergencias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05AD64-BEDC-C542-BD39-4DE654BA4E46}"/>
              </a:ext>
            </a:extLst>
          </p:cNvPr>
          <p:cNvSpPr txBox="1"/>
          <p:nvPr/>
        </p:nvSpPr>
        <p:spPr>
          <a:xfrm>
            <a:off x="1141413" y="1873867"/>
            <a:ext cx="18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Objetivo:</a:t>
            </a:r>
          </a:p>
        </p:txBody>
      </p:sp>
    </p:spTree>
    <p:extLst>
      <p:ext uri="{BB962C8B-B14F-4D97-AF65-F5344CB8AC3E}">
        <p14:creationId xmlns:p14="http://schemas.microsoft.com/office/powerpoint/2010/main" val="135106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8D61-3311-BC44-89AB-20080DC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y alcance del proyecto seleccionado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FB50A3-4000-DA46-9D6E-B9A099D30935}"/>
              </a:ext>
            </a:extLst>
          </p:cNvPr>
          <p:cNvSpPr txBox="1"/>
          <p:nvPr/>
        </p:nvSpPr>
        <p:spPr>
          <a:xfrm>
            <a:off x="2040997" y="4547664"/>
            <a:ext cx="17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Supermercados</a:t>
            </a:r>
          </a:p>
        </p:txBody>
      </p:sp>
      <p:pic>
        <p:nvPicPr>
          <p:cNvPr id="5" name="Marcador de contenido 4" descr="Tienda con ventanas grandes y letras de colores&#10;&#10;Descripción generada automáticamente con confianza media">
            <a:extLst>
              <a:ext uri="{FF2B5EF4-FFF2-40B4-BE49-F238E27FC236}">
                <a16:creationId xmlns:a16="http://schemas.microsoft.com/office/drawing/2014/main" id="{E3A50CA3-AE3D-5745-B1DA-D103A46D0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5" y="2766863"/>
            <a:ext cx="2657341" cy="17170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340E34E-79FC-734C-AAD4-98BCA05666C0}"/>
              </a:ext>
            </a:extLst>
          </p:cNvPr>
          <p:cNvSpPr txBox="1"/>
          <p:nvPr/>
        </p:nvSpPr>
        <p:spPr>
          <a:xfrm>
            <a:off x="1141413" y="1912422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Alcance:</a:t>
            </a:r>
          </a:p>
        </p:txBody>
      </p:sp>
      <p:pic>
        <p:nvPicPr>
          <p:cNvPr id="8" name="Imagen 7" descr="Imagen que contiene interior, edificio, ventana, cuarto&#10;&#10;Descripción generada automáticamente">
            <a:extLst>
              <a:ext uri="{FF2B5EF4-FFF2-40B4-BE49-F238E27FC236}">
                <a16:creationId xmlns:a16="http://schemas.microsoft.com/office/drawing/2014/main" id="{263250DE-A1D5-7344-A169-568A683C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94" y="4547664"/>
            <a:ext cx="3089611" cy="1314469"/>
          </a:xfrm>
          <a:prstGeom prst="rect">
            <a:avLst/>
          </a:prstGeom>
        </p:spPr>
      </p:pic>
      <p:pic>
        <p:nvPicPr>
          <p:cNvPr id="9" name="Imagen 8" descr="Un grupo de personas caminando en una plaza&#10;&#10;Descripción generada automáticamente">
            <a:extLst>
              <a:ext uri="{FF2B5EF4-FFF2-40B4-BE49-F238E27FC236}">
                <a16:creationId xmlns:a16="http://schemas.microsoft.com/office/drawing/2014/main" id="{0B24C296-B581-FC44-BB00-029429B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50" y="2608297"/>
            <a:ext cx="2814561" cy="18756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E233EF-EAE9-754F-9110-BF71A6DD83A8}"/>
              </a:ext>
            </a:extLst>
          </p:cNvPr>
          <p:cNvSpPr txBox="1"/>
          <p:nvPr/>
        </p:nvSpPr>
        <p:spPr>
          <a:xfrm>
            <a:off x="5222634" y="5870150"/>
            <a:ext cx="220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Estadios de fútbol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7F9C16-8C14-D348-8F98-C1FD4211B120}"/>
              </a:ext>
            </a:extLst>
          </p:cNvPr>
          <p:cNvSpPr txBox="1"/>
          <p:nvPr/>
        </p:nvSpPr>
        <p:spPr>
          <a:xfrm>
            <a:off x="9000580" y="4547664"/>
            <a:ext cx="17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Universidades</a:t>
            </a:r>
          </a:p>
        </p:txBody>
      </p:sp>
    </p:spTree>
    <p:extLst>
      <p:ext uri="{BB962C8B-B14F-4D97-AF65-F5344CB8AC3E}">
        <p14:creationId xmlns:p14="http://schemas.microsoft.com/office/powerpoint/2010/main" val="21109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90FB8-3034-614E-AABE-EC9EE6B5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 de ideas descartadas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901F1-53E7-A146-8252-0A3FB600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50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2444-6B12-B94A-AFDC-595C0541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B5CEF-C6A8-6742-973E-06688D09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01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459E-3D7C-D343-9AD0-FDF4E25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Planificación temporal, plan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815AA-CA12-C249-8EBD-D1DFE48D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25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48</TotalTime>
  <Words>131</Words>
  <Application>Microsoft Macintosh PowerPoint</Application>
  <PresentationFormat>Panorámica</PresentationFormat>
  <Paragraphs>34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Circuito</vt:lpstr>
      <vt:lpstr>Control de aforo </vt:lpstr>
      <vt:lpstr>índice</vt:lpstr>
      <vt:lpstr>Introducción</vt:lpstr>
      <vt:lpstr>Análisis del problema</vt:lpstr>
      <vt:lpstr>Objetivos y alcance del proyecto seleccionado</vt:lpstr>
      <vt:lpstr>Objetivos y alcance del proyecto seleccionado</vt:lpstr>
      <vt:lpstr>Descripción de ideas descartadas</vt:lpstr>
      <vt:lpstr>Tecnologías a utilizar</vt:lpstr>
      <vt:lpstr>Planificación temporal, plan de desarrollo</vt:lpstr>
      <vt:lpstr>Resumen y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aforo </dc:title>
  <dc:creator>Microsoft Office User</dc:creator>
  <cp:lastModifiedBy>Microsoft Office User</cp:lastModifiedBy>
  <cp:revision>1</cp:revision>
  <dcterms:created xsi:type="dcterms:W3CDTF">2021-10-21T16:23:46Z</dcterms:created>
  <dcterms:modified xsi:type="dcterms:W3CDTF">2021-10-21T17:12:13Z</dcterms:modified>
</cp:coreProperties>
</file>