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lastView="sldThumbnailView">
  <p:normalViewPr>
    <p:restoredLeft sz="15.987%" autoAdjust="0"/>
    <p:restoredTop sz="94.607%" autoAdjust="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tableStyles" Target="tableStyles.xml"/><Relationship Id="rId3" Type="http://purl.oclc.org/ooxml/officeDocument/relationships/slide" Target="slides/slide2.xml"/><Relationship Id="rId7" Type="http://purl.oclc.org/ooxml/officeDocument/relationships/slide" Target="slides/slide6.xml"/><Relationship Id="rId12" Type="http://purl.oclc.org/ooxml/officeDocument/relationships/theme" Target="theme/theme1.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viewProps" Target="viewProps.xml"/><Relationship Id="rId5" Type="http://purl.oclc.org/ooxml/officeDocument/relationships/slide" Target="slides/slide4.xml"/><Relationship Id="rId10" Type="http://purl.oclc.org/ooxml/officeDocument/relationships/presProps" Target="presProps.xml"/><Relationship Id="rId4" Type="http://purl.oclc.org/ooxml/officeDocument/relationships/slide" Target="slides/slide3.xml"/><Relationship Id="rId9" Type="http://purl.oclc.org/ooxml/officeDocument/relationships/notesMaster" Target="notesMasters/notesMaster1.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5FF41-F4DE-4E3F-8FCA-A7BB748F9225}" type="datetimeFigureOut">
              <a:rPr lang="en-US" smtClean="0"/>
              <a:t>12/8/2022</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255FE9-15EB-4DD0-B17F-B4DE2B8360B8}" type="slidenum">
              <a:rPr lang="en-US" smtClean="0"/>
              <a:t>‹N°›</a:t>
            </a:fld>
            <a:endParaRPr lang="en-US" dirty="0"/>
          </a:p>
        </p:txBody>
      </p:sp>
    </p:spTree>
    <p:extLst>
      <p:ext uri="{BB962C8B-B14F-4D97-AF65-F5344CB8AC3E}">
        <p14:creationId xmlns:p14="http://schemas.microsoft.com/office/powerpoint/2010/main" val="172525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fld id="{CC255FE9-15EB-4DD0-B17F-B4DE2B8360B8}" type="slidenum">
              <a:rPr lang="en-US" smtClean="0"/>
              <a:t>2</a:t>
            </a:fld>
            <a:endParaRPr lang="en-US" dirty="0"/>
          </a:p>
        </p:txBody>
      </p:sp>
    </p:spTree>
    <p:extLst>
      <p:ext uri="{BB962C8B-B14F-4D97-AF65-F5344CB8AC3E}">
        <p14:creationId xmlns:p14="http://schemas.microsoft.com/office/powerpoint/2010/main" val="1186301560"/>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4373B-C4B2-63D4-A265-3E65816C49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6CD4B93-885D-3446-BC5F-6EC8EBE53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B83ABF2-7959-AE35-C184-760DF5344571}"/>
              </a:ext>
            </a:extLst>
          </p:cNvPr>
          <p:cNvSpPr>
            <a:spLocks noGrp="1"/>
          </p:cNvSpPr>
          <p:nvPr>
            <p:ph type="dt" sz="half" idx="10"/>
          </p:nvPr>
        </p:nvSpPr>
        <p:spPr/>
        <p:txBody>
          <a:bodyPr/>
          <a:lstStyle/>
          <a:p>
            <a:fld id="{90EFAACD-FE98-4789-BDE7-85B83510B7F6}" type="datetimeFigureOut">
              <a:rPr lang="en-US" smtClean="0"/>
              <a:t>12/8/2022</a:t>
            </a:fld>
            <a:endParaRPr lang="en-US" dirty="0"/>
          </a:p>
        </p:txBody>
      </p:sp>
      <p:sp>
        <p:nvSpPr>
          <p:cNvPr id="5" name="Espace réservé du pied de page 4">
            <a:extLst>
              <a:ext uri="{FF2B5EF4-FFF2-40B4-BE49-F238E27FC236}">
                <a16:creationId xmlns:a16="http://schemas.microsoft.com/office/drawing/2014/main" id="{B7808B9F-3C1F-2DC0-25BE-A0FAC77707A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1D1B6A68-49AB-E250-D32C-5361508449ED}"/>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3656545396"/>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EE94D-3FB9-ADB8-FED1-8A91711438D0}"/>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F8162AA0-8D7D-F9CC-5203-83F09DB5ADE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426765E-9EBD-D77C-C624-E709FCBCB56E}"/>
              </a:ext>
            </a:extLst>
          </p:cNvPr>
          <p:cNvSpPr>
            <a:spLocks noGrp="1"/>
          </p:cNvSpPr>
          <p:nvPr>
            <p:ph type="dt" sz="half" idx="10"/>
          </p:nvPr>
        </p:nvSpPr>
        <p:spPr/>
        <p:txBody>
          <a:bodyPr/>
          <a:lstStyle/>
          <a:p>
            <a:fld id="{90EFAACD-FE98-4789-BDE7-85B83510B7F6}" type="datetimeFigureOut">
              <a:rPr lang="en-US" smtClean="0"/>
              <a:t>12/8/2022</a:t>
            </a:fld>
            <a:endParaRPr lang="en-US" dirty="0"/>
          </a:p>
        </p:txBody>
      </p:sp>
      <p:sp>
        <p:nvSpPr>
          <p:cNvPr id="5" name="Espace réservé du pied de page 4">
            <a:extLst>
              <a:ext uri="{FF2B5EF4-FFF2-40B4-BE49-F238E27FC236}">
                <a16:creationId xmlns:a16="http://schemas.microsoft.com/office/drawing/2014/main" id="{D4080C24-1A29-7C18-929B-9EDDE9874D3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BC3729F5-2085-B0EF-9A34-8A4A4656B5A7}"/>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3276540288"/>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B8E8126-49A7-795D-8C3E-C29FCCC8E6A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CFB9894-08B8-8689-641F-B7B0F44DA5C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579F6F1-1310-F4FC-B13C-BD4537E76D8C}"/>
              </a:ext>
            </a:extLst>
          </p:cNvPr>
          <p:cNvSpPr>
            <a:spLocks noGrp="1"/>
          </p:cNvSpPr>
          <p:nvPr>
            <p:ph type="dt" sz="half" idx="10"/>
          </p:nvPr>
        </p:nvSpPr>
        <p:spPr/>
        <p:txBody>
          <a:bodyPr/>
          <a:lstStyle/>
          <a:p>
            <a:fld id="{90EFAACD-FE98-4789-BDE7-85B83510B7F6}" type="datetimeFigureOut">
              <a:rPr lang="en-US" smtClean="0"/>
              <a:t>12/8/2022</a:t>
            </a:fld>
            <a:endParaRPr lang="en-US" dirty="0"/>
          </a:p>
        </p:txBody>
      </p:sp>
      <p:sp>
        <p:nvSpPr>
          <p:cNvPr id="5" name="Espace réservé du pied de page 4">
            <a:extLst>
              <a:ext uri="{FF2B5EF4-FFF2-40B4-BE49-F238E27FC236}">
                <a16:creationId xmlns:a16="http://schemas.microsoft.com/office/drawing/2014/main" id="{F8B53EEF-9FDA-8219-F727-22B048CCA735}"/>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3647BE60-385F-27D4-C2E0-6F8D7E18CBD6}"/>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756389322"/>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8F413-3481-3217-5B00-AD8313830928}"/>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7E46655-4750-7FF2-C1A9-A17875BAAC4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CA9467B-5DF1-A24B-AF3B-E0FBEA3E48DF}"/>
              </a:ext>
            </a:extLst>
          </p:cNvPr>
          <p:cNvSpPr>
            <a:spLocks noGrp="1"/>
          </p:cNvSpPr>
          <p:nvPr>
            <p:ph type="dt" sz="half" idx="10"/>
          </p:nvPr>
        </p:nvSpPr>
        <p:spPr/>
        <p:txBody>
          <a:bodyPr/>
          <a:lstStyle/>
          <a:p>
            <a:fld id="{90EFAACD-FE98-4789-BDE7-85B83510B7F6}" type="datetimeFigureOut">
              <a:rPr lang="en-US" smtClean="0"/>
              <a:t>12/8/2022</a:t>
            </a:fld>
            <a:endParaRPr lang="en-US" dirty="0"/>
          </a:p>
        </p:txBody>
      </p:sp>
      <p:sp>
        <p:nvSpPr>
          <p:cNvPr id="5" name="Espace réservé du pied de page 4">
            <a:extLst>
              <a:ext uri="{FF2B5EF4-FFF2-40B4-BE49-F238E27FC236}">
                <a16:creationId xmlns:a16="http://schemas.microsoft.com/office/drawing/2014/main" id="{9CC8AD94-0BF2-D1FB-6086-752E010BFF54}"/>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2B3E55D0-1075-E03D-EA76-662FDC7FB8DF}"/>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869707639"/>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11DD4-943D-5DD0-47F1-B79FD1A5763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357F89F1-93F1-2A5C-AEB4-AF66BA164D6D}"/>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49AE8D-8FA2-6692-0FDE-4AAB559CB9E6}"/>
              </a:ext>
            </a:extLst>
          </p:cNvPr>
          <p:cNvSpPr>
            <a:spLocks noGrp="1"/>
          </p:cNvSpPr>
          <p:nvPr>
            <p:ph type="dt" sz="half" idx="10"/>
          </p:nvPr>
        </p:nvSpPr>
        <p:spPr/>
        <p:txBody>
          <a:bodyPr/>
          <a:lstStyle/>
          <a:p>
            <a:fld id="{90EFAACD-FE98-4789-BDE7-85B83510B7F6}" type="datetimeFigureOut">
              <a:rPr lang="en-US" smtClean="0"/>
              <a:t>12/8/2022</a:t>
            </a:fld>
            <a:endParaRPr lang="en-US" dirty="0"/>
          </a:p>
        </p:txBody>
      </p:sp>
      <p:sp>
        <p:nvSpPr>
          <p:cNvPr id="5" name="Espace réservé du pied de page 4">
            <a:extLst>
              <a:ext uri="{FF2B5EF4-FFF2-40B4-BE49-F238E27FC236}">
                <a16:creationId xmlns:a16="http://schemas.microsoft.com/office/drawing/2014/main" id="{D8036590-CB6D-C9C9-5F33-F6AA2F7D775A}"/>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4163CFE-3DB3-2F1D-6A7A-7008EDC84917}"/>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226468075"/>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870409-19B9-2FC0-BF02-D26D1A82A7E1}"/>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5469B0-12B1-7E80-35B6-4EC1A812AA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162BD2A3-63FD-7B58-3DC8-644B3D4BF5A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55885576-B01F-7571-73AA-C81EC4576537}"/>
              </a:ext>
            </a:extLst>
          </p:cNvPr>
          <p:cNvSpPr>
            <a:spLocks noGrp="1"/>
          </p:cNvSpPr>
          <p:nvPr>
            <p:ph type="dt" sz="half" idx="10"/>
          </p:nvPr>
        </p:nvSpPr>
        <p:spPr/>
        <p:txBody>
          <a:bodyPr/>
          <a:lstStyle/>
          <a:p>
            <a:fld id="{90EFAACD-FE98-4789-BDE7-85B83510B7F6}" type="datetimeFigureOut">
              <a:rPr lang="en-US" smtClean="0"/>
              <a:t>12/8/2022</a:t>
            </a:fld>
            <a:endParaRPr lang="en-US" dirty="0"/>
          </a:p>
        </p:txBody>
      </p:sp>
      <p:sp>
        <p:nvSpPr>
          <p:cNvPr id="6" name="Espace réservé du pied de page 5">
            <a:extLst>
              <a:ext uri="{FF2B5EF4-FFF2-40B4-BE49-F238E27FC236}">
                <a16:creationId xmlns:a16="http://schemas.microsoft.com/office/drawing/2014/main" id="{4905BAA0-2F44-32E7-0F83-DA4164A07842}"/>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E00CE97-7570-8CAF-84A7-3388328E6E12}"/>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944464656"/>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8A73F-1932-F94A-B464-45C9EDA04FB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5E6A64A0-4956-5717-D9C2-44E219BE4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4D280D-4C90-A977-96DD-C63A81D9799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12D94146-8888-DB20-CD22-343F83E12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C48153A-B8DF-8C95-65C0-5F0F55A7227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6B99A795-EDC2-466C-E28D-E3DD9BDD21C9}"/>
              </a:ext>
            </a:extLst>
          </p:cNvPr>
          <p:cNvSpPr>
            <a:spLocks noGrp="1"/>
          </p:cNvSpPr>
          <p:nvPr>
            <p:ph type="dt" sz="half" idx="10"/>
          </p:nvPr>
        </p:nvSpPr>
        <p:spPr/>
        <p:txBody>
          <a:bodyPr/>
          <a:lstStyle/>
          <a:p>
            <a:fld id="{90EFAACD-FE98-4789-BDE7-85B83510B7F6}" type="datetimeFigureOut">
              <a:rPr lang="en-US" smtClean="0"/>
              <a:t>12/8/2022</a:t>
            </a:fld>
            <a:endParaRPr lang="en-US" dirty="0"/>
          </a:p>
        </p:txBody>
      </p:sp>
      <p:sp>
        <p:nvSpPr>
          <p:cNvPr id="8" name="Espace réservé du pied de page 7">
            <a:extLst>
              <a:ext uri="{FF2B5EF4-FFF2-40B4-BE49-F238E27FC236}">
                <a16:creationId xmlns:a16="http://schemas.microsoft.com/office/drawing/2014/main" id="{205BF332-2601-D184-1362-99B46CD63FAF}"/>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81B4270C-A766-4D36-551C-01D49D0F5FB9}"/>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300635091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06FB7-2212-FDE7-70F9-79996471DCCC}"/>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0DD21D3-918C-CE84-F7DC-2CF76643DF7E}"/>
              </a:ext>
            </a:extLst>
          </p:cNvPr>
          <p:cNvSpPr>
            <a:spLocks noGrp="1"/>
          </p:cNvSpPr>
          <p:nvPr>
            <p:ph type="dt" sz="half" idx="10"/>
          </p:nvPr>
        </p:nvSpPr>
        <p:spPr/>
        <p:txBody>
          <a:bodyPr/>
          <a:lstStyle/>
          <a:p>
            <a:fld id="{90EFAACD-FE98-4789-BDE7-85B83510B7F6}" type="datetimeFigureOut">
              <a:rPr lang="en-US" smtClean="0"/>
              <a:t>12/8/2022</a:t>
            </a:fld>
            <a:endParaRPr lang="en-US" dirty="0"/>
          </a:p>
        </p:txBody>
      </p:sp>
      <p:sp>
        <p:nvSpPr>
          <p:cNvPr id="4" name="Espace réservé du pied de page 3">
            <a:extLst>
              <a:ext uri="{FF2B5EF4-FFF2-40B4-BE49-F238E27FC236}">
                <a16:creationId xmlns:a16="http://schemas.microsoft.com/office/drawing/2014/main" id="{EAFE53E9-97A4-BDCC-CEDE-B16D52450B6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BBE77C22-C34B-AE10-7B27-4B904FAB061C}"/>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2930300526"/>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DC4D692-C298-2E57-EB6F-3A13E24FA775}"/>
              </a:ext>
            </a:extLst>
          </p:cNvPr>
          <p:cNvSpPr>
            <a:spLocks noGrp="1"/>
          </p:cNvSpPr>
          <p:nvPr>
            <p:ph type="dt" sz="half" idx="10"/>
          </p:nvPr>
        </p:nvSpPr>
        <p:spPr/>
        <p:txBody>
          <a:bodyPr/>
          <a:lstStyle/>
          <a:p>
            <a:fld id="{90EFAACD-FE98-4789-BDE7-85B83510B7F6}" type="datetimeFigureOut">
              <a:rPr lang="en-US" smtClean="0"/>
              <a:t>12/8/2022</a:t>
            </a:fld>
            <a:endParaRPr lang="en-US" dirty="0"/>
          </a:p>
        </p:txBody>
      </p:sp>
      <p:sp>
        <p:nvSpPr>
          <p:cNvPr id="3" name="Espace réservé du pied de page 2">
            <a:extLst>
              <a:ext uri="{FF2B5EF4-FFF2-40B4-BE49-F238E27FC236}">
                <a16:creationId xmlns:a16="http://schemas.microsoft.com/office/drawing/2014/main" id="{5AACA3CE-49F1-D3D4-0692-3AEC22DBA73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B4EAA61-CCE9-9FA6-6B0D-AB870F44A359}"/>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662147069"/>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CC031-6DB2-227A-D4EF-78ACDA0869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D3A9D723-404C-52BA-AF29-37F0CE76F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54ABD562-32C8-72DD-7C85-AF02B8A22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1C43D03-2913-426A-7EF8-B1115243B546}"/>
              </a:ext>
            </a:extLst>
          </p:cNvPr>
          <p:cNvSpPr>
            <a:spLocks noGrp="1"/>
          </p:cNvSpPr>
          <p:nvPr>
            <p:ph type="dt" sz="half" idx="10"/>
          </p:nvPr>
        </p:nvSpPr>
        <p:spPr/>
        <p:txBody>
          <a:bodyPr/>
          <a:lstStyle/>
          <a:p>
            <a:fld id="{90EFAACD-FE98-4789-BDE7-85B83510B7F6}" type="datetimeFigureOut">
              <a:rPr lang="en-US" smtClean="0"/>
              <a:t>12/8/2022</a:t>
            </a:fld>
            <a:endParaRPr lang="en-US" dirty="0"/>
          </a:p>
        </p:txBody>
      </p:sp>
      <p:sp>
        <p:nvSpPr>
          <p:cNvPr id="6" name="Espace réservé du pied de page 5">
            <a:extLst>
              <a:ext uri="{FF2B5EF4-FFF2-40B4-BE49-F238E27FC236}">
                <a16:creationId xmlns:a16="http://schemas.microsoft.com/office/drawing/2014/main" id="{27A96F91-2C30-910C-4F53-BAAACCA1297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C32DB29-218B-77B1-08B4-AE00166743FC}"/>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436753147"/>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4D523-F384-B8C4-D8A1-3D72A7E6D8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BC72497-E4A1-007D-FC47-982AD02BD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a:extLst>
              <a:ext uri="{FF2B5EF4-FFF2-40B4-BE49-F238E27FC236}">
                <a16:creationId xmlns:a16="http://schemas.microsoft.com/office/drawing/2014/main" id="{790D355A-A2CE-A16C-3C3E-CE0830C38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3F47178-2C2B-4BC9-2E35-5BEFA2D4A1B7}"/>
              </a:ext>
            </a:extLst>
          </p:cNvPr>
          <p:cNvSpPr>
            <a:spLocks noGrp="1"/>
          </p:cNvSpPr>
          <p:nvPr>
            <p:ph type="dt" sz="half" idx="10"/>
          </p:nvPr>
        </p:nvSpPr>
        <p:spPr/>
        <p:txBody>
          <a:bodyPr/>
          <a:lstStyle/>
          <a:p>
            <a:fld id="{90EFAACD-FE98-4789-BDE7-85B83510B7F6}" type="datetimeFigureOut">
              <a:rPr lang="en-US" smtClean="0"/>
              <a:t>12/8/2022</a:t>
            </a:fld>
            <a:endParaRPr lang="en-US" dirty="0"/>
          </a:p>
        </p:txBody>
      </p:sp>
      <p:sp>
        <p:nvSpPr>
          <p:cNvPr id="6" name="Espace réservé du pied de page 5">
            <a:extLst>
              <a:ext uri="{FF2B5EF4-FFF2-40B4-BE49-F238E27FC236}">
                <a16:creationId xmlns:a16="http://schemas.microsoft.com/office/drawing/2014/main" id="{D1660F2E-9E68-A29B-4699-D53FC85F8F1C}"/>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B297EEC4-7916-5F90-DA58-8D59075EF63D}"/>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642494513"/>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71527A-6883-BCE1-D87F-B6DE177E3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AC5E982A-D041-550D-F0D3-1178E8110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F11E3C4-CEBC-70CE-952D-0B314C9DF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90EFAACD-FE98-4789-BDE7-85B83510B7F6}" type="datetimeFigureOut">
              <a:rPr lang="en-US" smtClean="0"/>
              <a:t>12/8/2022</a:t>
            </a:fld>
            <a:endParaRPr lang="en-US" dirty="0"/>
          </a:p>
        </p:txBody>
      </p:sp>
      <p:sp>
        <p:nvSpPr>
          <p:cNvPr id="5" name="Espace réservé du pied de page 4">
            <a:extLst>
              <a:ext uri="{FF2B5EF4-FFF2-40B4-BE49-F238E27FC236}">
                <a16:creationId xmlns:a16="http://schemas.microsoft.com/office/drawing/2014/main" id="{E35BCE14-439E-29F3-018D-55E88A69C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385FA90F-8390-B8F4-72E0-93854E9F6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57113577-76C0-4EEC-9384-FF48A56D7DA7}" type="slidenum">
              <a:rPr lang="en-US" smtClean="0"/>
              <a:t>‹N°›</a:t>
            </a:fld>
            <a:endParaRPr lang="en-US" dirty="0"/>
          </a:p>
        </p:txBody>
      </p:sp>
    </p:spTree>
    <p:extLst>
      <p:ext uri="{BB962C8B-B14F-4D97-AF65-F5344CB8AC3E}">
        <p14:creationId xmlns:p14="http://schemas.microsoft.com/office/powerpoint/2010/main" val="322635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9.xml"/></Relationships>
</file>

<file path=ppt/slides/_rels/slide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9.xml"/></Relationships>
</file>

<file path=ppt/slides/_rels/slide4.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2.PNG"/><Relationship Id="rId1" Type="http://purl.oclc.org/ooxml/officeDocument/relationships/slideLayout" Target="../slideLayouts/slideLayout5.xml"/></Relationships>
</file>

<file path=ppt/slides/_rels/slide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Layout" Target="../slideLayouts/slideLayout7.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7.xml"/></Relationships>
</file>

<file path=ppt/slides/slide1.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re 9">
            <a:extLst>
              <a:ext uri="{FF2B5EF4-FFF2-40B4-BE49-F238E27FC236}">
                <a16:creationId xmlns:a16="http://schemas.microsoft.com/office/drawing/2014/main" id="{56C09E07-0966-B0A4-6ABC-DB4A2473B785}"/>
              </a:ext>
            </a:extLst>
          </p:cNvPr>
          <p:cNvSpPr>
            <a:spLocks noGrp="1"/>
          </p:cNvSpPr>
          <p:nvPr>
            <p:ph type="title"/>
          </p:nvPr>
        </p:nvSpPr>
        <p:spPr>
          <a:xfrm>
            <a:off x="640080" y="325369"/>
            <a:ext cx="4368602" cy="1956841"/>
          </a:xfrm>
        </p:spPr>
        <p:txBody>
          <a:bodyPr anchor="b">
            <a:normAutofit/>
          </a:bodyPr>
          <a:lstStyle/>
          <a:p>
            <a:pPr algn="ctr"/>
            <a:r>
              <a:rPr lang="fr-FR" sz="5400" b="1" dirty="0"/>
              <a:t>The Player</a:t>
            </a:r>
            <a:br>
              <a:rPr lang="fr-FR" sz="5400" b="1" dirty="0"/>
            </a:br>
            <a:endParaRPr lang="en-US" sz="5400" b="1" dirty="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1E3B54C4-DDC7-5737-18A6-6C85348173D6}"/>
              </a:ext>
            </a:extLst>
          </p:cNvPr>
          <p:cNvSpPr>
            <a:spLocks noGrp="1"/>
          </p:cNvSpPr>
          <p:nvPr>
            <p:ph idx="1"/>
          </p:nvPr>
        </p:nvSpPr>
        <p:spPr>
          <a:xfrm>
            <a:off x="640080" y="3101499"/>
            <a:ext cx="4243589" cy="1956841"/>
          </a:xfrm>
        </p:spPr>
        <p:txBody>
          <a:bodyPr>
            <a:normAutofit/>
          </a:bodyPr>
          <a:lstStyle/>
          <a:p>
            <a:pPr algn="ctr"/>
            <a:r>
              <a:rPr lang="fr-FR" sz="2200" dirty="0"/>
              <a:t>Thiebaud Enzo p2207446</a:t>
            </a:r>
          </a:p>
          <a:p>
            <a:pPr algn="ctr"/>
            <a:r>
              <a:rPr lang="fr-FR" sz="2200" dirty="0"/>
              <a:t>Yrius Marc p…</a:t>
            </a:r>
          </a:p>
          <a:p>
            <a:pPr marL="0" indent="0" algn="ctr">
              <a:buNone/>
            </a:pPr>
            <a:r>
              <a:rPr lang="fr-FR" sz="2200" dirty="0">
                <a:latin typeface="+mj-lt"/>
              </a:rPr>
              <a:t>(On ne participe pas au concours)</a:t>
            </a:r>
          </a:p>
          <a:p>
            <a:pPr marL="0" indent="0" algn="ctr">
              <a:buNone/>
            </a:pPr>
            <a:r>
              <a:rPr lang="fr-FR" sz="1500" dirty="0">
                <a:latin typeface="+mj-lt"/>
              </a:rPr>
              <a:t>Lien GitHub : https://github.com/ByWizKi/ProjetBDW</a:t>
            </a:r>
            <a:endParaRPr lang="en-US" sz="1500" dirty="0">
              <a:latin typeface="+mj-lt"/>
            </a:endParaRPr>
          </a:p>
        </p:txBody>
      </p:sp>
      <p:pic>
        <p:nvPicPr>
          <p:cNvPr id="8" name="Espace réservé du contenu 7">
            <a:extLst>
              <a:ext uri="{FF2B5EF4-FFF2-40B4-BE49-F238E27FC236}">
                <a16:creationId xmlns:a16="http://schemas.microsoft.com/office/drawing/2014/main" id="{BF68A706-C57F-B600-043D-BB17977CCEA4}"/>
              </a:ext>
            </a:extLst>
          </p:cNvPr>
          <p:cNvPicPr>
            <a:picLocks noChangeAspect="1"/>
          </p:cNvPicPr>
          <p:nvPr/>
        </p:nvPicPr>
        <p:blipFill rotWithShape="1">
          <a:blip r:embed="rId2">
            <a:extLst>
              <a:ext uri="{28A0092B-C50C-407E-A947-70E740481C1C}">
                <a14:useLocalDpi xmlns:a14="http://schemas.microsoft.com/office/drawing/2010/main" val="0"/>
              </a:ext>
            </a:extLst>
          </a:blip>
          <a:srcRect l="14.802%" r="26.2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97096302"/>
      </p:ext>
    </p:extLst>
  </p:cSld>
  <p:clrMapOvr>
    <a:masterClrMapping/>
  </p:clrMapOvr>
</p:sld>
</file>

<file path=ppt/slides/slide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79D7E2C-FF00-13E4-562A-31D4A531412F}"/>
              </a:ext>
            </a:extLst>
          </p:cNvPr>
          <p:cNvSpPr>
            <a:spLocks noGrp="1"/>
          </p:cNvSpPr>
          <p:nvPr>
            <p:ph type="title"/>
          </p:nvPr>
        </p:nvSpPr>
        <p:spPr>
          <a:xfrm>
            <a:off x="6732755" y="65368"/>
            <a:ext cx="4840010" cy="538136"/>
          </a:xfrm>
        </p:spPr>
        <p:txBody>
          <a:bodyPr vert="horz" lIns="91440" tIns="45720" rIns="91440" bIns="45720" rtlCol="0" anchor="ctr">
            <a:normAutofit fontScale="90%"/>
          </a:bodyPr>
          <a:lstStyle/>
          <a:p>
            <a:r>
              <a:rPr lang="en-US" sz="4400" dirty="0">
                <a:ln w="0"/>
                <a:effectLst>
                  <a:outerShdw blurRad="38100" dist="19050" dir="2700000" algn="tl" rotWithShape="0">
                    <a:schemeClr val="dk1">
                      <a:alpha val="40%"/>
                    </a:schemeClr>
                  </a:outerShdw>
                </a:effectLst>
              </a:rPr>
              <a:t>Les </a:t>
            </a:r>
            <a:r>
              <a:rPr lang="fr-FR" sz="4400" dirty="0">
                <a:ln w="0"/>
                <a:effectLst>
                  <a:outerShdw blurRad="38100" dist="19050" dir="2700000" algn="tl" rotWithShape="0">
                    <a:schemeClr val="dk1">
                      <a:alpha val="40%"/>
                    </a:schemeClr>
                  </a:outerShdw>
                </a:effectLst>
              </a:rPr>
              <a:t>Fonctionnalités</a:t>
            </a:r>
          </a:p>
        </p:txBody>
      </p:sp>
      <p:pic>
        <p:nvPicPr>
          <p:cNvPr id="5" name="Espace réservé du contenu 4">
            <a:extLst>
              <a:ext uri="{FF2B5EF4-FFF2-40B4-BE49-F238E27FC236}">
                <a16:creationId xmlns:a16="http://schemas.microsoft.com/office/drawing/2014/main" id="{8BA80729-1CA7-78C5-70EF-B830195090EC}"/>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8.067%" r="29.53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Espace réservé du texte 5">
            <a:extLst>
              <a:ext uri="{FF2B5EF4-FFF2-40B4-BE49-F238E27FC236}">
                <a16:creationId xmlns:a16="http://schemas.microsoft.com/office/drawing/2014/main" id="{D5668284-917D-2F77-702F-379120EE4B92}"/>
              </a:ext>
            </a:extLst>
          </p:cNvPr>
          <p:cNvSpPr>
            <a:spLocks noGrp="1"/>
          </p:cNvSpPr>
          <p:nvPr>
            <p:ph type="body" sz="half" idx="2"/>
          </p:nvPr>
        </p:nvSpPr>
        <p:spPr>
          <a:xfrm>
            <a:off x="6116568" y="668872"/>
            <a:ext cx="5880359" cy="6033680"/>
          </a:xfrm>
        </p:spPr>
        <p:txBody>
          <a:bodyPr vert="horz" lIns="91440" tIns="45720" rIns="91440" bIns="45720" rtlCol="0">
            <a:noAutofit/>
          </a:bodyPr>
          <a:lstStyle/>
          <a:p>
            <a:pPr indent="-228600">
              <a:buFont typeface="Arial" panose="020B0604020202020204" pitchFamily="34" charset="0"/>
              <a:buChar char="•"/>
            </a:pPr>
            <a:r>
              <a:rPr lang="fr-FR" sz="1000" b="1" dirty="0"/>
              <a:t>Statistique Des Chanson</a:t>
            </a:r>
          </a:p>
          <a:p>
            <a:r>
              <a:rPr lang="fr-FR" sz="1000" dirty="0"/>
              <a:t>Au niveau de la page d’accueil on peut retrouver les 5 chansons/albums/genres les plus écoutées de l’application, on peut aussi retrouver un bouton « Voir Tout » pour voir toutes les chanson/albums/genres de l’application. </a:t>
            </a:r>
          </a:p>
          <a:p>
            <a:pPr indent="-228600">
              <a:buFont typeface="Arial" panose="020B0604020202020204" pitchFamily="34" charset="0"/>
              <a:buChar char="•"/>
            </a:pPr>
            <a:r>
              <a:rPr lang="fr-FR" sz="1000" b="1" dirty="0"/>
              <a:t>Recherche De Contenu</a:t>
            </a:r>
          </a:p>
          <a:p>
            <a:r>
              <a:rPr lang="fr-FR" sz="1000" dirty="0"/>
              <a:t>Au niveau de toutes les pages de l’application on peut effectuer une recherche sur les Chansons/Albums/Playlist/Genre/Groupe/Musicien avec un début de texte, si la demande est pertinente on renvoie les informations du filtres demander sinon un message s’affiche pour nous dire qu’il n’y a aucune information sur la recherche.</a:t>
            </a:r>
          </a:p>
          <a:p>
            <a:pPr indent="-228600">
              <a:buFont typeface="Arial" panose="020B0604020202020204" pitchFamily="34" charset="0"/>
              <a:buChar char="•"/>
            </a:pPr>
            <a:r>
              <a:rPr lang="fr-FR" sz="1000" b="1" dirty="0"/>
              <a:t>Ajout Des Chansons</a:t>
            </a:r>
          </a:p>
          <a:p>
            <a:r>
              <a:rPr lang="fr-FR" sz="1000" dirty="0"/>
              <a:t>Notre application permet d’ajouter des chansons (le titre, la durée, la version, le Groupe, le genre, la date de sortie), pour que la saisi soit plus rapide pour l’utilisateur tout les groupes et genres disponible déjà sur l’application sont sélectionnables, lorsque toutes les informations sont rentrées la base de données est mise a jour (si une informations est manquante aucun ajout est effectuer).</a:t>
            </a:r>
          </a:p>
          <a:p>
            <a:pPr indent="-228600">
              <a:buFont typeface="Arial" panose="020B0604020202020204" pitchFamily="34" charset="0"/>
              <a:buChar char="•"/>
            </a:pPr>
            <a:r>
              <a:rPr lang="fr-FR" sz="1000" b="1" dirty="0"/>
              <a:t>Ajout Des Playlists</a:t>
            </a:r>
          </a:p>
          <a:p>
            <a:r>
              <a:rPr lang="fr-FR" sz="1000" dirty="0"/>
              <a:t>Notre application permet a l’utilisateur de créer une playlist aléatoires, l’utilisateur peut entrer un nom de playlist ou pas (un nom est généré aléatoirement), l’utilisateur peut entrer une durée pour sa playlist si aucune valeur est entre la playlist aura une duration de 20min. Il peut aussi choisir  le genre des chanson qui seront contenu dans la playlist. Enfin on peut choisir un pourcentage de chanson les plus écoutées ou les chansons les moins skip qui seront ajouter dans la playlist. Tout les champs sont totalement optionnel.</a:t>
            </a:r>
          </a:p>
          <a:p>
            <a:pPr indent="-228600">
              <a:buFont typeface="Arial" panose="020B0604020202020204" pitchFamily="34" charset="0"/>
              <a:buChar char="•"/>
            </a:pPr>
            <a:r>
              <a:rPr lang="fr-FR" sz="1000" b="1" dirty="0"/>
              <a:t>Modifications Des Playlist</a:t>
            </a:r>
          </a:p>
          <a:p>
            <a:r>
              <a:rPr lang="fr-FR" sz="1000" dirty="0"/>
              <a:t>Notre application permet la modification d’une playlist l’utilisateur choisi parmi toutes les playlists de l’application, lorsque une des playlist est sélectionné plusieurs option s’offre a lui soit il peut ajouter une chanson parmi toutes les chansons de l’application ou de supprimer une chanson de la playlist sélectionné.</a:t>
            </a:r>
          </a:p>
          <a:p>
            <a:pPr indent="-228600">
              <a:buFont typeface="Arial" panose="020B0604020202020204" pitchFamily="34" charset="0"/>
              <a:buChar char="•"/>
            </a:pPr>
            <a:endParaRPr lang="fr-FR" sz="1000" b="1" dirty="0"/>
          </a:p>
          <a:p>
            <a:pPr indent="-228600">
              <a:buFont typeface="Arial" panose="020B0604020202020204" pitchFamily="34" charset="0"/>
              <a:buChar char="•"/>
            </a:pPr>
            <a:r>
              <a:rPr lang="fr-FR" sz="1000" b="1" dirty="0"/>
              <a:t>Comparaison Des Playlist </a:t>
            </a:r>
          </a:p>
          <a:p>
            <a:r>
              <a:rPr lang="fr-FR" sz="1000" dirty="0"/>
              <a:t>Dans l’onglet « Modification Des Playlist » l’utilisateur peut comparer 2 playlists pour voir la similitude entre les deux playlists. L’utilisateur choisi 2 playlist issue de l’application, il aura ensuite toutes les statistiques des deux playlist (le nom, la durée et le nombre de chansons) ensuite on a des statistiques sur les similitudes des playlist (le nombre de chanson qui ont le même genres, le nombre de chanson similaire et le de minute d’écart entre les deux playlist). Enfin un score de similitude est donner plus le score est élevé plus les playlist son similaire.</a:t>
            </a:r>
          </a:p>
          <a:p>
            <a:endParaRPr lang="fr-FR" sz="1000" dirty="0"/>
          </a:p>
        </p:txBody>
      </p:sp>
    </p:spTree>
    <p:extLst>
      <p:ext uri="{BB962C8B-B14F-4D97-AF65-F5344CB8AC3E}">
        <p14:creationId xmlns:p14="http://schemas.microsoft.com/office/powerpoint/2010/main" val="3353476481"/>
      </p:ext>
    </p:extLst>
  </p:cSld>
  <p:clrMapOvr>
    <a:masterClrMapping/>
  </p:clrMapOvr>
</p:sld>
</file>

<file path=ppt/slides/slide3.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59040C0-4A4D-1F9A-9045-CDAAD20A8C8F}"/>
              </a:ext>
            </a:extLst>
          </p:cNvPr>
          <p:cNvSpPr>
            <a:spLocks noGrp="1"/>
          </p:cNvSpPr>
          <p:nvPr>
            <p:ph type="title"/>
          </p:nvPr>
        </p:nvSpPr>
        <p:spPr>
          <a:xfrm>
            <a:off x="640080" y="325369"/>
            <a:ext cx="4368602" cy="1956841"/>
          </a:xfr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p>
            <a:r>
              <a:rPr lang="en-US" sz="5400">
                <a:ln w="0"/>
                <a:solidFill>
                  <a:schemeClr val="tx1"/>
                </a:solidFill>
                <a:effectLst>
                  <a:outerShdw blurRad="38100" dist="19050" dir="2700000" algn="tl" rotWithShape="0">
                    <a:schemeClr val="dk1">
                      <a:alpha val="40%"/>
                    </a:schemeClr>
                  </a:outerShdw>
                </a:effectLst>
                <a:latin typeface="+mj-lt"/>
                <a:ea typeface="+mj-ea"/>
                <a:cs typeface="+mj-cs"/>
              </a:rPr>
              <a:t>Les Difficultés Rencontrées</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texte 3">
            <a:extLst>
              <a:ext uri="{FF2B5EF4-FFF2-40B4-BE49-F238E27FC236}">
                <a16:creationId xmlns:a16="http://schemas.microsoft.com/office/drawing/2014/main" id="{90DBA5AF-CB25-8702-43C8-8672B4ABD895}"/>
              </a:ext>
            </a:extLst>
          </p:cNvPr>
          <p:cNvSpPr>
            <a:spLocks noGrp="1"/>
          </p:cNvSpPr>
          <p:nvPr>
            <p:ph type="body" sz="half" idx="2"/>
          </p:nvPr>
        </p:nvSpPr>
        <p:spPr>
          <a:xfrm>
            <a:off x="640080" y="2872899"/>
            <a:ext cx="4243589" cy="3320668"/>
          </a:xfrm>
        </p:spPr>
        <p:txBody>
          <a:bodyPr vert="horz" lIns="91440" tIns="45720" rIns="91440" bIns="45720" rtlCol="0">
            <a:normAutofit/>
          </a:bodyPr>
          <a:lstStyle/>
          <a:p>
            <a:pPr marL="285750" indent="-228600">
              <a:buFont typeface="Arial" panose="020B0604020202020204" pitchFamily="34" charset="0"/>
              <a:buChar char="•"/>
            </a:pPr>
            <a:r>
              <a:rPr lang="fr-FR" sz="2000" dirty="0">
                <a:ln w="0"/>
                <a:effectLst>
                  <a:outerShdw blurRad="38100" dist="19050" dir="2700000" algn="tl" rotWithShape="0">
                    <a:schemeClr val="dk1">
                      <a:alpha val="40%"/>
                    </a:schemeClr>
                  </a:outerShdw>
                </a:effectLst>
              </a:rPr>
              <a:t>Difficulté 1</a:t>
            </a:r>
          </a:p>
          <a:p>
            <a:r>
              <a:rPr lang="fr-FR" sz="1200" dirty="0"/>
              <a:t>       La fonctionnalités 2 a été plutôt simple au niveau de la réflexion or pour la mise en place beaucoup de difficultés pour le traduire en langage le gros c’était de savoir comment traiter certaines informations comme les dates ou encore les lieux car plusieurs forme de date et de lieux était présente dans la base de données.</a:t>
            </a:r>
          </a:p>
          <a:p>
            <a:pPr marL="171450" indent="-228600">
              <a:buFont typeface="Arial" panose="020B0604020202020204" pitchFamily="34" charset="0"/>
              <a:buChar char="•"/>
            </a:pPr>
            <a:r>
              <a:rPr lang="fr-FR" sz="2000" dirty="0">
                <a:ln w="0"/>
                <a:effectLst>
                  <a:outerShdw blurRad="38100" dist="19050" dir="2700000" algn="tl" rotWithShape="0">
                    <a:schemeClr val="dk1">
                      <a:alpha val="40%"/>
                    </a:schemeClr>
                  </a:outerShdw>
                </a:effectLst>
              </a:rPr>
              <a:t> Difficulté 2</a:t>
            </a:r>
          </a:p>
          <a:p>
            <a:pPr algn="just"/>
            <a:r>
              <a:rPr lang="fr-FR" sz="1200" dirty="0"/>
              <a:t>       Nous avons utiliser git pour l’organisation de notre site, le principe est simple mais dans l’apprentissage on se perd vite et on apprend beaucoup pour pas grand-chose a force de l’utiliser on s’y ai fait et c’est un outil parfait pour le travail de groupe.</a:t>
            </a:r>
          </a:p>
          <a:p>
            <a:pPr marL="285750" indent="-228600">
              <a:buFont typeface="Arial" panose="020B0604020202020204" pitchFamily="34" charset="0"/>
              <a:buChar char="•"/>
            </a:pPr>
            <a:endParaRPr lang="en-US" sz="1400" dirty="0"/>
          </a:p>
        </p:txBody>
      </p:sp>
      <p:pic>
        <p:nvPicPr>
          <p:cNvPr id="6" name="Espace réservé pour une image  5">
            <a:extLst>
              <a:ext uri="{FF2B5EF4-FFF2-40B4-BE49-F238E27FC236}">
                <a16:creationId xmlns:a16="http://schemas.microsoft.com/office/drawing/2014/main" id="{586B8F4E-7BD2-424E-D76B-57E9B8D4CBF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802%" r="26.2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15584526"/>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ECD62-CBB2-DB38-1A1A-06CEB5A9774B}"/>
              </a:ext>
            </a:extLst>
          </p:cNvPr>
          <p:cNvSpPr>
            <a:spLocks noGrp="1"/>
          </p:cNvSpPr>
          <p:nvPr>
            <p:ph type="title"/>
          </p:nvPr>
        </p:nvSpPr>
        <p:spPr/>
        <p:txBody>
          <a:bodyPr/>
          <a:lstStyle/>
          <a:p>
            <a:pPr algn="ctr"/>
            <a:r>
              <a:rPr lang="fr-FR" dirty="0">
                <a:ln w="0"/>
                <a:effectLst>
                  <a:outerShdw blurRad="38100" dist="19050" dir="2700000" algn="tl" rotWithShape="0">
                    <a:schemeClr val="dk1">
                      <a:alpha val="40%"/>
                    </a:schemeClr>
                  </a:outerShdw>
                </a:effectLst>
              </a:rPr>
              <a:t>Diagramme entité association</a:t>
            </a:r>
            <a:endParaRPr lang="en-US" dirty="0">
              <a:ln w="0"/>
              <a:effectLst>
                <a:outerShdw blurRad="38100" dist="19050" dir="2700000" algn="tl" rotWithShape="0">
                  <a:schemeClr val="dk1">
                    <a:alpha val="40%"/>
                  </a:schemeClr>
                </a:outerShdw>
              </a:effectLst>
            </a:endParaRPr>
          </a:p>
        </p:txBody>
      </p:sp>
      <p:sp>
        <p:nvSpPr>
          <p:cNvPr id="3" name="Espace réservé du texte 2">
            <a:extLst>
              <a:ext uri="{FF2B5EF4-FFF2-40B4-BE49-F238E27FC236}">
                <a16:creationId xmlns:a16="http://schemas.microsoft.com/office/drawing/2014/main" id="{12780DD1-9933-6A36-9587-E49D32B2CCBB}"/>
              </a:ext>
            </a:extLst>
          </p:cNvPr>
          <p:cNvSpPr>
            <a:spLocks noGrp="1"/>
          </p:cNvSpPr>
          <p:nvPr>
            <p:ph type="body" idx="1"/>
          </p:nvPr>
        </p:nvSpPr>
        <p:spPr>
          <a:xfrm>
            <a:off x="422624" y="2029966"/>
            <a:ext cx="5157787" cy="475107"/>
          </a:xfrm>
        </p:spPr>
        <p:txBody>
          <a:bodyPr/>
          <a:lstStyle/>
          <a:p>
            <a:pPr algn="ctr"/>
            <a:r>
              <a:rPr lang="fr-FR" b="0" dirty="0"/>
              <a:t>Diagramme Entité Association Du Site</a:t>
            </a:r>
            <a:endParaRPr lang="en-US" b="0" dirty="0"/>
          </a:p>
        </p:txBody>
      </p:sp>
      <p:pic>
        <p:nvPicPr>
          <p:cNvPr id="8" name="Espace réservé du contenu 7">
            <a:extLst>
              <a:ext uri="{FF2B5EF4-FFF2-40B4-BE49-F238E27FC236}">
                <a16:creationId xmlns:a16="http://schemas.microsoft.com/office/drawing/2014/main" id="{EE774F23-DDF5-23D4-574C-F5CDA7AA24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344" y="2752342"/>
            <a:ext cx="5940552" cy="3740533"/>
          </a:xfrm>
        </p:spPr>
      </p:pic>
      <p:sp>
        <p:nvSpPr>
          <p:cNvPr id="5" name="Espace réservé du texte 4">
            <a:extLst>
              <a:ext uri="{FF2B5EF4-FFF2-40B4-BE49-F238E27FC236}">
                <a16:creationId xmlns:a16="http://schemas.microsoft.com/office/drawing/2014/main" id="{C1A33D74-8CEF-F2E8-6ABC-4AE475257599}"/>
              </a:ext>
            </a:extLst>
          </p:cNvPr>
          <p:cNvSpPr>
            <a:spLocks noGrp="1"/>
          </p:cNvSpPr>
          <p:nvPr>
            <p:ph type="body" sz="quarter" idx="3"/>
          </p:nvPr>
        </p:nvSpPr>
        <p:spPr>
          <a:xfrm>
            <a:off x="6425152" y="1938335"/>
            <a:ext cx="5183188" cy="658368"/>
          </a:xfrm>
        </p:spPr>
        <p:txBody>
          <a:bodyPr>
            <a:normAutofit/>
          </a:bodyPr>
          <a:lstStyle/>
          <a:p>
            <a:pPr algn="ctr"/>
            <a:r>
              <a:rPr lang="fr-FR" sz="2000" b="0" dirty="0"/>
              <a:t>Diagramme Entité Association De La Fonctionnalités 2</a:t>
            </a:r>
            <a:endParaRPr lang="en-US" sz="2000" b="0" dirty="0"/>
          </a:p>
        </p:txBody>
      </p:sp>
      <p:pic>
        <p:nvPicPr>
          <p:cNvPr id="10" name="Espace réservé du contenu 9">
            <a:extLst>
              <a:ext uri="{FF2B5EF4-FFF2-40B4-BE49-F238E27FC236}">
                <a16:creationId xmlns:a16="http://schemas.microsoft.com/office/drawing/2014/main" id="{95CA7A96-702D-E70E-AB31-EB3B316BFA48}"/>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305%"/>
          <a:stretch/>
        </p:blipFill>
        <p:spPr>
          <a:xfrm>
            <a:off x="6166104" y="2752341"/>
            <a:ext cx="5940552" cy="3740534"/>
          </a:xfrm>
        </p:spPr>
      </p:pic>
    </p:spTree>
    <p:extLst>
      <p:ext uri="{BB962C8B-B14F-4D97-AF65-F5344CB8AC3E}">
        <p14:creationId xmlns:p14="http://schemas.microsoft.com/office/powerpoint/2010/main" val="1065563843"/>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A076BA1-4B82-9E12-8442-841E8D6195F3}"/>
              </a:ext>
            </a:extLst>
          </p:cNvPr>
          <p:cNvPicPr>
            <a:picLocks noChangeAspect="1"/>
          </p:cNvPicPr>
          <p:nvPr/>
        </p:nvPicPr>
        <p:blipFill rotWithShape="1">
          <a:blip r:embed="rId2">
            <a:extLst>
              <a:ext uri="{28A0092B-C50C-407E-A947-70E740481C1C}">
                <a14:useLocalDpi xmlns:a14="http://schemas.microsoft.com/office/drawing/2010/main" val="0"/>
              </a:ext>
            </a:extLst>
          </a:blip>
          <a:srcRect l="0.625%"/>
          <a:stretch/>
        </p:blipFill>
        <p:spPr>
          <a:xfrm>
            <a:off x="38100" y="276225"/>
            <a:ext cx="12115800" cy="6286500"/>
          </a:xfrm>
          <a:prstGeom prst="rect">
            <a:avLst/>
          </a:prstGeom>
        </p:spPr>
      </p:pic>
    </p:spTree>
    <p:extLst>
      <p:ext uri="{BB962C8B-B14F-4D97-AF65-F5344CB8AC3E}">
        <p14:creationId xmlns:p14="http://schemas.microsoft.com/office/powerpoint/2010/main" val="953748217"/>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BFCE4BD-801D-DA72-AC42-AE864C4AF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285750"/>
            <a:ext cx="12077700" cy="6343650"/>
          </a:xfrm>
          <a:prstGeom prst="rect">
            <a:avLst/>
          </a:prstGeom>
        </p:spPr>
      </p:pic>
    </p:spTree>
    <p:extLst>
      <p:ext uri="{BB962C8B-B14F-4D97-AF65-F5344CB8AC3E}">
        <p14:creationId xmlns:p14="http://schemas.microsoft.com/office/powerpoint/2010/main" val="2022944215"/>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84090"/>
      </p:ext>
    </p:extLst>
  </p:cSld>
  <p:clrMapOvr>
    <a:masterClrMapping/>
  </p:clrMapOvr>
</p:sld>
</file>

<file path=ppt/theme/theme1.xml><?xml version="1.0" encoding="utf-8"?>
<a:theme xmlns:a="http://purl.oclc.org/ooxml/drawingml/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
  <TotalTime>143</TotalTime>
  <Words>605</Words>
  <Application>Microsoft Office PowerPoint</Application>
  <PresentationFormat>Grand écran</PresentationFormat>
  <Paragraphs>28</Paragraphs>
  <Slides>7</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The Player </vt:lpstr>
      <vt:lpstr>Les Fonctionnalités</vt:lpstr>
      <vt:lpstr>Les Difficultés Rencontrées</vt:lpstr>
      <vt:lpstr>Diagramme entité association</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Player </dc:title>
  <dc:creator>enzo thiebaud</dc:creator>
  <cp:lastModifiedBy>enzo thiebaud</cp:lastModifiedBy>
  <cp:revision>14</cp:revision>
  <dcterms:created xsi:type="dcterms:W3CDTF">2022-12-07T14:55:08Z</dcterms:created>
  <dcterms:modified xsi:type="dcterms:W3CDTF">2022-12-08T20:17:16Z</dcterms:modified>
</cp:coreProperties>
</file>