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987%" autoAdjust="0"/>
    <p:restoredTop sz="94.626%" autoAdjust="0"/>
  </p:normalViewPr>
  <p:slideViewPr>
    <p:cSldViewPr snapToGrid="0">
      <p:cViewPr varScale="1">
        <p:scale>
          <a:sx n="121" d="100"/>
          <a:sy n="121" d="100"/>
        </p:scale>
        <p:origin x="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12/9/22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12/9/22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12/9/22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3101499"/>
            <a:ext cx="4243589" cy="1956841"/>
          </a:xfrm>
        </p:spPr>
        <p:txBody>
          <a:bodyPr>
            <a:normAutofit lnSpcReduction="10%"/>
          </a:bodyPr>
          <a:lstStyle/>
          <a:p>
            <a:pPr algn="ctr"/>
            <a:r>
              <a:rPr lang="fr-FR" sz="2200" dirty="0"/>
              <a:t>Thiebaud Enzo p2207446</a:t>
            </a:r>
          </a:p>
          <a:p>
            <a:pPr algn="ctr"/>
            <a:r>
              <a:rPr lang="fr-FR" sz="2200" dirty="0"/>
              <a:t>Yrius Marc p2210277</a:t>
            </a:r>
          </a:p>
          <a:p>
            <a:pPr marL="0" indent="0" algn="ctr">
              <a:buNone/>
            </a:pPr>
            <a:r>
              <a:rPr lang="fr-FR" sz="2200" dirty="0">
                <a:latin typeface="+mj-lt"/>
              </a:rPr>
              <a:t>(On ne participe pas au concours)</a:t>
            </a:r>
          </a:p>
          <a:p>
            <a:pPr marL="0" indent="0" algn="ctr">
              <a:buNone/>
            </a:pPr>
            <a:r>
              <a:rPr lang="fr-FR" sz="2200" dirty="0">
                <a:latin typeface="+mj-lt"/>
              </a:rPr>
              <a:t>(test sous chrome)</a:t>
            </a:r>
          </a:p>
          <a:p>
            <a:pPr marL="0" indent="0" algn="ctr">
              <a:buNone/>
            </a:pPr>
            <a:r>
              <a:rPr lang="fr-FR" sz="1500" dirty="0">
                <a:latin typeface="+mj-lt"/>
              </a:rPr>
              <a:t>Lien GitHub : https://github.com/ByWizKi/ProjetBDW</a:t>
            </a:r>
            <a:endParaRPr lang="en-US" sz="15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la playlist. Tout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640080" y="325369"/>
            <a:ext cx="4368602" cy="195684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5400">
                <a:ln w="0"/>
                <a:solidFill>
                  <a:schemeClr val="tx1"/>
                </a:solidFill>
                <a:effectLst>
                  <a:outerShdw blurRad="38100" dist="19050" dir="2700000" algn="tl" rotWithShape="0">
                    <a:schemeClr val="dk1">
                      <a:alpha val="40%"/>
                    </a:schemeClr>
                  </a:outerShdw>
                </a:effectLst>
                <a:latin typeface="+mj-lt"/>
                <a:ea typeface="+mj-ea"/>
                <a:cs typeface="+mj-cs"/>
              </a:rPr>
              <a:t>Les Difficultés Rencontrées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a:xfrm>
            <a:off x="640080" y="2872899"/>
            <a:ext cx="4243589" cy="3320668"/>
          </a:xfrm>
        </p:spPr>
        <p:txBody>
          <a:bodyPr vert="horz" lIns="91440" tIns="45720" rIns="91440" bIns="45720" rtlCol="0">
            <a:normAutofit lnSpcReduction="10%"/>
          </a:bodyPr>
          <a:lstStyle/>
          <a:p>
            <a:pPr marL="2857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Difficulté 1</a:t>
            </a:r>
          </a:p>
          <a:p>
            <a:r>
              <a:rPr lang="fr-FR" sz="1200" dirty="0"/>
              <a:t>       La fonctionnalités 2 a été plutôt simple au niveau de la réflexion or pour la mise en place beaucoup de difficultés pour le traduire en langage le gros c’était de savoir comment traiter certaines informations comme les dates ou encore les lieux car plusieurs forme de date et de lieux était présente dans la base de données.</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2</a:t>
            </a:r>
          </a:p>
          <a:p>
            <a:pPr algn="just"/>
            <a:r>
              <a:rPr lang="fr-FR" sz="1200" dirty="0"/>
              <a:t>       Nous avons utiliser git pour l’organisation de notre site, le principe est simple mais dans l’apprentissage on se perd vite et on apprend beaucoup pour pas grand-chose a force de l’utiliser on s’y ai fait et c’est un outil parfait pour le travail de groupe.</a:t>
            </a:r>
          </a:p>
          <a:p>
            <a:pPr marL="171450" indent="-228600">
              <a:buFont typeface="Arial" panose="020B0604020202020204" pitchFamily="34" charset="0"/>
              <a:buChar char="•"/>
            </a:pPr>
            <a:r>
              <a:rPr lang="fr-FR" sz="2000" dirty="0">
                <a:ln w="0"/>
                <a:effectLst>
                  <a:outerShdw blurRad="38100" dist="19050" dir="2700000" algn="tl" rotWithShape="0">
                    <a:schemeClr val="dk1">
                      <a:alpha val="40%"/>
                    </a:schemeClr>
                  </a:outerShdw>
                </a:effectLst>
              </a:rPr>
              <a:t> Difficulté  3</a:t>
            </a:r>
          </a:p>
          <a:p>
            <a:r>
              <a:rPr lang="fr-FR" sz="1200" dirty="0">
                <a:ln w="0"/>
                <a:effectLst>
                  <a:outerShdw blurRad="38100" dist="19050" dir="2700000" algn="tl" rotWithShape="0">
                    <a:schemeClr val="dk1">
                      <a:alpha val="40%"/>
                    </a:schemeClr>
                  </a:outerShdw>
                </a:effectLst>
              </a:rPr>
              <a:t>Problème css.</a:t>
            </a:r>
          </a:p>
          <a:p>
            <a:pPr marL="57150"/>
            <a:endParaRPr lang="en-US" sz="1400" dirty="0"/>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0DCD805F-5D70-B1FA-2038-8B556B94A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73" y="296111"/>
            <a:ext cx="11906053" cy="6265778"/>
          </a:xfrm>
          <a:prstGeom prst="rect">
            <a:avLst/>
          </a:prstGeom>
        </p:spPr>
      </p:pic>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190</TotalTime>
  <Words>615</Words>
  <Application>Microsoft Macintosh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17</cp:revision>
  <dcterms:created xsi:type="dcterms:W3CDTF">2022-12-07T14:55:08Z</dcterms:created>
  <dcterms:modified xsi:type="dcterms:W3CDTF">2022-12-09T10:32:26Z</dcterms:modified>
</cp:coreProperties>
</file>