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howGuides="1">
      <p:cViewPr varScale="1">
        <p:scale>
          <a:sx n="105" d="100"/>
          <a:sy n="105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C251-6804-21DE-9F02-240E5FC3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4B2D0A-9360-C0A1-F081-12BAFF82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34977-BFF7-0BC7-D5EC-24441B4A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25709-E0C3-D0D2-F299-37C6DF0F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1B825-78E8-15BC-F268-9A8ED77A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21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F1804-84B8-1B3B-E454-98B08E5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5F023-E55A-ECE4-8937-85E50A25B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60442-DA58-DEAB-EE2D-1410EDC7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9154C-B4AD-9A29-AA41-4D9E6DD3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065D9-684E-583D-B45C-6F150A69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1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F01160-BAB1-4DF6-A8A1-5F71C97B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5C605-424D-78DC-587B-21F05CA32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3F025-F449-1F8F-91DE-BB93AD90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CA700-68F2-C1CF-6268-B220A788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1FAFF-9560-F8E3-DE1E-076149F2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3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B910D-FB9B-D69B-E29C-693508E5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CCE11-6CD4-DE8E-F03B-73574CDF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51B9D-BADE-EF57-35E6-FF623ADD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F3B48-E672-9998-9327-B4C8B255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A1CA2-CDC5-B32F-7D2A-13C6FD5B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37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9BF8-DD70-99E5-F5AF-11989F96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61656-FD5A-9B5F-0ECE-40C1757E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896CF-2ADE-B32F-014A-DA2B8587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CCA80-F52F-AD2A-AC21-2B311F94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22DED-045D-C5D1-C414-8868BBA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64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7A6E-65B2-DAED-6B03-490D4B2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AC61F-5E6B-ECD6-251D-BB6A2454A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59C28-01D4-9079-EB64-E14381E1C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DB8EB-22BE-99D7-D1C2-6B6EFC1E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0A0D6-69B3-FDA0-FB88-9CAD534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9157C-4733-875D-FC71-7E11A8BA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3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61149-4580-9484-4DA4-5E3C97A0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6C03C-1690-6F06-EDAE-004F0112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8CCCBF-9890-B14C-6E3E-5AEA2D78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377BCE-FB49-B2EC-AD91-C5599B54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4A145-8F23-3F68-8723-40508DCA1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2ADD3D-97AE-C3EB-255A-6C79185D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B8C7C-8B50-A237-C476-4964FF08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06C285-EBC9-4F67-4F6D-6092FD2E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05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8996-9506-7B7F-C71D-5D655FB7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BE86F-5DB3-59F1-3CE2-31C18729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FF644F-4313-E705-ED3A-89DCD5E8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789FF-B715-21BF-87A4-B5AA4609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21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54606-4C76-964B-E9F1-BB2FA9E7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A8208-DC62-EB80-045E-456D95FD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9675E-0863-8E47-9C3D-35208444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84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49600-CC1A-56E1-66E6-8B1ADC09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42E1D-E0DE-FA32-ED74-3B4C201C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48364-2195-1C8F-62FC-77FD7AD9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E6A65-143E-E014-1A5D-C4E90802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1F2B7-B01A-A6BF-D4C6-6EF89C1D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34403-13DA-9169-5CA8-F184DEE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52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6C24-452A-828C-EE7F-2ECCEA29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DB14B-D155-BF46-65E1-DC2B861C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7CB10-3BDD-4731-AF92-9F44CFE7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4442C-62C5-DBEF-D2DE-0FA4F63B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47F9A-F8D2-5625-FC11-99C68ED8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EEC6B-84F8-18FB-817B-0595F626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95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029AD5-8824-EBA8-8643-E6028512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8C422-53A8-9030-D0BC-9965C7EA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BFFBD-078A-FD1B-BA7B-04DB181E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CD3D1-5F30-4C40-9090-82D13AC385B8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C3F5F-17A8-1569-08C0-9B1A29282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6A041-E8B8-EDAE-5645-3FCCD83A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9AAA5-5148-264B-8570-B5477DCB3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8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70B4F17-A048-27CC-90DE-80D6FD008CCB}"/>
              </a:ext>
            </a:extLst>
          </p:cNvPr>
          <p:cNvSpPr/>
          <p:nvPr/>
        </p:nvSpPr>
        <p:spPr>
          <a:xfrm>
            <a:off x="329184" y="451104"/>
            <a:ext cx="1987296" cy="1609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32F3DA6-0EB2-1092-9992-0D2416E813C2}"/>
              </a:ext>
            </a:extLst>
          </p:cNvPr>
          <p:cNvSpPr/>
          <p:nvPr/>
        </p:nvSpPr>
        <p:spPr>
          <a:xfrm>
            <a:off x="1048512" y="69494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W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319E4EE-D3B8-CFA7-A7F6-39A5ABC93D57}"/>
              </a:ext>
            </a:extLst>
          </p:cNvPr>
          <p:cNvSpPr/>
          <p:nvPr/>
        </p:nvSpPr>
        <p:spPr>
          <a:xfrm>
            <a:off x="445776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A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3F58399-E041-A97B-1088-15CA00B9E392}"/>
              </a:ext>
            </a:extLst>
          </p:cNvPr>
          <p:cNvSpPr/>
          <p:nvPr/>
        </p:nvSpPr>
        <p:spPr>
          <a:xfrm>
            <a:off x="1060704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S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0085C6B-3F09-E562-7DC4-CFD6DCD59CAD}"/>
              </a:ext>
            </a:extLst>
          </p:cNvPr>
          <p:cNvSpPr/>
          <p:nvPr/>
        </p:nvSpPr>
        <p:spPr>
          <a:xfrm>
            <a:off x="1675632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D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5827AF-7E79-2463-BC2A-01984DE63B8B}"/>
              </a:ext>
            </a:extLst>
          </p:cNvPr>
          <p:cNvSpPr txBox="1"/>
          <p:nvPr/>
        </p:nvSpPr>
        <p:spPr>
          <a:xfrm>
            <a:off x="3048000" y="7348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W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MoveAhead</a:t>
            </a:r>
            <a:br>
              <a:rPr lang="en" altLang="zh-CN" dirty="0"/>
            </a:br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A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MoveLeft</a:t>
            </a:r>
            <a:br>
              <a:rPr lang="en" altLang="zh-CN" dirty="0"/>
            </a:br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S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MoveBack</a:t>
            </a:r>
            <a:br>
              <a:rPr lang="en" altLang="zh-CN" dirty="0"/>
            </a:br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D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MoveRight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B0DD91-80EB-91BA-0D12-8FCA49F5A785}"/>
              </a:ext>
            </a:extLst>
          </p:cNvPr>
          <p:cNvSpPr/>
          <p:nvPr/>
        </p:nvSpPr>
        <p:spPr>
          <a:xfrm>
            <a:off x="329184" y="3697573"/>
            <a:ext cx="1987296" cy="92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878B54E-DB40-9273-4C1A-92A46D59A96F}"/>
              </a:ext>
            </a:extLst>
          </p:cNvPr>
          <p:cNvSpPr/>
          <p:nvPr/>
        </p:nvSpPr>
        <p:spPr>
          <a:xfrm>
            <a:off x="750576" y="3895189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Z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0C5F04B-7536-888B-4B03-F68C2FBC6FD6}"/>
              </a:ext>
            </a:extLst>
          </p:cNvPr>
          <p:cNvSpPr/>
          <p:nvPr/>
        </p:nvSpPr>
        <p:spPr>
          <a:xfrm>
            <a:off x="1365504" y="3895189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X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5CA8D1-690F-B834-FC4E-8828371661E7}"/>
              </a:ext>
            </a:extLst>
          </p:cNvPr>
          <p:cNvSpPr txBox="1"/>
          <p:nvPr/>
        </p:nvSpPr>
        <p:spPr>
          <a:xfrm>
            <a:off x="3048000" y="38159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highlight>
                  <a:srgbClr val="FAFAFA"/>
                </a:highlight>
                <a:latin typeface="-apple-system"/>
              </a:rPr>
              <a:t>Z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PickupObject</a:t>
            </a:r>
            <a:br>
              <a:rPr lang="en" altLang="zh-CN" dirty="0"/>
            </a:br>
            <a:r>
              <a:rPr lang="en" altLang="zh-CN" b="1" dirty="0">
                <a:highlight>
                  <a:srgbClr val="FAFAFA"/>
                </a:highlight>
                <a:latin typeface="-apple-system"/>
              </a:rPr>
              <a:t>X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PutObject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B71EB-1E8A-1AFD-0460-2F695B9C0461}"/>
              </a:ext>
            </a:extLst>
          </p:cNvPr>
          <p:cNvSpPr/>
          <p:nvPr/>
        </p:nvSpPr>
        <p:spPr>
          <a:xfrm>
            <a:off x="329184" y="2420936"/>
            <a:ext cx="1987296" cy="92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7409608-918E-A3ED-BA8C-738CA071278D}"/>
              </a:ext>
            </a:extLst>
          </p:cNvPr>
          <p:cNvSpPr/>
          <p:nvPr/>
        </p:nvSpPr>
        <p:spPr>
          <a:xfrm>
            <a:off x="445776" y="2612456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Q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E04086B2-318C-3647-CF1B-4B1B9B76248F}"/>
              </a:ext>
            </a:extLst>
          </p:cNvPr>
          <p:cNvSpPr/>
          <p:nvPr/>
        </p:nvSpPr>
        <p:spPr>
          <a:xfrm>
            <a:off x="1675632" y="2592469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E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2F8E3B-747D-481F-36EC-1DF602322076}"/>
              </a:ext>
            </a:extLst>
          </p:cNvPr>
          <p:cNvSpPr txBox="1"/>
          <p:nvPr/>
        </p:nvSpPr>
        <p:spPr>
          <a:xfrm>
            <a:off x="3048000" y="25393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310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DD22976A-D48E-D745-FC49-E86718C0695B}"/>
              </a:ext>
            </a:extLst>
          </p:cNvPr>
          <p:cNvSpPr/>
          <p:nvPr/>
        </p:nvSpPr>
        <p:spPr>
          <a:xfrm>
            <a:off x="1048512" y="704937"/>
            <a:ext cx="540000" cy="54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W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20E1AFF-F21C-0D36-D9B6-AF5D15662FAD}"/>
              </a:ext>
            </a:extLst>
          </p:cNvPr>
          <p:cNvSpPr/>
          <p:nvPr/>
        </p:nvSpPr>
        <p:spPr>
          <a:xfrm>
            <a:off x="677424" y="1335024"/>
            <a:ext cx="540000" cy="54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A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B2AB79B-A83E-2866-3F96-4803EEB117AB}"/>
              </a:ext>
            </a:extLst>
          </p:cNvPr>
          <p:cNvSpPr/>
          <p:nvPr/>
        </p:nvSpPr>
        <p:spPr>
          <a:xfrm>
            <a:off x="1292352" y="1335024"/>
            <a:ext cx="540000" cy="54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S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EEC9ED7-F15D-1B06-13C4-9430233239FE}"/>
              </a:ext>
            </a:extLst>
          </p:cNvPr>
          <p:cNvSpPr/>
          <p:nvPr/>
        </p:nvSpPr>
        <p:spPr>
          <a:xfrm>
            <a:off x="1907280" y="1335024"/>
            <a:ext cx="540000" cy="54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D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B3033BB-972D-01D6-2497-667F8AEACA76}"/>
              </a:ext>
            </a:extLst>
          </p:cNvPr>
          <p:cNvSpPr/>
          <p:nvPr/>
        </p:nvSpPr>
        <p:spPr>
          <a:xfrm>
            <a:off x="445776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Q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09A03E3-E120-9275-EF8A-564A9B01CB55}"/>
              </a:ext>
            </a:extLst>
          </p:cNvPr>
          <p:cNvSpPr/>
          <p:nvPr/>
        </p:nvSpPr>
        <p:spPr>
          <a:xfrm>
            <a:off x="1651248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E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211B453-3B1C-42A9-3E2D-1C6646259051}"/>
              </a:ext>
            </a:extLst>
          </p:cNvPr>
          <p:cNvSpPr/>
          <p:nvPr/>
        </p:nvSpPr>
        <p:spPr>
          <a:xfrm>
            <a:off x="2841216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T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BDCE240-1AF0-6250-8F4A-FA7B9741AC1A}"/>
              </a:ext>
            </a:extLst>
          </p:cNvPr>
          <p:cNvSpPr/>
          <p:nvPr/>
        </p:nvSpPr>
        <p:spPr>
          <a:xfrm>
            <a:off x="2238480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R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1DF1E00-93DC-220A-46F0-C2E00E65D19E}"/>
              </a:ext>
            </a:extLst>
          </p:cNvPr>
          <p:cNvSpPr/>
          <p:nvPr/>
        </p:nvSpPr>
        <p:spPr>
          <a:xfrm>
            <a:off x="3443952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Y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DA7F63E-3D55-1853-EF1C-E6765304919A}"/>
              </a:ext>
            </a:extLst>
          </p:cNvPr>
          <p:cNvSpPr/>
          <p:nvPr/>
        </p:nvSpPr>
        <p:spPr>
          <a:xfrm>
            <a:off x="4646592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I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A6D09FC1-4D05-9584-2DC8-D3980F3869DD}"/>
              </a:ext>
            </a:extLst>
          </p:cNvPr>
          <p:cNvSpPr/>
          <p:nvPr/>
        </p:nvSpPr>
        <p:spPr>
          <a:xfrm>
            <a:off x="4043856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U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3066F43-1521-7239-D5FA-C493F89FB9C0}"/>
              </a:ext>
            </a:extLst>
          </p:cNvPr>
          <p:cNvSpPr/>
          <p:nvPr/>
        </p:nvSpPr>
        <p:spPr>
          <a:xfrm>
            <a:off x="5249328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O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7314EC7-5011-4356-5752-FFB525BFAFB1}"/>
              </a:ext>
            </a:extLst>
          </p:cNvPr>
          <p:cNvSpPr/>
          <p:nvPr/>
        </p:nvSpPr>
        <p:spPr>
          <a:xfrm>
            <a:off x="5852064" y="70493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P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E92BA8A-06FA-FB55-CD5E-6D7ED3C1F837}"/>
              </a:ext>
            </a:extLst>
          </p:cNvPr>
          <p:cNvSpPr/>
          <p:nvPr/>
        </p:nvSpPr>
        <p:spPr>
          <a:xfrm>
            <a:off x="3124944" y="133637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G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DA86B2E-BACF-54A1-AF3C-11849E50B6A4}"/>
              </a:ext>
            </a:extLst>
          </p:cNvPr>
          <p:cNvSpPr/>
          <p:nvPr/>
        </p:nvSpPr>
        <p:spPr>
          <a:xfrm>
            <a:off x="2522208" y="133637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F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5E519989-F9B1-67FE-9B77-A538A61BD078}"/>
              </a:ext>
            </a:extLst>
          </p:cNvPr>
          <p:cNvSpPr/>
          <p:nvPr/>
        </p:nvSpPr>
        <p:spPr>
          <a:xfrm>
            <a:off x="3727680" y="133637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H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7F9E0AC-8A78-6083-9C29-7D53CD1BD88A}"/>
              </a:ext>
            </a:extLst>
          </p:cNvPr>
          <p:cNvSpPr/>
          <p:nvPr/>
        </p:nvSpPr>
        <p:spPr>
          <a:xfrm>
            <a:off x="4330416" y="133637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J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B807E2B-A24E-D8B1-9F15-CBCB96DBD622}"/>
              </a:ext>
            </a:extLst>
          </p:cNvPr>
          <p:cNvSpPr/>
          <p:nvPr/>
        </p:nvSpPr>
        <p:spPr>
          <a:xfrm>
            <a:off x="5537762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L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8C738893-1584-8BF9-8F94-7190CC7B9955}"/>
              </a:ext>
            </a:extLst>
          </p:cNvPr>
          <p:cNvSpPr/>
          <p:nvPr/>
        </p:nvSpPr>
        <p:spPr>
          <a:xfrm>
            <a:off x="4935026" y="1335024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K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594C3C84-C8B1-6D93-0F98-4F12CDB5FC1C}"/>
              </a:ext>
            </a:extLst>
          </p:cNvPr>
          <p:cNvSpPr/>
          <p:nvPr/>
        </p:nvSpPr>
        <p:spPr>
          <a:xfrm>
            <a:off x="985776" y="196256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Z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5F5F821-59DA-8C61-DACA-3DB54C18D085}"/>
              </a:ext>
            </a:extLst>
          </p:cNvPr>
          <p:cNvSpPr/>
          <p:nvPr/>
        </p:nvSpPr>
        <p:spPr>
          <a:xfrm>
            <a:off x="1588512" y="1962567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X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FF99CF4-C67E-91CD-9FFA-27033C194E20}"/>
              </a:ext>
            </a:extLst>
          </p:cNvPr>
          <p:cNvSpPr/>
          <p:nvPr/>
        </p:nvSpPr>
        <p:spPr>
          <a:xfrm>
            <a:off x="2792208" y="1963575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V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98790F90-A915-C3D8-2BFD-0721F98CB748}"/>
              </a:ext>
            </a:extLst>
          </p:cNvPr>
          <p:cNvSpPr/>
          <p:nvPr/>
        </p:nvSpPr>
        <p:spPr>
          <a:xfrm>
            <a:off x="2189472" y="1963575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C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B86EA00-A339-788C-754F-FD7791C91AF9}"/>
              </a:ext>
            </a:extLst>
          </p:cNvPr>
          <p:cNvSpPr/>
          <p:nvPr/>
        </p:nvSpPr>
        <p:spPr>
          <a:xfrm>
            <a:off x="3394944" y="1963575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B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D47A6473-6075-D318-CC9D-9D6CC03E7496}"/>
              </a:ext>
            </a:extLst>
          </p:cNvPr>
          <p:cNvSpPr/>
          <p:nvPr/>
        </p:nvSpPr>
        <p:spPr>
          <a:xfrm>
            <a:off x="3997680" y="1963575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N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20DEC018-8F25-CFE2-BF32-896739956B2C}"/>
              </a:ext>
            </a:extLst>
          </p:cNvPr>
          <p:cNvSpPr/>
          <p:nvPr/>
        </p:nvSpPr>
        <p:spPr>
          <a:xfrm>
            <a:off x="4602290" y="1962222"/>
            <a:ext cx="54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M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3DE1CC-FAA2-5A99-5B33-8D7610C71B20}"/>
              </a:ext>
            </a:extLst>
          </p:cNvPr>
          <p:cNvSpPr txBox="1"/>
          <p:nvPr/>
        </p:nvSpPr>
        <p:spPr>
          <a:xfrm>
            <a:off x="7059410" y="674695"/>
            <a:ext cx="19260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Walk</a:t>
            </a:r>
          </a:p>
          <a:p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W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MoveAhead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A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MoveLeft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S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MoveBack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D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MoveRight</a:t>
            </a:r>
            <a:endParaRPr lang="en" altLang="zh-CN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FAFAFA"/>
              </a:highlight>
              <a:latin typeface="-apple-system"/>
            </a:endParaRPr>
          </a:p>
          <a:p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 err="1">
                <a:effectLst/>
                <a:highlight>
                  <a:srgbClr val="FAFAFA"/>
                </a:highlight>
                <a:latin typeface="-apple-system"/>
              </a:rPr>
              <a:t>LookAround</a:t>
            </a:r>
            <a:endParaRPr lang="en" altLang="zh-CN" b="1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dirty="0">
                <a:highlight>
                  <a:srgbClr val="FAFAFA"/>
                </a:highlight>
                <a:latin typeface="-apple-system"/>
              </a:rPr>
              <a:t>Pitching</a:t>
            </a: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DF257A-EC60-64E4-A276-6B8E2B37AE6C}"/>
              </a:ext>
            </a:extLst>
          </p:cNvPr>
          <p:cNvSpPr txBox="1"/>
          <p:nvPr/>
        </p:nvSpPr>
        <p:spPr>
          <a:xfrm>
            <a:off x="9321673" y="674695"/>
            <a:ext cx="19260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Walk</a:t>
            </a:r>
          </a:p>
          <a:p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W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MoveAhead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A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MoveLeft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S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MoveBack</a:t>
            </a:r>
            <a:br>
              <a:rPr lang="en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" altLang="zh-CN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D</a:t>
            </a:r>
            <a:r>
              <a:rPr lang="en" altLang="zh-CN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AFAFA"/>
                </a:highlight>
                <a:latin typeface="-apple-system"/>
              </a:rPr>
              <a:t>MoveRight</a:t>
            </a:r>
            <a:endParaRPr lang="en" altLang="zh-CN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FAFAFA"/>
              </a:highlight>
              <a:latin typeface="-apple-system"/>
            </a:endParaRPr>
          </a:p>
          <a:p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 err="1">
                <a:effectLst/>
                <a:highlight>
                  <a:srgbClr val="FAFAFA"/>
                </a:highlight>
                <a:latin typeface="-apple-system"/>
              </a:rPr>
              <a:t>LookAround</a:t>
            </a:r>
            <a:endParaRPr lang="en" altLang="zh-CN" b="1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dirty="0">
                <a:highlight>
                  <a:srgbClr val="FAFAFA"/>
                </a:highlight>
                <a:latin typeface="-apple-system"/>
              </a:rPr>
              <a:t>Pitching</a:t>
            </a: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Q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RotateLeft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  <a:p>
            <a:r>
              <a:rPr lang="en" altLang="zh-CN" b="1" i="0" dirty="0">
                <a:effectLst/>
                <a:highlight>
                  <a:srgbClr val="FAFAFA"/>
                </a:highlight>
                <a:latin typeface="-apple-system"/>
              </a:rPr>
              <a:t>E</a:t>
            </a:r>
            <a:r>
              <a:rPr lang="en" altLang="zh-CN" b="0" i="0" dirty="0">
                <a:effectLst/>
                <a:highlight>
                  <a:srgbClr val="FAFAFA"/>
                </a:highlight>
                <a:latin typeface="-apple-system"/>
              </a:rPr>
              <a:t>: </a:t>
            </a:r>
            <a:r>
              <a:rPr lang="en" altLang="zh-CN" b="0" i="0" dirty="0" err="1">
                <a:effectLst/>
                <a:highlight>
                  <a:srgbClr val="FAFAFA"/>
                </a:highlight>
                <a:latin typeface="-apple-system"/>
              </a:rPr>
              <a:t>RotateRight</a:t>
            </a:r>
            <a:endParaRPr lang="en" altLang="zh-CN" b="0" i="0" dirty="0">
              <a:effectLst/>
              <a:highlight>
                <a:srgbClr val="FAFAFA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8328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122</Words>
  <Application>Microsoft Macintosh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A15256</dc:creator>
  <cp:lastModifiedBy>A15256</cp:lastModifiedBy>
  <cp:revision>1</cp:revision>
  <dcterms:created xsi:type="dcterms:W3CDTF">2024-06-20T07:51:00Z</dcterms:created>
  <dcterms:modified xsi:type="dcterms:W3CDTF">2024-06-20T08:11:13Z</dcterms:modified>
</cp:coreProperties>
</file>