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3" r:id="rId5"/>
    <p:sldId id="256" r:id="rId6"/>
    <p:sldId id="262" r:id="rId7"/>
    <p:sldId id="257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668E"/>
    <a:srgbClr val="50AC11"/>
    <a:srgbClr val="67C313"/>
    <a:srgbClr val="794410"/>
    <a:srgbClr val="95D43C"/>
    <a:srgbClr val="BFBFBF"/>
    <a:srgbClr val="000000"/>
    <a:srgbClr val="7D7D7D"/>
    <a:srgbClr val="FDF4CB"/>
    <a:srgbClr val="F6EC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>
        <p:scale>
          <a:sx n="100" d="100"/>
          <a:sy n="100" d="100"/>
        </p:scale>
        <p:origin x="64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A4B7C-46F8-713C-3B32-D9440AD14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CE2D403-F11D-65DE-13BE-187147CFE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7476BD-2A52-3A2C-8FCB-97C52D4F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057FDE-26C4-C5D8-EFED-ECDCEF1D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456860-00B5-9B6E-8915-FB120050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99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9F8E4-518D-70A8-E0A4-E539426E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627DA0-52E6-2948-D900-E52746D43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2A8D7-9B1B-EC0E-7CEE-4B5C5858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6EB3B8-7665-3E57-A76F-6CE871A3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D16500-9075-AEB0-5308-2F3C567D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01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57AAD5-6C80-E09E-FA8B-EDD1F64E4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C41BB6-168B-7289-7867-D86E3F08A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5CEDB4-38F4-9F2B-ED3A-AAB8AEFF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62CC8B-4787-9BFE-A3A5-E8E01D2D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39E18C-398B-E4B0-B913-D5A43A70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52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5AA750-5CFB-F65B-5D19-7F3817C6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4395-7214-0549-7323-78EA4E945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765AE3-AAAB-E0B7-B032-9CA7460F3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2CF435-938E-7169-DB0D-8BDB3937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661019-B621-D3CD-C51D-16AE3B12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02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3FB230-228C-041B-A440-AF8F195F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744C4F-BA81-6141-5FD9-DD9AB152B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7D83DD9-8E66-55D3-FF4F-D85E488D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BB4369-0271-1ACC-407B-F7CE5CF5C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23C625-50A0-A223-8188-35848208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82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A2DC4D-6D27-8177-E695-80246D9B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1C01E-0052-FF28-0AFF-B510CD89E9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C97485-25FD-924E-FC0F-6F9FC68098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BA82EE-D021-9BE9-C330-C1390A14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8DAD91-E3C5-0CFF-4FBE-E9D97899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70F29D-491D-6E88-B695-0735E446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519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CC9DA-719B-B721-B702-0459EF23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0506A7-73EF-27A0-F75B-6DBAC5711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A7CA48-6500-1ABB-B087-66D3C34CD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0D3AF1-044B-B896-9DEB-9296B9E9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E8BFE0-62AA-0EBA-0386-5E9BCE4996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E19CE-155C-7685-F2C3-1DF15A0AD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014F42-F449-6760-1B36-C0B6C491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748CF7-8396-4C82-5CE3-9B84A9CC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53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A41E3C-EB00-838F-2A1B-EF2ACA54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2D00F19-BCFC-7A1C-5482-3512D88E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F49613-05C3-9FD9-E062-C6C9613C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233F641-BA0B-C8EC-7644-C206E955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2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ABCAF69-287F-9824-05A4-6DDB65F5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0BF2C7-5EDF-F096-E439-0D5CFAAE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CCB34F-DB77-4AF6-0EB0-DB2EF669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503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6481B-2035-C90C-0D8F-A2BAB230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3BB67-1A3F-CBC5-500A-02352FCF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D75B48-DC25-CA1A-8BE7-02C9749F6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14D313-F868-F8E2-ADC9-20C7A766F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391CA-458A-1324-CB1D-736B6952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CB0450-8BA3-BC5A-79DB-F8012422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0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9186-1328-57A4-CB95-8F836ED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787AD1C-6594-21B6-2238-73FA7A4AE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5186A55-CBB8-E894-5690-470190903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8E2AF2-DD65-4F60-220C-B479E89D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D593E-377A-3583-246D-959E84096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F25A88-F241-C6A6-654D-7606335D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3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59769AD-3F27-E6D0-2705-984CBD8D2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FEC605-BC8C-0632-3DBA-D54370F4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4B326-2A91-DA4E-E840-08133F617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15D2C-3287-41D3-B7B7-48BCEE524AD7}" type="datetimeFigureOut">
              <a:rPr kumimoji="1" lang="ja-JP" altLang="en-US" smtClean="0"/>
              <a:t>2023/8/11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6C0EC0-344C-FB77-DC0B-2D1EEDA130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3DFC6D-AD76-A327-FAC4-2124C0250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E01F9-0BF2-4FF7-AC0B-F4B68ADBC6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894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43AC0C9F-B032-9E33-09B9-8B2C92EB29B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66675"/>
            <a:chExt cx="12192000" cy="6858000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6A26C34-53CD-BBE0-D75E-0C37B975BF7D}"/>
                </a:ext>
              </a:extLst>
            </p:cNvPr>
            <p:cNvSpPr txBox="1"/>
            <p:nvPr/>
          </p:nvSpPr>
          <p:spPr>
            <a:xfrm>
              <a:off x="386433" y="2300787"/>
              <a:ext cx="9513116" cy="1261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794410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</a:rPr>
                <a:t>メインタイトル</a:t>
              </a:r>
              <a:endParaRPr kumimoji="1" lang="en-US" altLang="ja-JP" sz="36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800" dirty="0">
                  <a:solidFill>
                    <a:srgbClr val="794410"/>
                  </a:solidFill>
                  <a:latin typeface="わんぱくルイカ-０７" panose="02010803020103020304" pitchFamily="2" charset="-128"/>
                  <a:ea typeface="わんぱくルイカ-０７" panose="02010803020103020304" pitchFamily="2" charset="-128"/>
                </a:rPr>
                <a:t>～サブタイトルや詳細情報を記述～</a:t>
              </a:r>
              <a:endPara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pic>
          <p:nvPicPr>
            <p:cNvPr id="17" name="図 16" descr="アイコン が含まれている画像&#10;&#10;自動的に生成された説明">
              <a:extLst>
                <a:ext uri="{FF2B5EF4-FFF2-40B4-BE49-F238E27FC236}">
                  <a16:creationId xmlns:a16="http://schemas.microsoft.com/office/drawing/2014/main" id="{6C6F0B1C-CF63-A662-7E82-877E41A0B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588690"/>
              <a:ext cx="12192000" cy="1202635"/>
            </a:xfrm>
            <a:prstGeom prst="rect">
              <a:avLst/>
            </a:prstGeom>
          </p:spPr>
        </p:pic>
        <p:pic>
          <p:nvPicPr>
            <p:cNvPr id="19" name="図 18" descr="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6E31E09C-E0F5-BCEB-61B5-2783095A3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66675"/>
              <a:ext cx="12192000" cy="1202635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E1D58E-A1D4-51C0-E9BC-4F43099C5565}"/>
              </a:ext>
            </a:extLst>
          </p:cNvPr>
          <p:cNvSpPr txBox="1"/>
          <p:nvPr/>
        </p:nvSpPr>
        <p:spPr>
          <a:xfrm>
            <a:off x="386433" y="3979497"/>
            <a:ext cx="95131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学校・企業名や役職名など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氏名</a:t>
            </a:r>
            <a:r>
              <a:rPr lang="en-US" altLang="ja-JP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(</a:t>
            </a:r>
            <a:r>
              <a:rPr lang="ja-JP" altLang="en-US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フルネーム</a:t>
            </a:r>
            <a:r>
              <a:rPr lang="en-US" altLang="ja-JP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)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A313329B-452C-DB8E-A494-F1C1AACBEA9D}"/>
              </a:ext>
            </a:extLst>
          </p:cNvPr>
          <p:cNvSpPr/>
          <p:nvPr/>
        </p:nvSpPr>
        <p:spPr>
          <a:xfrm>
            <a:off x="-1" y="1789555"/>
            <a:ext cx="2964634" cy="452937"/>
          </a:xfrm>
          <a:custGeom>
            <a:avLst/>
            <a:gdLst>
              <a:gd name="connsiteX0" fmla="*/ 0 w 2964634"/>
              <a:gd name="connsiteY0" fmla="*/ 0 h 452937"/>
              <a:gd name="connsiteX1" fmla="*/ 2574109 w 2964634"/>
              <a:gd name="connsiteY1" fmla="*/ 0 h 452937"/>
              <a:gd name="connsiteX2" fmla="*/ 2638425 w 2964634"/>
              <a:gd name="connsiteY2" fmla="*/ 0 h 452937"/>
              <a:gd name="connsiteX3" fmla="*/ 2964634 w 2964634"/>
              <a:gd name="connsiteY3" fmla="*/ 0 h 452937"/>
              <a:gd name="connsiteX4" fmla="*/ 2640783 w 2964634"/>
              <a:gd name="connsiteY4" fmla="*/ 452937 h 452937"/>
              <a:gd name="connsiteX5" fmla="*/ 2638425 w 2964634"/>
              <a:gd name="connsiteY5" fmla="*/ 436918 h 452937"/>
              <a:gd name="connsiteX6" fmla="*/ 2638425 w 2964634"/>
              <a:gd name="connsiteY6" fmla="*/ 452937 h 452937"/>
              <a:gd name="connsiteX7" fmla="*/ 0 w 2964634"/>
              <a:gd name="connsiteY7" fmla="*/ 452937 h 452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64634" h="452937">
                <a:moveTo>
                  <a:pt x="0" y="0"/>
                </a:moveTo>
                <a:lnTo>
                  <a:pt x="2574109" y="0"/>
                </a:lnTo>
                <a:lnTo>
                  <a:pt x="2638425" y="0"/>
                </a:lnTo>
                <a:lnTo>
                  <a:pt x="2964634" y="0"/>
                </a:lnTo>
                <a:lnTo>
                  <a:pt x="2640783" y="452937"/>
                </a:lnTo>
                <a:lnTo>
                  <a:pt x="2638425" y="436918"/>
                </a:lnTo>
                <a:lnTo>
                  <a:pt x="2638425" y="452937"/>
                </a:lnTo>
                <a:lnTo>
                  <a:pt x="0" y="452937"/>
                </a:lnTo>
                <a:close/>
              </a:path>
            </a:pathLst>
          </a:custGeom>
          <a:solidFill>
            <a:srgbClr val="67C3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29AD16F-D5E3-2EDC-8358-DCA2569F5034}"/>
              </a:ext>
            </a:extLst>
          </p:cNvPr>
          <p:cNvSpPr txBox="1"/>
          <p:nvPr/>
        </p:nvSpPr>
        <p:spPr>
          <a:xfrm>
            <a:off x="0" y="1803585"/>
            <a:ext cx="26193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0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付加情報など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0D87641-C2D3-F6C6-3CC7-C9F4511561C0}"/>
              </a:ext>
            </a:extLst>
          </p:cNvPr>
          <p:cNvSpPr/>
          <p:nvPr/>
        </p:nvSpPr>
        <p:spPr>
          <a:xfrm>
            <a:off x="7594499" y="1057275"/>
            <a:ext cx="4400550" cy="580072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イラスト等を置いても良い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201D0AF-D83B-F34B-1AEC-F54BA0FE4829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6548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D47952-AD18-D442-CF87-C776B1A5B5BD}"/>
              </a:ext>
            </a:extLst>
          </p:cNvPr>
          <p:cNvSpPr txBox="1"/>
          <p:nvPr/>
        </p:nvSpPr>
        <p:spPr>
          <a:xfrm>
            <a:off x="3048000" y="1786622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通常テキスト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67C313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強調テキスト①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67C313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0AC11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強調テキスト②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50AC11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E9668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強調テキスト③</a:t>
            </a:r>
            <a:endParaRPr kumimoji="1" lang="en-US" altLang="ja-JP" sz="3600" b="0" i="0" u="none" strike="noStrike" kern="1200" cap="none" spc="0" normalizeH="0" baseline="0" noProof="0" dirty="0">
              <a:ln>
                <a:noFill/>
              </a:ln>
              <a:solidFill>
                <a:srgbClr val="E9668E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519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8D8377E-AE68-2599-72C5-A3EFE5C3F64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5211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629ABC-B232-6205-2DE5-CDC2E001937A}"/>
              </a:ext>
            </a:extLst>
          </p:cNvPr>
          <p:cNvSpPr txBox="1"/>
          <p:nvPr/>
        </p:nvSpPr>
        <p:spPr>
          <a:xfrm>
            <a:off x="542925" y="1138862"/>
            <a:ext cx="1110615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図に対しての概要等を記述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行を目途に収める</a:t>
            </a:r>
            <a:endParaRPr kumimoji="1" lang="ja-JP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558741B-82B7-953D-505A-FB90EDF84163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C1E63C4-5685-A050-7286-6B261F0D2BFA}"/>
              </a:ext>
            </a:extLst>
          </p:cNvPr>
          <p:cNvSpPr/>
          <p:nvPr/>
        </p:nvSpPr>
        <p:spPr>
          <a:xfrm>
            <a:off x="976312" y="2587211"/>
            <a:ext cx="10239375" cy="266491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M+ 2p medium" panose="020B0603020203020204" pitchFamily="50" charset="-128"/>
                <a:ea typeface="M+ 2p medium" panose="020B0603020203020204" pitchFamily="50" charset="-128"/>
                <a:cs typeface="M+ 2p medium" panose="020B0603020203020204" pitchFamily="50" charset="-128"/>
              </a:rPr>
              <a:t>図や画像など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AEA1CF0-490D-6AEC-67F3-819414A7E5AC}"/>
              </a:ext>
            </a:extLst>
          </p:cNvPr>
          <p:cNvSpPr txBox="1"/>
          <p:nvPr/>
        </p:nvSpPr>
        <p:spPr>
          <a:xfrm>
            <a:off x="1438273" y="5252123"/>
            <a:ext cx="93154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図表の説明や詳細の解説、その他プロセスの説明などをこの辺りで記入</a:t>
            </a:r>
            <a:endParaRPr lang="en-US" altLang="ja-JP" sz="1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4213ACE-CABE-E4AA-8355-258CECCFEC6D}"/>
              </a:ext>
            </a:extLst>
          </p:cNvPr>
          <p:cNvSpPr/>
          <p:nvPr/>
        </p:nvSpPr>
        <p:spPr>
          <a:xfrm>
            <a:off x="542923" y="5880710"/>
            <a:ext cx="11106152" cy="681394"/>
          </a:xfrm>
          <a:prstGeom prst="roundRect">
            <a:avLst>
              <a:gd name="adj" fmla="val 8686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0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図表などを用いて出たデータをまとめたものを一文で記述</a:t>
            </a:r>
            <a:endParaRPr kumimoji="1" lang="ja-JP" altLang="en-US" sz="3000" dirty="0">
              <a:solidFill>
                <a:schemeClr val="bg1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5760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0" y="16374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副章タイトル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E1DBC39-3E21-735F-170F-DFA05C2DAEBC}"/>
              </a:ext>
            </a:extLst>
          </p:cNvPr>
          <p:cNvCxnSpPr/>
          <p:nvPr/>
        </p:nvCxnSpPr>
        <p:spPr>
          <a:xfrm>
            <a:off x="681036" y="1143000"/>
            <a:ext cx="10829925" cy="0"/>
          </a:xfrm>
          <a:prstGeom prst="line">
            <a:avLst/>
          </a:prstGeom>
          <a:ln w="76200">
            <a:solidFill>
              <a:srgbClr val="79441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A0B81C6-3B26-1980-E963-F52C035E937C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04E2F0-9947-38E0-F21C-2E0BCDF44C05}"/>
              </a:ext>
            </a:extLst>
          </p:cNvPr>
          <p:cNvSpPr txBox="1"/>
          <p:nvPr/>
        </p:nvSpPr>
        <p:spPr>
          <a:xfrm>
            <a:off x="2533650" y="1660685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箇条書き事項①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B7830C-5339-C297-E474-62D0D48609C0}"/>
              </a:ext>
            </a:extLst>
          </p:cNvPr>
          <p:cNvSpPr txBox="1"/>
          <p:nvPr/>
        </p:nvSpPr>
        <p:spPr>
          <a:xfrm>
            <a:off x="2533650" y="3210789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箇条書き事項②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0C3FA8-E712-4E09-CFD9-7C6395BD5A8C}"/>
              </a:ext>
            </a:extLst>
          </p:cNvPr>
          <p:cNvSpPr txBox="1"/>
          <p:nvPr/>
        </p:nvSpPr>
        <p:spPr>
          <a:xfrm>
            <a:off x="2533650" y="4760893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94410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rPr>
              <a:t>箇条書き事項③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説明も含めて</a:t>
            </a:r>
            <a:r>
              <a:rPr lang="en-US" altLang="ja-JP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28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行程度</a:t>
            </a:r>
            <a:endParaRPr kumimoji="1" lang="ja-JP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94410"/>
              </a:solidFill>
              <a:effectLst/>
              <a:uLnTx/>
              <a:uFillTx/>
              <a:latin typeface="わんぱくルイカ-０７" panose="02010803020103020304" pitchFamily="2" charset="-128"/>
              <a:ea typeface="わんぱくルイカ-０７" panose="02010803020103020304" pitchFamily="2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7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FCA912CC-A51A-057F-2E46-857D8D31CB15}"/>
              </a:ext>
            </a:extLst>
          </p:cNvPr>
          <p:cNvSpPr/>
          <p:nvPr/>
        </p:nvSpPr>
        <p:spPr>
          <a:xfrm>
            <a:off x="1936253" y="1309393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9889391-A344-7D89-76AB-2EBD37017835}"/>
              </a:ext>
            </a:extLst>
          </p:cNvPr>
          <p:cNvGrpSpPr/>
          <p:nvPr/>
        </p:nvGrpSpPr>
        <p:grpSpPr>
          <a:xfrm>
            <a:off x="5471019" y="1922385"/>
            <a:ext cx="1249960" cy="338554"/>
            <a:chOff x="5444311" y="1940626"/>
            <a:chExt cx="1249960" cy="338554"/>
          </a:xfrm>
        </p:grpSpPr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0C58191D-2462-3120-0BE0-2C0CB3132BA7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F48D2D95-078F-EA1A-8F75-DB7D74AD45FB}"/>
                </a:ext>
              </a:extLst>
            </p:cNvPr>
            <p:cNvSpPr txBox="1"/>
            <p:nvPr/>
          </p:nvSpPr>
          <p:spPr>
            <a:xfrm>
              <a:off x="5444311" y="1940626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endParaRPr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B72F39E-8DE6-B160-33C6-A5CEF688477F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703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5DF4-0E2F-B5D1-08C4-A721D7C1D045}"/>
              </a:ext>
            </a:extLst>
          </p:cNvPr>
          <p:cNvSpPr txBox="1"/>
          <p:nvPr/>
        </p:nvSpPr>
        <p:spPr>
          <a:xfrm>
            <a:off x="444618" y="1127689"/>
            <a:ext cx="11302764" cy="557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メインとなる紹介テキストを記入</a:t>
            </a:r>
            <a:endParaRPr lang="en-US" altLang="ja-JP" dirty="0">
              <a:solidFill>
                <a:srgbClr val="E9668E"/>
              </a:solidFill>
              <a:latin typeface="国鉄っぽいフォント（正体）" panose="02000600000000000000" pitchFamily="2" charset="-128"/>
              <a:ea typeface="国鉄っぽいフォント（正体）" panose="02000600000000000000" pitchFamily="2" charset="-128"/>
            </a:endParaRPr>
          </a:p>
          <a:p>
            <a:pPr algn="l"/>
            <a:endParaRPr lang="en-US" altLang="ja-JP" dirty="0">
              <a:latin typeface="国鉄っぽいフォント（正体）" panose="02000600000000000000" pitchFamily="2" charset="-128"/>
              <a:ea typeface="国鉄っぽいフォント（正体）" panose="02000600000000000000" pitchFamily="2" charset="-128"/>
            </a:endParaRPr>
          </a:p>
          <a:p>
            <a:pPr algn="ctr"/>
            <a:r>
              <a:rPr lang="ja-JP" altLang="en-US" sz="3600" dirty="0">
                <a:solidFill>
                  <a:srgbClr val="50AC1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～流れ等の説明～</a:t>
            </a:r>
            <a:endParaRPr lang="en-US" altLang="ja-JP" sz="3600" dirty="0">
              <a:solidFill>
                <a:srgbClr val="50AC11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・説明文詳細①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・説明文詳細②</a:t>
            </a:r>
            <a:endParaRPr lang="en-US" altLang="ja-JP" sz="2400" dirty="0">
              <a:solidFill>
                <a:srgbClr val="50AC11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・説明文詳細③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↓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・説明文詳細④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コメント、何か特記すべきことなど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24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en-US" altLang="ja-JP" sz="2400" dirty="0">
                <a:solidFill>
                  <a:srgbClr val="E9668E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※</a:t>
            </a:r>
            <a:r>
              <a:rPr lang="ja-JP" altLang="en-US" sz="2400" dirty="0">
                <a:solidFill>
                  <a:srgbClr val="E9668E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強調したい注意書きなどはここへ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580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5AA70CF-A0FF-0FB4-24A1-4C419C32BE02}"/>
              </a:ext>
            </a:extLst>
          </p:cNvPr>
          <p:cNvSpPr/>
          <p:nvPr/>
        </p:nvSpPr>
        <p:spPr>
          <a:xfrm>
            <a:off x="1936253" y="2447035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30EDF9-F116-6DB0-D619-E71FCA51DA68}"/>
              </a:ext>
            </a:extLst>
          </p:cNvPr>
          <p:cNvGrpSpPr/>
          <p:nvPr/>
        </p:nvGrpSpPr>
        <p:grpSpPr>
          <a:xfrm>
            <a:off x="5471019" y="3061126"/>
            <a:ext cx="1249960" cy="338554"/>
            <a:chOff x="5444311" y="1940626"/>
            <a:chExt cx="1249960" cy="33855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33162947-0F37-FEA0-5448-181557B9C0EA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87943C4-7863-2D3C-5182-82AC9FAF7693}"/>
                </a:ext>
              </a:extLst>
            </p:cNvPr>
            <p:cNvSpPr txBox="1"/>
            <p:nvPr/>
          </p:nvSpPr>
          <p:spPr>
            <a:xfrm>
              <a:off x="5444311" y="1940626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endParaRPr>
            </a:p>
          </p:txBody>
        </p:sp>
      </p:grp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2E0FEB-0212-1591-0CBC-02D2CC61F84E}"/>
              </a:ext>
            </a:extLst>
          </p:cNvPr>
          <p:cNvSpPr/>
          <p:nvPr/>
        </p:nvSpPr>
        <p:spPr>
          <a:xfrm>
            <a:off x="1936253" y="1309393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9C99E49-4896-2952-4A30-4813E0FFC342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9459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5D70397-1906-2CC4-2EE0-718FA09A18AA}"/>
              </a:ext>
            </a:extLst>
          </p:cNvPr>
          <p:cNvSpPr/>
          <p:nvPr/>
        </p:nvSpPr>
        <p:spPr>
          <a:xfrm>
            <a:off x="0" y="0"/>
            <a:ext cx="12192000" cy="918702"/>
          </a:xfrm>
          <a:prstGeom prst="rect">
            <a:avLst/>
          </a:prstGeom>
          <a:gradFill flip="none" rotWithShape="1">
            <a:gsLst>
              <a:gs pos="0">
                <a:srgbClr val="67C313"/>
              </a:gs>
              <a:gs pos="40000">
                <a:srgbClr val="67C313"/>
              </a:gs>
              <a:gs pos="40000">
                <a:srgbClr val="95D43C"/>
              </a:gs>
              <a:gs pos="100000">
                <a:srgbClr val="95D43C"/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463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027E33D-B8D8-47E8-AB25-3D58AC89138C}"/>
              </a:ext>
            </a:extLst>
          </p:cNvPr>
          <p:cNvSpPr txBox="1"/>
          <p:nvPr/>
        </p:nvSpPr>
        <p:spPr>
          <a:xfrm>
            <a:off x="1941251" y="2"/>
            <a:ext cx="8309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800" dirty="0">
                <a:solidFill>
                  <a:schemeClr val="bg1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95DF4-0E2F-B5D1-08C4-A721D7C1D045}"/>
              </a:ext>
            </a:extLst>
          </p:cNvPr>
          <p:cNvSpPr txBox="1"/>
          <p:nvPr/>
        </p:nvSpPr>
        <p:spPr>
          <a:xfrm>
            <a:off x="444618" y="1908739"/>
            <a:ext cx="113027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見出し・メインテキスト</a:t>
            </a:r>
            <a:endParaRPr lang="en-US" altLang="ja-JP" sz="40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40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3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通常テキスト</a:t>
            </a:r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3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2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補足テキスト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備考テキストなど</a:t>
            </a:r>
            <a:endParaRPr lang="en-US" altLang="ja-JP" sz="2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BA46A7-DA0B-62C4-838B-BAA77D58B3C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97751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背景パターン&#10;&#10;自動的に生成された説明">
            <a:extLst>
              <a:ext uri="{FF2B5EF4-FFF2-40B4-BE49-F238E27FC236}">
                <a16:creationId xmlns:a16="http://schemas.microsoft.com/office/drawing/2014/main" id="{BBCA48DB-7467-6ABB-3178-B56DBDBE40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3"/>
          <a:stretch/>
        </p:blipFill>
        <p:spPr>
          <a:xfrm>
            <a:off x="-1" y="-1"/>
            <a:ext cx="12192000" cy="1310267"/>
          </a:xfrm>
          <a:prstGeom prst="rect">
            <a:avLst/>
          </a:prstGeom>
        </p:spPr>
      </p:pic>
      <p:pic>
        <p:nvPicPr>
          <p:cNvPr id="12" name="図 11" descr="背景パターン&#10;&#10;自動的に生成された説明">
            <a:extLst>
              <a:ext uri="{FF2B5EF4-FFF2-40B4-BE49-F238E27FC236}">
                <a16:creationId xmlns:a16="http://schemas.microsoft.com/office/drawing/2014/main" id="{5D9315C7-2318-501E-A097-37D552B8B8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856"/>
          <a:stretch/>
        </p:blipFill>
        <p:spPr>
          <a:xfrm>
            <a:off x="0" y="5505687"/>
            <a:ext cx="12192000" cy="1352313"/>
          </a:xfrm>
          <a:prstGeom prst="rect">
            <a:avLst/>
          </a:prstGeom>
        </p:spPr>
      </p:pic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1BC7EF3-AFBB-151E-8748-0E5ECB0D55FE}"/>
              </a:ext>
            </a:extLst>
          </p:cNvPr>
          <p:cNvSpPr/>
          <p:nvPr/>
        </p:nvSpPr>
        <p:spPr>
          <a:xfrm>
            <a:off x="1936254" y="1311365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章タイトル①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04CE44F-FF00-E6F7-5F10-53F9A989ADB1}"/>
              </a:ext>
            </a:extLst>
          </p:cNvPr>
          <p:cNvSpPr/>
          <p:nvPr/>
        </p:nvSpPr>
        <p:spPr>
          <a:xfrm>
            <a:off x="1936254" y="2449007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章タイトル②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41DAA761-169D-3A82-0F57-9474FA512DCB}"/>
              </a:ext>
            </a:extLst>
          </p:cNvPr>
          <p:cNvSpPr/>
          <p:nvPr/>
        </p:nvSpPr>
        <p:spPr>
          <a:xfrm>
            <a:off x="1936254" y="3586649"/>
            <a:ext cx="8319492" cy="781396"/>
          </a:xfrm>
          <a:prstGeom prst="roundRect">
            <a:avLst/>
          </a:prstGeom>
          <a:noFill/>
          <a:ln w="38100"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章タイトル③</a:t>
            </a:r>
            <a:endParaRPr lang="en-US" altLang="ja-JP" sz="26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37A2FC22-178A-D6F7-3369-9B3F8F1414AA}"/>
              </a:ext>
            </a:extLst>
          </p:cNvPr>
          <p:cNvSpPr/>
          <p:nvPr/>
        </p:nvSpPr>
        <p:spPr>
          <a:xfrm>
            <a:off x="1936254" y="4724291"/>
            <a:ext cx="8319492" cy="781396"/>
          </a:xfrm>
          <a:prstGeom prst="roundRect">
            <a:avLst/>
          </a:prstGeom>
          <a:solidFill>
            <a:srgbClr val="FDF4CB"/>
          </a:solidFill>
          <a:ln w="38100">
            <a:solidFill>
              <a:srgbClr val="F6EC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6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章タイトル④</a:t>
            </a:r>
          </a:p>
          <a:p>
            <a:pPr algn="ctr"/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第</a:t>
            </a:r>
            <a:r>
              <a:rPr lang="en-US" altLang="ja-JP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r>
              <a:rPr lang="ja-JP" altLang="en-US" sz="1400" dirty="0">
                <a:solidFill>
                  <a:srgbClr val="794410"/>
                </a:solidFill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章の詳細テキストを記述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41D0E69-D3CF-50E5-A5E6-EDAAF1C53EAE}"/>
              </a:ext>
            </a:extLst>
          </p:cNvPr>
          <p:cNvSpPr/>
          <p:nvPr/>
        </p:nvSpPr>
        <p:spPr>
          <a:xfrm>
            <a:off x="2214861" y="1524064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95D43C"/>
          </a:solidFill>
          <a:ln>
            <a:solidFill>
              <a:srgbClr val="95D4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1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8BC228F-83C5-EFA7-4D6D-A868DAC8B28E}"/>
              </a:ext>
            </a:extLst>
          </p:cNvPr>
          <p:cNvSpPr/>
          <p:nvPr/>
        </p:nvSpPr>
        <p:spPr>
          <a:xfrm>
            <a:off x="2214861" y="2661706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67C313"/>
          </a:solidFill>
          <a:ln>
            <a:solidFill>
              <a:srgbClr val="67C3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2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675A98CF-7DEB-262F-BE21-D8666ABDDAA8}"/>
              </a:ext>
            </a:extLst>
          </p:cNvPr>
          <p:cNvSpPr/>
          <p:nvPr/>
        </p:nvSpPr>
        <p:spPr>
          <a:xfrm>
            <a:off x="2214861" y="3799349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E86287"/>
          </a:solidFill>
          <a:ln>
            <a:solidFill>
              <a:srgbClr val="E8628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3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5872D10E-C1D4-BE9A-2AB9-D025A70F269E}"/>
              </a:ext>
            </a:extLst>
          </p:cNvPr>
          <p:cNvSpPr/>
          <p:nvPr/>
        </p:nvSpPr>
        <p:spPr>
          <a:xfrm>
            <a:off x="2214861" y="4936991"/>
            <a:ext cx="871239" cy="355997"/>
          </a:xfrm>
          <a:prstGeom prst="roundRect">
            <a:avLst>
              <a:gd name="adj" fmla="val 50000"/>
            </a:avLst>
          </a:prstGeom>
          <a:solidFill>
            <a:srgbClr val="4A83DE"/>
          </a:solidFill>
          <a:ln>
            <a:solidFill>
              <a:srgbClr val="4A83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4295" tIns="37148" rIns="74295" bIns="371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その</a:t>
            </a:r>
            <a:r>
              <a:rPr lang="en-US" altLang="ja-JP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4</a:t>
            </a:r>
            <a:endParaRPr lang="ja-JP" altLang="en-US" sz="1600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BC07881-2F41-31CA-2959-1EB0169F5874}"/>
              </a:ext>
            </a:extLst>
          </p:cNvPr>
          <p:cNvSpPr/>
          <p:nvPr/>
        </p:nvSpPr>
        <p:spPr>
          <a:xfrm>
            <a:off x="1936253" y="3582705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9798558-59CC-4A15-31C6-0278337FAD3F}"/>
              </a:ext>
            </a:extLst>
          </p:cNvPr>
          <p:cNvGrpSpPr/>
          <p:nvPr/>
        </p:nvGrpSpPr>
        <p:grpSpPr>
          <a:xfrm>
            <a:off x="5471019" y="4198768"/>
            <a:ext cx="1249960" cy="338554"/>
            <a:chOff x="5444311" y="1940626"/>
            <a:chExt cx="1249960" cy="338554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1FC9BBA0-BA9E-4715-4C18-A6D25F12F016}"/>
                </a:ext>
              </a:extLst>
            </p:cNvPr>
            <p:cNvSpPr/>
            <p:nvPr/>
          </p:nvSpPr>
          <p:spPr>
            <a:xfrm>
              <a:off x="5543548" y="2025295"/>
              <a:ext cx="1104902" cy="209041"/>
            </a:xfrm>
            <a:prstGeom prst="roundRect">
              <a:avLst>
                <a:gd name="adj" fmla="val 50000"/>
              </a:avLst>
            </a:prstGeom>
            <a:solidFill>
              <a:srgbClr val="F24678"/>
            </a:solidFill>
            <a:ln>
              <a:solidFill>
                <a:srgbClr val="E862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FE5F2A8-EC5C-8B3C-F381-14956882CB32}"/>
                </a:ext>
              </a:extLst>
            </p:cNvPr>
            <p:cNvSpPr txBox="1"/>
            <p:nvPr/>
          </p:nvSpPr>
          <p:spPr>
            <a:xfrm>
              <a:off x="5444311" y="1940626"/>
              <a:ext cx="124996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↓</a:t>
              </a:r>
              <a:r>
                <a:rPr kumimoji="1" lang="en-US" altLang="ja-JP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わんぱくルイカ-０７" panose="02010803020103020304" pitchFamily="2" charset="-128"/>
                  <a:ea typeface="わんぱくルイカ-０７" panose="02010803020103020304" pitchFamily="2" charset="-128"/>
                  <a:cs typeface="+mn-cs"/>
                </a:rPr>
                <a:t>NEXT</a:t>
              </a:r>
              <a:endPara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わんぱくルイカ-０７" panose="02010803020103020304" pitchFamily="2" charset="-128"/>
                <a:ea typeface="わんぱくルイカ-０７" panose="02010803020103020304" pitchFamily="2" charset="-128"/>
                <a:cs typeface="+mn-cs"/>
              </a:endParaRPr>
            </a:p>
          </p:txBody>
        </p:sp>
      </p:grp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AD85B29-7D5D-BBEF-759B-EC77A3069337}"/>
              </a:ext>
            </a:extLst>
          </p:cNvPr>
          <p:cNvSpPr/>
          <p:nvPr/>
        </p:nvSpPr>
        <p:spPr>
          <a:xfrm>
            <a:off x="1936253" y="1309393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8508DF5-EA9C-D997-6FB2-846BBEB81FD6}"/>
              </a:ext>
            </a:extLst>
          </p:cNvPr>
          <p:cNvSpPr/>
          <p:nvPr/>
        </p:nvSpPr>
        <p:spPr>
          <a:xfrm>
            <a:off x="1936253" y="2447035"/>
            <a:ext cx="8319492" cy="781396"/>
          </a:xfrm>
          <a:prstGeom prst="roundRect">
            <a:avLst/>
          </a:prstGeom>
          <a:solidFill>
            <a:srgbClr val="000000">
              <a:alpha val="50196"/>
            </a:srgb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400" dirty="0">
              <a:solidFill>
                <a:srgbClr val="794410"/>
              </a:solidFill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B6CC19-E756-2DFA-0B9C-619D45F667B8}"/>
              </a:ext>
            </a:extLst>
          </p:cNvPr>
          <p:cNvSpPr/>
          <p:nvPr/>
        </p:nvSpPr>
        <p:spPr>
          <a:xfrm>
            <a:off x="9858373" y="0"/>
            <a:ext cx="2190751" cy="129125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ここに</a:t>
            </a:r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ロゴ等を</a:t>
            </a:r>
            <a:endParaRPr lang="en-US" altLang="ja-JP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  <a:p>
            <a:pPr algn="ctr"/>
            <a:r>
              <a:rPr lang="ja-JP" altLang="en-US" dirty="0">
                <a:latin typeface="わんぱくルイカ-０７" panose="02010803020103020304" pitchFamily="2" charset="-128"/>
                <a:ea typeface="わんぱくルイカ-０７" panose="02010803020103020304" pitchFamily="2" charset="-128"/>
              </a:rPr>
              <a:t>置いても良い</a:t>
            </a:r>
            <a:endParaRPr kumimoji="1" lang="ja-JP" altLang="en-US" dirty="0">
              <a:latin typeface="わんぱくルイカ-０７" panose="02010803020103020304" pitchFamily="2" charset="-128"/>
              <a:ea typeface="わんぱくルイカ-０７" panose="02010803020103020304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616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473</Words>
  <Application>Microsoft Office PowerPoint</Application>
  <PresentationFormat>ワイド画面</PresentationFormat>
  <Paragraphs>121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M+ 2p medium</vt:lpstr>
      <vt:lpstr>わんぱくルイカ-０７</vt:lpstr>
      <vt:lpstr>国鉄っぽいフォント（正体）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宮里 彰吾＠沖縄高専学生</dc:creator>
  <cp:lastModifiedBy>宮里 彰吾＠沖縄高専学生</cp:lastModifiedBy>
  <cp:revision>4</cp:revision>
  <dcterms:created xsi:type="dcterms:W3CDTF">2023-08-10T16:32:19Z</dcterms:created>
  <dcterms:modified xsi:type="dcterms:W3CDTF">2023-08-10T20:22:00Z</dcterms:modified>
</cp:coreProperties>
</file>