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3" r:id="rId5"/>
    <p:sldId id="256" r:id="rId6"/>
    <p:sldId id="262" r:id="rId7"/>
    <p:sldId id="257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68E"/>
    <a:srgbClr val="50AC11"/>
    <a:srgbClr val="67C313"/>
    <a:srgbClr val="794410"/>
    <a:srgbClr val="95D43C"/>
    <a:srgbClr val="BFBFBF"/>
    <a:srgbClr val="000000"/>
    <a:srgbClr val="7D7D7D"/>
    <a:srgbClr val="FDF4CB"/>
    <a:srgbClr val="F6E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A4B7C-46F8-713C-3B32-D9440AD1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2D403-F11D-65DE-13BE-187147CF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476BD-2A52-3A2C-8FCB-97C52D4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57FDE-26C4-C5D8-EFED-ECDCEF1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56860-00B5-9B6E-8915-FB12005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9F8E4-518D-70A8-E0A4-E539426E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627DA0-52E6-2948-D900-E52746D4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2A8D7-9B1B-EC0E-7CEE-4B5C585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EB3B8-7665-3E57-A76F-6CE871A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16500-9075-AEB0-5308-2F3C567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57AAD5-6C80-E09E-FA8B-EDD1F64E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41BB6-168B-7289-7867-D86E3F08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CEDB4-38F4-9F2B-ED3A-AAB8AEF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CC8B-4787-9BFE-A3A5-E8E01D2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9E18C-398B-E4B0-B913-D5A43A7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AA750-5CFB-F65B-5D19-7F3817C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4395-7214-0549-7323-78EA4E94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65AE3-AAAB-E0B7-B032-9CA7460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CF435-938E-7169-DB0D-8BDB3937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61019-B621-D3CD-C51D-16AE3B1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FB230-228C-041B-A440-AF8F195F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44C4F-BA81-6141-5FD9-DD9AB152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83DD9-8E66-55D3-FF4F-D85E488D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B4369-0271-1ACC-407B-F7CE5CF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3C625-50A0-A223-8188-35848208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DC4D-6D27-8177-E695-80246D9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1C01E-0052-FF28-0AFF-B510CD89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97485-25FD-924E-FC0F-6F9FC680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A82EE-D021-9BE9-C330-C1390A1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DAD91-E3C5-0CFF-4FBE-E9D9789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0F29D-491D-6E88-B695-0735E44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CC9DA-719B-B721-B702-0459EF2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506A7-73EF-27A0-F75B-6DBAC571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7CA48-6500-1ABB-B087-66D3C34C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3AF1-044B-B896-9DEB-9296B9E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E8BFE0-62AA-0EBA-0386-5E9BCE499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E19CE-155C-7685-F2C3-1DF15A0A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14F42-F449-6760-1B36-C0B6C49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748CF7-8396-4C82-5CE3-9B84A9C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41E3C-EB00-838F-2A1B-EF2ACA5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D00F19-BCFC-7A1C-5482-3512D88E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9613-05C3-9FD9-E062-C6C9613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33F641-BA0B-C8EC-7644-C206E95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2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BCAF69-287F-9824-05A4-6DDB65F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0BF2C7-5EDF-F096-E439-0D5CFAAE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CB34F-DB77-4AF6-0EB0-DB2EF669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6481B-2035-C90C-0D8F-A2BAB23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BB67-1A3F-CBC5-500A-02352FCF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75B48-DC25-CA1A-8BE7-02C9749F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4D313-F868-F8E2-ADC9-20C7A76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391CA-458A-1324-CB1D-736B695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B0450-8BA3-BC5A-79DB-F801242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9186-1328-57A4-CB95-8F836ED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87AD1C-6594-21B6-2238-73FA7A4A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86A55-CBB8-E894-5690-4701909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E2AF2-DD65-4F60-220C-B479E89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D593E-377A-3583-246D-959E840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25A88-F241-C6A6-654D-7606335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9769AD-3F27-E6D0-2705-984CBD8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EC605-BC8C-0632-3DBA-D54370F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4B326-2A91-DA4E-E840-08133F61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5D2C-3287-41D3-B7B7-48BCEE524AD7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C0EC0-344C-FB77-DC0B-2D1EEDA1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DFC6D-AD76-A327-FAC4-2124C025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3AC0C9F-B032-9E33-09B9-8B2C92EB29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66675"/>
            <a:chExt cx="12192000" cy="6858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A26C34-53CD-BBE0-D75E-0C37B975BF7D}"/>
                </a:ext>
              </a:extLst>
            </p:cNvPr>
            <p:cNvSpPr txBox="1"/>
            <p:nvPr/>
          </p:nvSpPr>
          <p:spPr>
            <a:xfrm>
              <a:off x="386433" y="2300787"/>
              <a:ext cx="9513116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794410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メインタイトル</a:t>
              </a:r>
              <a:endPara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dirty="0">
                  <a:solidFill>
                    <a:srgbClr val="794410"/>
                  </a:solidFill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～サブタイトルや詳細情報を記述～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pic>
          <p:nvPicPr>
            <p:cNvPr id="17" name="図 16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6C6F0B1C-CF63-A662-7E82-877E41A0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8690"/>
              <a:ext cx="12192000" cy="1202635"/>
            </a:xfrm>
            <a:prstGeom prst="rect">
              <a:avLst/>
            </a:prstGeom>
          </p:spPr>
        </p:pic>
        <p:pic>
          <p:nvPicPr>
            <p:cNvPr id="19" name="図 18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6E31E09C-E0F5-BCEB-61B5-2783095A3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6675"/>
              <a:ext cx="12192000" cy="1202635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E1D58E-A1D4-51C0-E9BC-4F43099C5565}"/>
              </a:ext>
            </a:extLst>
          </p:cNvPr>
          <p:cNvSpPr txBox="1"/>
          <p:nvPr/>
        </p:nvSpPr>
        <p:spPr>
          <a:xfrm>
            <a:off x="386433" y="3979497"/>
            <a:ext cx="9513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学校・企業名や役職名など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氏名</a:t>
            </a:r>
            <a:r>
              <a:rPr lang="en-US" altLang="ja-JP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(</a:t>
            </a:r>
            <a:r>
              <a:rPr lang="ja-JP" altLang="en-US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フルネーム</a:t>
            </a:r>
            <a:r>
              <a:rPr lang="en-US" altLang="ja-JP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)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A313329B-452C-DB8E-A494-F1C1AACBEA9D}"/>
              </a:ext>
            </a:extLst>
          </p:cNvPr>
          <p:cNvSpPr/>
          <p:nvPr/>
        </p:nvSpPr>
        <p:spPr>
          <a:xfrm>
            <a:off x="-1" y="1789555"/>
            <a:ext cx="2964634" cy="452937"/>
          </a:xfrm>
          <a:custGeom>
            <a:avLst/>
            <a:gdLst>
              <a:gd name="connsiteX0" fmla="*/ 0 w 2964634"/>
              <a:gd name="connsiteY0" fmla="*/ 0 h 452937"/>
              <a:gd name="connsiteX1" fmla="*/ 2574109 w 2964634"/>
              <a:gd name="connsiteY1" fmla="*/ 0 h 452937"/>
              <a:gd name="connsiteX2" fmla="*/ 2638425 w 2964634"/>
              <a:gd name="connsiteY2" fmla="*/ 0 h 452937"/>
              <a:gd name="connsiteX3" fmla="*/ 2964634 w 2964634"/>
              <a:gd name="connsiteY3" fmla="*/ 0 h 452937"/>
              <a:gd name="connsiteX4" fmla="*/ 2640783 w 2964634"/>
              <a:gd name="connsiteY4" fmla="*/ 452937 h 452937"/>
              <a:gd name="connsiteX5" fmla="*/ 2638425 w 2964634"/>
              <a:gd name="connsiteY5" fmla="*/ 436918 h 452937"/>
              <a:gd name="connsiteX6" fmla="*/ 2638425 w 2964634"/>
              <a:gd name="connsiteY6" fmla="*/ 452937 h 452937"/>
              <a:gd name="connsiteX7" fmla="*/ 0 w 2964634"/>
              <a:gd name="connsiteY7" fmla="*/ 452937 h 45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634" h="452937">
                <a:moveTo>
                  <a:pt x="0" y="0"/>
                </a:moveTo>
                <a:lnTo>
                  <a:pt x="2574109" y="0"/>
                </a:lnTo>
                <a:lnTo>
                  <a:pt x="2638425" y="0"/>
                </a:lnTo>
                <a:lnTo>
                  <a:pt x="2964634" y="0"/>
                </a:lnTo>
                <a:lnTo>
                  <a:pt x="2640783" y="452937"/>
                </a:lnTo>
                <a:lnTo>
                  <a:pt x="2638425" y="436918"/>
                </a:lnTo>
                <a:lnTo>
                  <a:pt x="2638425" y="452937"/>
                </a:lnTo>
                <a:lnTo>
                  <a:pt x="0" y="452937"/>
                </a:lnTo>
                <a:close/>
              </a:path>
            </a:pathLst>
          </a:custGeom>
          <a:solidFill>
            <a:srgbClr val="67C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9AD16F-D5E3-2EDC-8358-DCA2569F5034}"/>
              </a:ext>
            </a:extLst>
          </p:cNvPr>
          <p:cNvSpPr txBox="1"/>
          <p:nvPr/>
        </p:nvSpPr>
        <p:spPr>
          <a:xfrm>
            <a:off x="16778" y="1786807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付加情報など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D87641-C2D3-F6C6-3CC7-C9F4511561C0}"/>
              </a:ext>
            </a:extLst>
          </p:cNvPr>
          <p:cNvSpPr/>
          <p:nvPr/>
        </p:nvSpPr>
        <p:spPr>
          <a:xfrm>
            <a:off x="7594499" y="1057275"/>
            <a:ext cx="4400550" cy="580072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イラスト等を置いても良い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01D0AF-D83B-F34B-1AEC-F54BA0FE4829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4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47952-AD18-D442-CF87-C776B1A5B5BD}"/>
              </a:ext>
            </a:extLst>
          </p:cNvPr>
          <p:cNvSpPr txBox="1"/>
          <p:nvPr/>
        </p:nvSpPr>
        <p:spPr>
          <a:xfrm>
            <a:off x="3048000" y="178662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通常テキスト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7C313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強調テキスト①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67C313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AC11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強調テキスト②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50AC11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9668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強調テキスト③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E9668E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5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  <a:endParaRPr lang="ja-JP" altLang="en-US" sz="1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2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49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29ABC-B232-6205-2DE5-CDC2E001937A}"/>
              </a:ext>
            </a:extLst>
          </p:cNvPr>
          <p:cNvSpPr txBox="1"/>
          <p:nvPr/>
        </p:nvSpPr>
        <p:spPr>
          <a:xfrm>
            <a:off x="542925" y="1138862"/>
            <a:ext cx="11106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図に対しての概要等を記述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行を目途に収める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58741B-82B7-953D-505A-FB90EDF8416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1E63C4-5685-A050-7286-6B261F0D2BFA}"/>
              </a:ext>
            </a:extLst>
          </p:cNvPr>
          <p:cNvSpPr/>
          <p:nvPr/>
        </p:nvSpPr>
        <p:spPr>
          <a:xfrm>
            <a:off x="976312" y="2587211"/>
            <a:ext cx="10239375" cy="26649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図や画像など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EA1CF0-490D-6AEC-67F3-819414A7E5AC}"/>
              </a:ext>
            </a:extLst>
          </p:cNvPr>
          <p:cNvSpPr txBox="1"/>
          <p:nvPr/>
        </p:nvSpPr>
        <p:spPr>
          <a:xfrm>
            <a:off x="1438273" y="5252123"/>
            <a:ext cx="93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図表の説明や詳細の解説、その他プロセスの説明などをこの辺りで記入</a:t>
            </a:r>
            <a:endParaRPr lang="en-US" altLang="ja-JP" sz="1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213ACE-CABE-E4AA-8355-258CECCFEC6D}"/>
              </a:ext>
            </a:extLst>
          </p:cNvPr>
          <p:cNvSpPr/>
          <p:nvPr/>
        </p:nvSpPr>
        <p:spPr>
          <a:xfrm>
            <a:off x="542923" y="5880710"/>
            <a:ext cx="11106152" cy="681394"/>
          </a:xfrm>
          <a:prstGeom prst="roundRect">
            <a:avLst>
              <a:gd name="adj" fmla="val 8686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図表などを用いて出たデータをまとめたものを一文で記述</a:t>
            </a:r>
            <a:endParaRPr kumimoji="1" lang="ja-JP" altLang="en-US" sz="3000" dirty="0">
              <a:solidFill>
                <a:schemeClr val="bg1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48" y="230130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副章タイトル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E1DBC39-3E21-735F-170F-DFA05C2DAEBC}"/>
              </a:ext>
            </a:extLst>
          </p:cNvPr>
          <p:cNvCxnSpPr/>
          <p:nvPr/>
        </p:nvCxnSpPr>
        <p:spPr>
          <a:xfrm>
            <a:off x="681036" y="1143000"/>
            <a:ext cx="10829925" cy="0"/>
          </a:xfrm>
          <a:prstGeom prst="line">
            <a:avLst/>
          </a:prstGeom>
          <a:ln w="76200">
            <a:solidFill>
              <a:srgbClr val="794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B81C6-3B26-1980-E963-F52C035E937C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04E2F0-9947-38E0-F21C-2E0BCDF44C05}"/>
              </a:ext>
            </a:extLst>
          </p:cNvPr>
          <p:cNvSpPr txBox="1"/>
          <p:nvPr/>
        </p:nvSpPr>
        <p:spPr>
          <a:xfrm>
            <a:off x="2533650" y="1660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箇条書き事項①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B7830C-5339-C297-E474-62D0D48609C0}"/>
              </a:ext>
            </a:extLst>
          </p:cNvPr>
          <p:cNvSpPr txBox="1"/>
          <p:nvPr/>
        </p:nvSpPr>
        <p:spPr>
          <a:xfrm>
            <a:off x="2533650" y="32107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箇条書き事項②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C3FA8-E712-4E09-CFD9-7C6395BD5A8C}"/>
              </a:ext>
            </a:extLst>
          </p:cNvPr>
          <p:cNvSpPr txBox="1"/>
          <p:nvPr/>
        </p:nvSpPr>
        <p:spPr>
          <a:xfrm>
            <a:off x="2533650" y="476089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箇条書き事項③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7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72F39E-8DE6-B160-33C6-A5CEF688477F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179650C-421F-05EF-9B34-9F2EBC530744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9889391-A344-7D89-76AB-2EBD37017835}"/>
              </a:ext>
            </a:extLst>
          </p:cNvPr>
          <p:cNvGrpSpPr/>
          <p:nvPr/>
        </p:nvGrpSpPr>
        <p:grpSpPr>
          <a:xfrm>
            <a:off x="5471019" y="1947552"/>
            <a:ext cx="1249960" cy="338554"/>
            <a:chOff x="5444311" y="1965793"/>
            <a:chExt cx="1249960" cy="338554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C58191D-2462-3120-0BE0-2C0CB3132BA7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48D2D95-078F-EA1A-8F75-DB7D74AD45FB}"/>
                </a:ext>
              </a:extLst>
            </p:cNvPr>
            <p:cNvSpPr txBox="1"/>
            <p:nvPr/>
          </p:nvSpPr>
          <p:spPr>
            <a:xfrm>
              <a:off x="5444311" y="1965793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70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127689"/>
            <a:ext cx="11302764" cy="55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メインとなる紹介テキストを記入</a:t>
            </a:r>
            <a:endParaRPr lang="en-US" altLang="ja-JP" dirty="0">
              <a:solidFill>
                <a:srgbClr val="E9668E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l"/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50AC1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～流れ等の説明～</a:t>
            </a:r>
            <a:endParaRPr lang="en-US" altLang="ja-JP" sz="3600" dirty="0">
              <a:solidFill>
                <a:srgbClr val="50AC11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・説明文詳細①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・説明文詳細②</a:t>
            </a:r>
            <a:endParaRPr lang="en-US" altLang="ja-JP" sz="2400" dirty="0">
              <a:solidFill>
                <a:srgbClr val="50AC11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・説明文詳細③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・説明文詳細④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コメント、何か特記すべきことなど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2400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en-US" altLang="ja-JP" sz="2400" dirty="0">
                <a:solidFill>
                  <a:srgbClr val="E9668E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※</a:t>
            </a:r>
            <a:r>
              <a:rPr lang="ja-JP" altLang="en-US" sz="2400" dirty="0">
                <a:solidFill>
                  <a:srgbClr val="E9668E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強調したい注意書きなどはここへ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C99E49-4896-2952-4A30-4813E0FFC342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58EC167-496D-94E1-8928-3E5551533EB3}"/>
              </a:ext>
            </a:extLst>
          </p:cNvPr>
          <p:cNvSpPr/>
          <p:nvPr/>
        </p:nvSpPr>
        <p:spPr>
          <a:xfrm>
            <a:off x="1936253" y="244703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422E9A5-858F-447D-9E94-8DF70960E6B3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30EDF9-F116-6DB0-D619-E71FCA51DA68}"/>
              </a:ext>
            </a:extLst>
          </p:cNvPr>
          <p:cNvGrpSpPr/>
          <p:nvPr/>
        </p:nvGrpSpPr>
        <p:grpSpPr>
          <a:xfrm>
            <a:off x="5471019" y="3093088"/>
            <a:ext cx="1249960" cy="338554"/>
            <a:chOff x="5444311" y="1972588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3162947-0F37-FEA0-5448-181557B9C0EA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7943C4-7863-2D3C-5182-82AC9FAF7693}"/>
                </a:ext>
              </a:extLst>
            </p:cNvPr>
            <p:cNvSpPr txBox="1"/>
            <p:nvPr/>
          </p:nvSpPr>
          <p:spPr>
            <a:xfrm>
              <a:off x="5444311" y="1972588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4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908739"/>
            <a:ext cx="11302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見出し・メインテキスト</a:t>
            </a:r>
            <a:endParaRPr lang="en-US" altLang="ja-JP" sz="40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40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通常テキスト</a:t>
            </a: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補足テキスト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備考テキストなど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B6CC19-E756-2DFA-0B9C-619D45F667B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73165CF-A349-41E3-78D0-8E440134E67D}"/>
              </a:ext>
            </a:extLst>
          </p:cNvPr>
          <p:cNvSpPr/>
          <p:nvPr/>
        </p:nvSpPr>
        <p:spPr>
          <a:xfrm>
            <a:off x="1936253" y="358270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F5CEABA-C3A2-90B9-EEFD-E2AEB26EB362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5A9D00F-A966-8899-BB39-67AC474AF03F}"/>
              </a:ext>
            </a:extLst>
          </p:cNvPr>
          <p:cNvSpPr/>
          <p:nvPr/>
        </p:nvSpPr>
        <p:spPr>
          <a:xfrm>
            <a:off x="1936253" y="244703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9798558-59CC-4A15-31C6-0278337FAD3F}"/>
              </a:ext>
            </a:extLst>
          </p:cNvPr>
          <p:cNvGrpSpPr/>
          <p:nvPr/>
        </p:nvGrpSpPr>
        <p:grpSpPr>
          <a:xfrm>
            <a:off x="5471019" y="4232116"/>
            <a:ext cx="1249960" cy="338554"/>
            <a:chOff x="5444311" y="1973974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FC9BBA0-BA9E-4715-4C18-A6D25F12F016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E5F2A8-EC5C-8B3C-F381-14956882CB32}"/>
                </a:ext>
              </a:extLst>
            </p:cNvPr>
            <p:cNvSpPr txBox="1"/>
            <p:nvPr/>
          </p:nvSpPr>
          <p:spPr>
            <a:xfrm>
              <a:off x="5444311" y="1973974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6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473</Words>
  <Application>Microsoft Office PowerPoint</Application>
  <PresentationFormat>ワイド画面</PresentationFormat>
  <Paragraphs>121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M+ 2p heavy</vt:lpstr>
      <vt:lpstr>わんぱくルイカ-０７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宮里 彰吾＠沖縄高専学生</dc:creator>
  <cp:lastModifiedBy>宮里 彰吾＠沖縄高専学生</cp:lastModifiedBy>
  <cp:revision>6</cp:revision>
  <dcterms:created xsi:type="dcterms:W3CDTF">2023-08-10T16:32:19Z</dcterms:created>
  <dcterms:modified xsi:type="dcterms:W3CDTF">2023-09-17T15:43:24Z</dcterms:modified>
</cp:coreProperties>
</file>