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20B0E-E6F7-37BF-1E2F-E71853614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D09AC-EECF-7F53-079E-3F31666E3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2E002-9F58-D432-1102-FE77FF94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58AFB-3B64-3CB1-2F4C-9121C04A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E3DA9-523B-3B3A-0682-2FE9BFFE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26205-6E7E-0184-723E-8905D24C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617B8C-1352-38BC-F758-D670E346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EC9DC-8F15-24AC-7885-1FCB5CD8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362294-ED91-E0FA-C3C0-222B3F4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8D7C6-EA07-1DEE-4510-0EC12BE7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81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C2E512-C55D-1B13-26D0-59563A6F3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1B5D32-294F-E4F8-A6DE-8A4DADC7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EED1B-9429-3A10-C6A4-89DF9947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A7C5BE-82EE-DE93-FC81-68F4D6E9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CBE41-CDF8-9061-8DA2-9A3E09D8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43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8E486-CDA3-D953-F1B5-8323881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7D74D-9B7A-D7C4-40C5-B1CF9F0F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E4237-E796-836F-E54A-FBC5BDF5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56D64-EC99-D7E0-0F07-06CC8718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057F6-CD5B-9DEA-0F7E-41D319D7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5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43AF8-C118-AD90-DAF5-5BA165C5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61778D-BBC1-B38B-CE11-5883AB56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C7EA6-AF94-F11B-2798-C9A8CA3B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4ACAE-79C1-8B5C-D029-5002C371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DA72B-EF11-F6BE-9444-58E946B5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E2223-6A06-D915-C97A-0742534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54A52-0788-AB86-33F2-DD0FBEF7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6462D3-1BD8-61A9-B1EE-91FF81BA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ABAE4-E495-91C7-1D1B-6EF6266C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29B3A7-D4ED-04C8-B1BA-3F7F883C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25A6C-5F06-1BED-19BE-6818F9F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9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4C35C-6C2B-E220-08C0-F819AA79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780F00-034D-BEEB-1984-8F05EC463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25042-3C60-4C57-A82B-B4D942FB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87F1B3-DAC2-D068-049A-2CE03F03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33046C-2DE1-F027-C2AC-E932E64E6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B80719-69FF-5636-955F-D297BFA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AC4DAD-25B9-776D-4E47-01DE1305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E4F5DC-60ED-F58E-A0F6-4EA554E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4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D30A5-5A72-7B13-74ED-9C98E408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BEBCAD-D291-B0E5-B290-9C711015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5DF090-2BE4-0130-B2F3-E9809102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4C21B9-F7E4-C9D9-A49C-75F55C2C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32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7D0448-B1EB-5F2C-F185-800DDC66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85E14A-3512-5E84-F9AD-23FB8579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BCD4DC-0677-608C-24D1-6F2D6748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1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FCF77-1C14-CF07-1523-619F23E0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50C7D-694F-A393-ABB8-1C536327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D8DDB-3AF2-3FC0-C9C2-FD8CA1FB2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05DA90-5B77-1C8D-DBA1-B87B4A6D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F9D33A-91A6-9A0A-FA0C-FDC7408E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105EA-7B2B-9BDC-F968-8C5718FB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03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3CA1F-6938-EC6F-51E5-21C29C12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6B081F-F049-D8D0-E945-32A04FDEA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BB6F5-CABB-F342-FA69-28166806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75D01A-2DD3-6E57-BA13-BD7C5C92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51400E-B26D-4FC2-4E0B-1E67E9D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BCBFB-7ABE-2A06-F38F-49E661A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29AE41-58FA-CEB7-D842-D10539CB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191E6-EA60-F0AC-CAFC-1846CA2A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76011C-6E95-4B89-86E1-B5629D1FA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0A2C-C10A-4C41-856F-C6EBB483D306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367C6-1412-3511-005D-F09434B4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C8CC7-2A9F-8CDF-CF0B-9B2845C7A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80CC-9B96-495C-BEBD-5067B751B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83F47B-3BBF-1266-93D8-288AEC890B57}"/>
              </a:ext>
            </a:extLst>
          </p:cNvPr>
          <p:cNvSpPr txBox="1"/>
          <p:nvPr/>
        </p:nvSpPr>
        <p:spPr>
          <a:xfrm>
            <a:off x="1266739" y="1794269"/>
            <a:ext cx="96585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イベント名などの付加情報を記述</a:t>
            </a:r>
            <a:endParaRPr kumimoji="1"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black" panose="020B0803020203020204" pitchFamily="50" charset="-128"/>
              <a:ea typeface="M+ 2p black" panose="020B0803020203020204" pitchFamily="50" charset="-128"/>
              <a:cs typeface="M+ 2p black" panose="020B0803020203020204" pitchFamily="50" charset="-128"/>
            </a:endParaRPr>
          </a:p>
          <a:p>
            <a:pPr algn="ctr"/>
            <a:r>
              <a:rPr kumimoji="1"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メインタイトルを記述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BC12F84-E462-C551-B5F8-CBAD3D705208}"/>
              </a:ext>
            </a:extLst>
          </p:cNvPr>
          <p:cNvCxnSpPr>
            <a:cxnSpLocks/>
          </p:cNvCxnSpPr>
          <p:nvPr/>
        </p:nvCxnSpPr>
        <p:spPr>
          <a:xfrm>
            <a:off x="1484851" y="3615655"/>
            <a:ext cx="915238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1484852" y="3875717"/>
            <a:ext cx="922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サブタイトルを記述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6D5840-F830-B5EE-67B2-1659FA1427C4}"/>
              </a:ext>
            </a:extLst>
          </p:cNvPr>
          <p:cNvSpPr txBox="1"/>
          <p:nvPr/>
        </p:nvSpPr>
        <p:spPr>
          <a:xfrm>
            <a:off x="6501468" y="5625991"/>
            <a:ext cx="5201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学校・企業名や役職名など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氏名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(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フルネーム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)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B237CE-0BC7-4D15-030E-2C901E37642C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65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まとめ・おわりに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DDECB2-20B4-16F9-ABDD-8CA5E69B1AA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CF994-FC06-EB36-559D-47C4E37F8AA4}"/>
              </a:ext>
            </a:extLst>
          </p:cNvPr>
          <p:cNvSpPr txBox="1"/>
          <p:nvPr/>
        </p:nvSpPr>
        <p:spPr>
          <a:xfrm>
            <a:off x="338356" y="2084473"/>
            <a:ext cx="11515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結びのコメント</a:t>
            </a:r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754A3F-BE58-F00F-8AAF-586E90B5CAB1}"/>
              </a:ext>
            </a:extLst>
          </p:cNvPr>
          <p:cNvSpPr txBox="1"/>
          <p:nvPr/>
        </p:nvSpPr>
        <p:spPr>
          <a:xfrm>
            <a:off x="1065402" y="3721767"/>
            <a:ext cx="10061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rPr>
              <a:t>クレジットおよび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light" panose="020B0402020203020204" pitchFamily="50" charset="-128"/>
              <a:ea typeface="M+ 2p light" panose="020B0402020203020204" pitchFamily="50" charset="-128"/>
              <a:cs typeface="M+ 2p light" panose="020B040202020302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rPr>
              <a:t>連絡先などを表記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light" panose="020B0402020203020204" pitchFamily="50" charset="-128"/>
              <a:ea typeface="M+ 2p light" panose="020B0402020203020204" pitchFamily="50" charset="-128"/>
              <a:cs typeface="M+ 2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アジェンダ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8F197A-3D19-B503-7368-3D78105B45D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60FAB-E4D3-7355-FDAE-992876D94DE4}"/>
              </a:ext>
            </a:extLst>
          </p:cNvPr>
          <p:cNvSpPr txBox="1"/>
          <p:nvPr/>
        </p:nvSpPr>
        <p:spPr>
          <a:xfrm>
            <a:off x="596901" y="1154671"/>
            <a:ext cx="10998198" cy="495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srgbClr val="C0000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．章タイトル①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．章タイトル②</a:t>
            </a:r>
            <a:endParaRPr lang="en-US" altLang="ja-JP" sz="5400" dirty="0">
              <a:solidFill>
                <a:prstClr val="black">
                  <a:lumMod val="75000"/>
                  <a:lumOff val="25000"/>
                </a:prstClr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．章タイトル③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．章タイトル④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56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DDECB2-20B4-16F9-ABDD-8CA5E69B1AA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93400CF-1B37-306D-F2EA-1B4394C2410E}"/>
              </a:ext>
            </a:extLst>
          </p:cNvPr>
          <p:cNvSpPr/>
          <p:nvPr/>
        </p:nvSpPr>
        <p:spPr>
          <a:xfrm>
            <a:off x="5511567" y="1068888"/>
            <a:ext cx="6342077" cy="3464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図や画像など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EC3DBC-9256-8742-7EAF-7C8697820315}"/>
              </a:ext>
            </a:extLst>
          </p:cNvPr>
          <p:cNvSpPr txBox="1"/>
          <p:nvPr/>
        </p:nvSpPr>
        <p:spPr>
          <a:xfrm>
            <a:off x="338356" y="1093054"/>
            <a:ext cx="49648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画像の説明、など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を書き連ねていく。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強調文がある場合は</a:t>
            </a:r>
            <a:r>
              <a:rPr lang="ja-JP" altLang="en-US" sz="2000" dirty="0">
                <a:solidFill>
                  <a:srgbClr val="C000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赤字を用いたり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、</a:t>
            </a:r>
            <a:r>
              <a:rPr lang="ja-JP" altLang="en-US" sz="2000" dirty="0">
                <a:solidFill>
                  <a:srgbClr val="00206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青字を用いる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ことによりアクセントを出すのが良いかと感じる。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・説明文詳細１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2p" panose="020B0503020203020204" pitchFamily="50" charset="-128"/>
                <a:ea typeface="M+ 2p" panose="020B0503020203020204" pitchFamily="50" charset="-128"/>
                <a:cs typeface="M+ 2p" panose="020B0503020203020204" pitchFamily="50" charset="-128"/>
              </a:rPr>
              <a:t>→補足説明がある場合は、ウェイトを落とし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M+ 2p" panose="020B0503020203020204" pitchFamily="50" charset="-128"/>
              <a:ea typeface="M+ 2p" panose="020B0503020203020204" pitchFamily="50" charset="-128"/>
              <a:cs typeface="M+ 2p" panose="020B050302020302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2p" panose="020B0503020203020204" pitchFamily="50" charset="-128"/>
                <a:ea typeface="M+ 2p" panose="020B0503020203020204" pitchFamily="50" charset="-128"/>
                <a:cs typeface="M+ 2p" panose="020B0503020203020204" pitchFamily="50" charset="-128"/>
              </a:rPr>
              <a:t>　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2p" panose="020B0503020203020204" pitchFamily="50" charset="-128"/>
                <a:ea typeface="M+ 2p" panose="020B0503020203020204" pitchFamily="50" charset="-128"/>
                <a:cs typeface="M+ 2p" panose="020B0503020203020204" pitchFamily="50" charset="-128"/>
              </a:rPr>
              <a:t>て文字サイズを小さくすることも効果的。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M+ 2p" panose="020B0503020203020204" pitchFamily="50" charset="-128"/>
              <a:ea typeface="M+ 2p" panose="020B0503020203020204" pitchFamily="50" charset="-128"/>
              <a:cs typeface="M+ 2p" panose="020B050302020302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・説明文詳細２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" panose="020B0503020203020204" pitchFamily="50" charset="-128"/>
                <a:ea typeface="M+ 2p" panose="020B0503020203020204" pitchFamily="50" charset="-128"/>
                <a:cs typeface="M+ 2p" panose="020B0503020203020204" pitchFamily="50" charset="-128"/>
              </a:rPr>
              <a:t>→補足説明２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" panose="020B0503020203020204" pitchFamily="50" charset="-128"/>
              <a:ea typeface="M+ 2p" panose="020B0503020203020204" pitchFamily="50" charset="-128"/>
              <a:cs typeface="M+ 2p" panose="020B050302020302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91CC47-07AB-0362-8BBC-AFD24E9C069F}"/>
              </a:ext>
            </a:extLst>
          </p:cNvPr>
          <p:cNvSpPr txBox="1"/>
          <p:nvPr/>
        </p:nvSpPr>
        <p:spPr>
          <a:xfrm>
            <a:off x="5505974" y="4533541"/>
            <a:ext cx="634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rPr>
              <a:t>図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rPr>
              <a:t>1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rPr>
              <a:t>：図表タイトルは細目で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DD6D2C-FDB3-8F52-BAE9-51C7CD73596C}"/>
              </a:ext>
            </a:extLst>
          </p:cNvPr>
          <p:cNvSpPr txBox="1"/>
          <p:nvPr/>
        </p:nvSpPr>
        <p:spPr>
          <a:xfrm>
            <a:off x="338356" y="5148617"/>
            <a:ext cx="11515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3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行程度で、概要となるテキストを入力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2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アジェンダ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8F197A-3D19-B503-7368-3D78105B45D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60FAB-E4D3-7355-FDAE-992876D94DE4}"/>
              </a:ext>
            </a:extLst>
          </p:cNvPr>
          <p:cNvSpPr txBox="1"/>
          <p:nvPr/>
        </p:nvSpPr>
        <p:spPr>
          <a:xfrm>
            <a:off x="596901" y="1154671"/>
            <a:ext cx="10998198" cy="495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．章タイトル①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srgbClr val="C0000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5400" dirty="0">
                <a:solidFill>
                  <a:srgbClr val="C0000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．章タイトル②</a:t>
            </a:r>
            <a:endParaRPr lang="en-US" altLang="ja-JP" sz="5400" dirty="0">
              <a:solidFill>
                <a:srgbClr val="C0000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．章タイトル③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．章タイトル④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74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DDECB2-20B4-16F9-ABDD-8CA5E69B1AA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EF75AF-8C5D-18F1-04E6-0AD27F57430C}"/>
              </a:ext>
            </a:extLst>
          </p:cNvPr>
          <p:cNvSpPr txBox="1"/>
          <p:nvPr/>
        </p:nvSpPr>
        <p:spPr>
          <a:xfrm>
            <a:off x="338356" y="1220798"/>
            <a:ext cx="115152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手順①　説明テキスト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↓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手順②　説明テキスト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↓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手順③　説明テキスト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↓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手順④　説明テキスト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↓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手順⑤　</a:t>
            </a: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説明テキスト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3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アジェンダ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8F197A-3D19-B503-7368-3D78105B45D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60FAB-E4D3-7355-FDAE-992876D94DE4}"/>
              </a:ext>
            </a:extLst>
          </p:cNvPr>
          <p:cNvSpPr txBox="1"/>
          <p:nvPr/>
        </p:nvSpPr>
        <p:spPr>
          <a:xfrm>
            <a:off x="596901" y="1154671"/>
            <a:ext cx="10998198" cy="495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．章タイトル①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．章タイトル②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．章タイトル③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．章タイトル④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2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DDECB2-20B4-16F9-ABDD-8CA5E69B1AA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EF75AF-8C5D-18F1-04E6-0AD27F57430C}"/>
              </a:ext>
            </a:extLst>
          </p:cNvPr>
          <p:cNvSpPr txBox="1"/>
          <p:nvPr/>
        </p:nvSpPr>
        <p:spPr>
          <a:xfrm>
            <a:off x="338356" y="1650051"/>
            <a:ext cx="115152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見出し・メインテキスト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通常テキスト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2p" panose="020B0503020203020204" pitchFamily="50" charset="-128"/>
                <a:ea typeface="M+ 2p" panose="020B0503020203020204" pitchFamily="50" charset="-128"/>
                <a:cs typeface="M+ 2p" panose="020B0503020203020204" pitchFamily="50" charset="-128"/>
              </a:rPr>
              <a:t>補足テキスト</a:t>
            </a:r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M+ 2p" panose="020B0503020203020204" pitchFamily="50" charset="-128"/>
              <a:ea typeface="M+ 2p" panose="020B0503020203020204" pitchFamily="50" charset="-128"/>
              <a:cs typeface="M+ 2p" panose="020B0503020203020204" pitchFamily="50" charset="-128"/>
            </a:endParaRPr>
          </a:p>
          <a:p>
            <a:pPr algn="ctr"/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M+ 2p" panose="020B0503020203020204" pitchFamily="50" charset="-128"/>
              <a:ea typeface="M+ 2p" panose="020B0503020203020204" pitchFamily="50" charset="-128"/>
              <a:cs typeface="M+ 2p" panose="020B0503020203020204" pitchFamily="50" charset="-128"/>
            </a:endParaRPr>
          </a:p>
          <a:p>
            <a:pPr algn="ctr"/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rPr>
              <a:t>備考テキストなど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M+ 2p light" panose="020B0402020203020204" pitchFamily="50" charset="-128"/>
              <a:ea typeface="M+ 2p light" panose="020B0402020203020204" pitchFamily="50" charset="-128"/>
              <a:cs typeface="M+ 2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アジェンダ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8F197A-3D19-B503-7368-3D78105B45D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60FAB-E4D3-7355-FDAE-992876D94DE4}"/>
              </a:ext>
            </a:extLst>
          </p:cNvPr>
          <p:cNvSpPr txBox="1"/>
          <p:nvPr/>
        </p:nvSpPr>
        <p:spPr>
          <a:xfrm>
            <a:off x="596901" y="1154671"/>
            <a:ext cx="10998198" cy="495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．章タイトル①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．章タイトル②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．章タイトル③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kumimoji="1" lang="ja-JP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．章タイトル④</a:t>
            </a:r>
            <a:endParaRPr kumimoji="1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6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F69D22-91C8-2346-0601-CADF4B4F903F}"/>
              </a:ext>
            </a:extLst>
          </p:cNvPr>
          <p:cNvSpPr/>
          <p:nvPr/>
        </p:nvSpPr>
        <p:spPr>
          <a:xfrm>
            <a:off x="135622" y="134223"/>
            <a:ext cx="11920756" cy="657696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C4AB78-798E-9865-09CA-100B4FBD9B2F}"/>
              </a:ext>
            </a:extLst>
          </p:cNvPr>
          <p:cNvSpPr txBox="1"/>
          <p:nvPr/>
        </p:nvSpPr>
        <p:spPr>
          <a:xfrm>
            <a:off x="211123" y="209728"/>
            <a:ext cx="556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DDECB2-20B4-16F9-ABDD-8CA5E69B1AAA}"/>
              </a:ext>
            </a:extLst>
          </p:cNvPr>
          <p:cNvSpPr txBox="1"/>
          <p:nvPr/>
        </p:nvSpPr>
        <p:spPr>
          <a:xfrm>
            <a:off x="7281644" y="28549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rgbClr val="002060"/>
                </a:solidFill>
                <a:latin typeface="マメロン 5 Hi Regular" panose="00000500000000000000" pitchFamily="50" charset="-128"/>
                <a:ea typeface="マメロン 5 Hi Regular" panose="00000500000000000000" pitchFamily="50" charset="-128"/>
                <a:cs typeface="M+ 2p black" panose="020B0803020203020204" pitchFamily="50" charset="-128"/>
              </a:rPr>
              <a:t>イベント名など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CF994-FC06-EB36-559D-47C4E37F8AA4}"/>
              </a:ext>
            </a:extLst>
          </p:cNvPr>
          <p:cNvSpPr txBox="1"/>
          <p:nvPr/>
        </p:nvSpPr>
        <p:spPr>
          <a:xfrm>
            <a:off x="338356" y="1774795"/>
            <a:ext cx="11515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テキスト通常色</a:t>
            </a:r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rgbClr val="C000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テキスト強調色①</a:t>
            </a:r>
            <a:endParaRPr lang="en-US" altLang="ja-JP" sz="3600" dirty="0">
              <a:solidFill>
                <a:srgbClr val="C00000"/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endParaRPr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rgbClr val="00206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テキスト強調色②</a:t>
            </a:r>
            <a:endParaRPr lang="en-US" altLang="ja-JP" sz="3600" dirty="0">
              <a:solidFill>
                <a:srgbClr val="002060"/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endParaRPr lang="en-US" altLang="ja-JP" sz="3600" dirty="0">
              <a:solidFill>
                <a:srgbClr val="002060"/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rgbClr val="00B05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テキスト強調色③</a:t>
            </a:r>
            <a:endParaRPr lang="en-US" altLang="ja-JP" sz="3600" dirty="0">
              <a:solidFill>
                <a:srgbClr val="00B050"/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969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kumimoji="1" sz="5400" dirty="0" smtClean="0">
            <a:solidFill>
              <a:schemeClr val="tx1">
                <a:lumMod val="75000"/>
                <a:lumOff val="25000"/>
              </a:schemeClr>
            </a:solidFill>
            <a:latin typeface="M+ 2p black" panose="020B0803020203020204" pitchFamily="50" charset="-128"/>
            <a:ea typeface="M+ 2p black" panose="020B0803020203020204" pitchFamily="50" charset="-128"/>
            <a:cs typeface="M+ 2p black" panose="020B080302020302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295</Words>
  <Application>Microsoft Office PowerPoint</Application>
  <PresentationFormat>ワイド画面</PresentationFormat>
  <Paragraphs>78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M+ 2p black</vt:lpstr>
      <vt:lpstr>マメロン 5 Hi Regular</vt:lpstr>
      <vt:lpstr>Arial</vt:lpstr>
      <vt:lpstr>M+ 2p</vt:lpstr>
      <vt:lpstr>M+ 2p heavy</vt:lpstr>
      <vt:lpstr>M+ 2p light</vt:lpstr>
      <vt:lpstr>M+ 2p medium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宮里 彰吾＠沖縄高専学生</dc:creator>
  <cp:lastModifiedBy>宮里 彰吾＠沖縄高専学生</cp:lastModifiedBy>
  <cp:revision>3</cp:revision>
  <dcterms:created xsi:type="dcterms:W3CDTF">2023-08-10T13:28:57Z</dcterms:created>
  <dcterms:modified xsi:type="dcterms:W3CDTF">2023-08-10T15:21:39Z</dcterms:modified>
</cp:coreProperties>
</file>