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7" r:id="rId2"/>
    <p:sldId id="298" r:id="rId3"/>
    <p:sldId id="306" r:id="rId4"/>
    <p:sldId id="305" r:id="rId5"/>
    <p:sldId id="307" r:id="rId6"/>
    <p:sldId id="301" r:id="rId7"/>
    <p:sldId id="302" r:id="rId8"/>
    <p:sldId id="300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9EA"/>
    <a:srgbClr val="6546BE"/>
    <a:srgbClr val="A24ABA"/>
    <a:srgbClr val="FFBDBD"/>
    <a:srgbClr val="FFA7A7"/>
    <a:srgbClr val="AD77D4"/>
    <a:srgbClr val="954E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7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2018-07-19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366" y="378776"/>
            <a:ext cx="24753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 smtClean="0">
                <a:latin typeface="나눔고딕 ExtraBold" panose="020D0904000000000000" pitchFamily="50" charset="-127"/>
                <a:ea typeface="Noto Sans CJK KR Bold"/>
              </a:rPr>
              <a:t>EXIT</a:t>
            </a:r>
            <a:endParaRPr lang="ko-KR" altLang="en-US" sz="8800" dirty="0">
              <a:latin typeface="나눔고딕 ExtraBold" panose="020D0904000000000000" pitchFamily="50" charset="-127"/>
              <a:ea typeface="Noto Sans CJK KR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919" y="679262"/>
            <a:ext cx="845578" cy="845578"/>
          </a:xfrm>
          <a:prstGeom prst="rect">
            <a:avLst/>
          </a:prstGeom>
        </p:spPr>
      </p:pic>
      <p:sp>
        <p:nvSpPr>
          <p:cNvPr id="7" name="TextBox 57"/>
          <p:cNvSpPr txBox="1"/>
          <p:nvPr/>
        </p:nvSpPr>
        <p:spPr>
          <a:xfrm>
            <a:off x="4022059" y="5103673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8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Semibold" panose="020B0706030804020204" pitchFamily="34" charset="0"/>
              </a:rPr>
              <a:t>KEPSC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59105" y="5934670"/>
            <a:ext cx="5363641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팀장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: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김민국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팀원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: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정상민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,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김나경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,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정다혜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,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조의진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,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정채원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98" y="2207901"/>
            <a:ext cx="1405654" cy="304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678112" y="965410"/>
            <a:ext cx="12083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동기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173192" y="0"/>
            <a:ext cx="7694763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 flipH="1">
            <a:off x="2433774" y="1097157"/>
            <a:ext cx="244338" cy="2443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flipH="1">
            <a:off x="3933644" y="2414123"/>
            <a:ext cx="244338" cy="2443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 flipH="1">
            <a:off x="5500505" y="3836208"/>
            <a:ext cx="244338" cy="2443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 flipH="1">
            <a:off x="7157048" y="5318349"/>
            <a:ext cx="244338" cy="2443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177982" y="2282376"/>
            <a:ext cx="11818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앱 설명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744843" y="3704461"/>
            <a:ext cx="118281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사용 기술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401386" y="5179312"/>
            <a:ext cx="258082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기대 효과 및 활용 방안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2228" y="163188"/>
            <a:ext cx="900963" cy="5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/>
              </a:rPr>
              <a:t>목차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/>
            </a:endParaRPr>
          </a:p>
        </p:txBody>
      </p:sp>
    </p:spTree>
    <p:extLst>
      <p:ext uri="{BB962C8B-B14F-4D97-AF65-F5344CB8AC3E}">
        <p14:creationId xmlns:p14="http://schemas.microsoft.com/office/powerpoint/2010/main" val="3667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2228" y="163188"/>
            <a:ext cx="1679663" cy="5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개발 동기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2229" y="1760402"/>
            <a:ext cx="11322510" cy="3092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Tekton Pro" panose="020F0603020208020904" pitchFamily="34" charset="0"/>
                <a:ea typeface="Noto Sans CJK KR Bold"/>
              </a:rPr>
              <a:t>안전불감증이 대두되고 있다</a:t>
            </a:r>
            <a:r>
              <a:rPr lang="en-US" altLang="ko-KR" sz="2000" dirty="0" smtClean="0">
                <a:latin typeface="Tekton Pro" panose="020F0603020208020904" pitchFamily="34" charset="0"/>
                <a:ea typeface="Noto Sans CJK KR Bold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Tekton Pro" panose="020F0603020208020904" pitchFamily="34" charset="0"/>
                <a:ea typeface="Noto Sans CJK KR Bold"/>
              </a:rPr>
              <a:t>자연재해로 인한 돌발상황이 닥쳐오면 침착하게 행동하지 못하는 경우가 많고</a:t>
            </a:r>
            <a:r>
              <a:rPr lang="en-US" altLang="ko-KR" sz="2000" dirty="0" smtClean="0">
                <a:latin typeface="Tekton Pro" panose="020F0603020208020904" pitchFamily="34" charset="0"/>
                <a:ea typeface="Noto Sans CJK KR Bold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Tekton Pro" panose="020F0603020208020904" pitchFamily="34" charset="0"/>
                <a:ea typeface="Noto Sans CJK KR Bold"/>
              </a:rPr>
              <a:t>주변에서 가까운 대피소가 어디에 있는지도 모르는 사람이 대부분이다</a:t>
            </a:r>
            <a:r>
              <a:rPr lang="en-US" altLang="ko-KR" sz="2000" dirty="0" smtClean="0">
                <a:latin typeface="Tekton Pro" panose="020F0603020208020904" pitchFamily="34" charset="0"/>
                <a:ea typeface="Noto Sans CJK KR Bold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Tekton Pro" panose="020F0603020208020904" pitchFamily="34" charset="0"/>
                <a:ea typeface="Noto Sans CJK KR Bold"/>
              </a:rPr>
              <a:t>우리는 이러한 사람들을 어떻게 안전하고 빠르게 대피소로 안내할 수 있을까 </a:t>
            </a:r>
            <a:endParaRPr lang="en-US" altLang="ko-KR" sz="2000" dirty="0" smtClean="0">
              <a:latin typeface="Tekton Pro" panose="020F0603020208020904" pitchFamily="34" charset="0"/>
              <a:ea typeface="Noto Sans CJK KR Bold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smtClean="0">
                <a:latin typeface="Tekton Pro" panose="020F0603020208020904" pitchFamily="34" charset="0"/>
                <a:ea typeface="Noto Sans CJK KR Bold"/>
              </a:rPr>
              <a:t>생각을 했다</a:t>
            </a:r>
            <a:r>
              <a:rPr lang="en-US" altLang="ko-KR" sz="2000" dirty="0" smtClean="0">
                <a:latin typeface="Tekton Pro" panose="020F0603020208020904" pitchFamily="34" charset="0"/>
                <a:ea typeface="Noto Sans CJK KR Bold"/>
              </a:rPr>
              <a:t>.</a:t>
            </a:r>
            <a:endParaRPr lang="ko-KR" altLang="en-US" sz="2000" dirty="0">
              <a:latin typeface="Tekton Pro" panose="020F0603020208020904" pitchFamily="34" charset="0"/>
              <a:ea typeface="Noto Sans CJK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2998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72228" y="163188"/>
            <a:ext cx="1846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서비스 설명</a:t>
            </a:r>
            <a:endParaRPr lang="en-US" altLang="ko-KR" sz="2400" dirty="0" smtClean="0">
              <a:solidFill>
                <a:srgbClr val="E7E6E6">
                  <a:lumMod val="25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063909" y="183516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39026" y="3743945"/>
            <a:ext cx="118800" cy="11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88726" y="4765231"/>
            <a:ext cx="93845" cy="93845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29401" y="2609006"/>
            <a:ext cx="212722" cy="2127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898661" y="3385485"/>
            <a:ext cx="8168862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22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재난 사항 시 자신에게서 가까운 대피소까지 안전하게 가는 길을</a:t>
            </a:r>
            <a:endParaRPr lang="en-US" altLang="ko-KR" sz="2200" dirty="0" smtClean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8477" y="2223712"/>
            <a:ext cx="6037334" cy="9905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4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Open Sans Extrabold" panose="020B0906030804020204" pitchFamily="34" charset="0"/>
              </a:rPr>
              <a:t>EXIT</a:t>
            </a:r>
            <a:endParaRPr lang="en-US" altLang="ko-KR" sz="4400" dirty="0">
              <a:latin typeface="나눔고딕 ExtraBold" panose="020D0904000000000000" pitchFamily="50" charset="-127"/>
              <a:ea typeface="나눔고딕 ExtraBold" panose="020D0904000000000000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070295" y="3926402"/>
            <a:ext cx="7018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머신 러닝으로 계산하여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,  AR</a:t>
            </a:r>
            <a:r>
              <a:rPr lang="ko-KR" altLang="en-US" sz="2200" dirty="0">
                <a:latin typeface="나눔고딕" panose="020D0604000000000000" pitchFamily="50" charset="-127"/>
                <a:ea typeface="나눔고딕" panose="020D0604000000000000" pitchFamily="50" charset="-127"/>
                <a:cs typeface="Open Sans Light" panose="020B0306030504020204" pitchFamily="34" charset="0"/>
              </a:rPr>
              <a:t>과 지도로 안내해주는 서비스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  <a:cs typeface="Open Sans Light" panose="020B0306030504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2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4197284" y="3229118"/>
            <a:ext cx="268612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제작 과정 필요하심</a:t>
            </a:r>
            <a:r>
              <a:rPr lang="en-US" altLang="ko-KR" sz="1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?</a:t>
            </a:r>
          </a:p>
        </p:txBody>
      </p:sp>
      <p:sp>
        <p:nvSpPr>
          <p:cNvPr id="15" name="타원 14"/>
          <p:cNvSpPr/>
          <p:nvPr/>
        </p:nvSpPr>
        <p:spPr>
          <a:xfrm>
            <a:off x="7063909" y="1835168"/>
            <a:ext cx="216024" cy="21602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339026" y="3743945"/>
            <a:ext cx="118800" cy="118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388726" y="4765231"/>
            <a:ext cx="93845" cy="93845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929401" y="2609006"/>
            <a:ext cx="212722" cy="21272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4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72228" y="163188"/>
            <a:ext cx="2855935" cy="5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2">
                    <a:lumMod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주요 사용 기술</a:t>
            </a:r>
            <a:endParaRPr lang="en-US" altLang="ko-KR" sz="2400" dirty="0" smtClean="0">
              <a:solidFill>
                <a:schemeClr val="bg2">
                  <a:lumMod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06378" y="1623380"/>
            <a:ext cx="2249246" cy="224924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45093" y="2424045"/>
            <a:ext cx="15864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12033" y="1973553"/>
            <a:ext cx="2855935" cy="38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공공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데이터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3801931" y="1634411"/>
            <a:ext cx="2249246" cy="224924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140646" y="2435076"/>
            <a:ext cx="15864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481333" y="2574530"/>
            <a:ext cx="2855935" cy="70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정보를 가져올 수 있도록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하는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API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307342" y="1981221"/>
            <a:ext cx="2855935" cy="38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Realm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데이터베이스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610687" y="1642079"/>
            <a:ext cx="2249246" cy="224924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949402" y="2442744"/>
            <a:ext cx="15864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290089" y="2582198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대피소 정보를 관리하기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위한 데이터베이스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03033" y="1962522"/>
            <a:ext cx="2855935" cy="38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AI(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머신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러닝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10359" y="2432223"/>
            <a:ext cx="285593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강화학습을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 이용한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최적의 경로를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찾을 때 사용하는 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알고리즘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2003540" y="4211768"/>
            <a:ext cx="2249246" cy="224924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2342255" y="5012433"/>
            <a:ext cx="15864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700195" y="4550910"/>
            <a:ext cx="2855935" cy="38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Apple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MapKit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7521" y="5020611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경로를 찾을 때의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기준이 되는 지도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486064" y="4230467"/>
            <a:ext cx="2249246" cy="224924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5824779" y="5031132"/>
            <a:ext cx="1586469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82719" y="4569609"/>
            <a:ext cx="2855935" cy="383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Apple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ARKit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190045" y="5039310"/>
            <a:ext cx="28559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AR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기능을 구현하기 위한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old" pitchFamily="34" charset="-127"/>
                <a:ea typeface="Noto Sans CJK KR Bold" pitchFamily="34" charset="-127"/>
              </a:rPr>
              <a:t>라이브러리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8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272228" y="163188"/>
            <a:ext cx="2855935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기대효과 및 활용방안</a:t>
            </a:r>
            <a:endParaRPr lang="en-US" altLang="ko-KR" sz="1400" dirty="0" smtClean="0">
              <a:solidFill>
                <a:srgbClr val="E7E6E6">
                  <a:lumMod val="25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9" name="TextBox 2"/>
          <p:cNvSpPr txBox="1"/>
          <p:nvPr/>
        </p:nvSpPr>
        <p:spPr>
          <a:xfrm>
            <a:off x="272229" y="1760402"/>
            <a:ext cx="9154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AR 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기술이 직관적으로 길을 안내해주고 </a:t>
            </a:r>
            <a:r>
              <a:rPr lang="en-US" altLang="ko-KR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AI 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기술을 사용하여 실시간으로 경로를</a:t>
            </a:r>
            <a:endParaRPr lang="en-US" altLang="ko-KR" sz="2200" dirty="0" smtClean="0">
              <a:latin typeface="Tekton Pro" panose="020F0603020208020904" pitchFamily="34" charset="0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 err="1" smtClean="0">
                <a:latin typeface="Tekton Pro" panose="020F0603020208020904" pitchFamily="34" charset="0"/>
                <a:ea typeface="나눔고딕" panose="020D0604000000000000" pitchFamily="50" charset="-127"/>
              </a:rPr>
              <a:t>변경해주기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 때문에 </a:t>
            </a:r>
            <a:r>
              <a:rPr lang="ko-KR" altLang="en-US" sz="2200" dirty="0" err="1" smtClean="0">
                <a:latin typeface="Tekton Pro" panose="020F0603020208020904" pitchFamily="34" charset="0"/>
                <a:ea typeface="나눔고딕" panose="020D0604000000000000" pitchFamily="50" charset="-127"/>
              </a:rPr>
              <a:t>비상상황시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 유용하게 사용 가능</a:t>
            </a:r>
            <a:r>
              <a:rPr lang="en-US" altLang="ko-KR" sz="2200" dirty="0">
                <a:latin typeface="Tekton Pro" panose="020F0603020208020904" pitchFamily="34" charset="0"/>
                <a:ea typeface="나눔고딕" panose="020D0604000000000000" pitchFamily="50" charset="-127"/>
              </a:rPr>
              <a:t> 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및 침착하게 대피 가능</a:t>
            </a:r>
            <a:endParaRPr lang="ko-KR" altLang="en-US" sz="2200" dirty="0">
              <a:latin typeface="Tekton Pro" panose="020F0603020208020904" pitchFamily="34" charset="0"/>
              <a:ea typeface="나눔고딕" panose="020D0604000000000000" pitchFamily="50" charset="-127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72229" y="3206952"/>
            <a:ext cx="915415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학교 등에서 대피훈련 교육용으로도 사용이 가능 할 것으로 예상</a:t>
            </a:r>
            <a:endParaRPr lang="ko-KR" altLang="en-US" sz="2200" dirty="0">
              <a:latin typeface="Tekton Pro" panose="020F0603020208020904" pitchFamily="34" charset="0"/>
              <a:ea typeface="나눔고딕" panose="020D0604000000000000" pitchFamily="50" charset="-127"/>
            </a:endParaRPr>
          </a:p>
        </p:txBody>
      </p:sp>
      <p:sp>
        <p:nvSpPr>
          <p:cNvPr id="11" name="TextBox 2"/>
          <p:cNvSpPr txBox="1"/>
          <p:nvPr/>
        </p:nvSpPr>
        <p:spPr>
          <a:xfrm>
            <a:off x="272228" y="3891755"/>
            <a:ext cx="9154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대피소 </a:t>
            </a:r>
            <a:r>
              <a:rPr lang="en-US" altLang="ko-KR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APT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만 제공된다면 다른 지역은 물론</a:t>
            </a:r>
            <a:r>
              <a:rPr lang="en-US" altLang="ko-KR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, </a:t>
            </a:r>
            <a:r>
              <a:rPr lang="ko-KR" altLang="en-US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해외에서도 사용할 수 있도록 출시가 가능할 것으로 보인다</a:t>
            </a:r>
            <a:r>
              <a:rPr lang="en-US" altLang="ko-KR" sz="2200" dirty="0" smtClean="0">
                <a:latin typeface="Tekton Pro" panose="020F0603020208020904" pitchFamily="34" charset="0"/>
                <a:ea typeface="나눔고딕" panose="020D0604000000000000" pitchFamily="50" charset="-127"/>
              </a:rPr>
              <a:t>.</a:t>
            </a:r>
            <a:endParaRPr lang="ko-KR" altLang="en-US" sz="2200" dirty="0">
              <a:latin typeface="Tekton Pro" panose="020F0603020208020904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09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1725283" y="1239722"/>
            <a:ext cx="23469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왕별의비행 시작됩니다</a:t>
            </a:r>
            <a:endParaRPr lang="en-US" altLang="ko-KR" sz="1400" dirty="0" smtClean="0">
              <a:solidFill>
                <a:srgbClr val="E7E6E6">
                  <a:lumMod val="25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400" dirty="0" smtClean="0">
                <a:solidFill>
                  <a:srgbClr val="E7E6E6">
                    <a:lumMod val="25000"/>
                  </a:srgbClr>
                </a:solidFill>
                <a:latin typeface="Noto Sans CJK KR Bold" pitchFamily="34" charset="-127"/>
                <a:ea typeface="Noto Sans CJK KR Bold" pitchFamily="34" charset="-127"/>
              </a:rPr>
              <a:t>행복한 일상은 세상의 선물</a:t>
            </a:r>
            <a:endParaRPr lang="en-US" altLang="ko-KR" sz="1400" dirty="0" smtClean="0">
              <a:solidFill>
                <a:srgbClr val="E7E6E6">
                  <a:lumMod val="25000"/>
                </a:srgbClr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25283" y="2272027"/>
            <a:ext cx="2346977" cy="96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E7E6E6">
                    <a:lumMod val="25000"/>
                  </a:srgbClr>
                </a:solidFill>
                <a:latin typeface="Noto Sans CJK KR DemiLight" pitchFamily="34" charset="-127"/>
                <a:ea typeface="Noto Sans CJK KR DemiLight" pitchFamily="34" charset="-127"/>
              </a:rPr>
              <a:t>사랑하는 일상을담아</a:t>
            </a:r>
            <a:endParaRPr lang="en-US" altLang="ko-KR" sz="1300" dirty="0" smtClean="0">
              <a:solidFill>
                <a:srgbClr val="E7E6E6">
                  <a:lumMod val="25000"/>
                </a:srgb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E7E6E6">
                    <a:lumMod val="25000"/>
                  </a:srgbClr>
                </a:solidFill>
                <a:latin typeface="Noto Sans CJK KR DemiLight" pitchFamily="34" charset="-127"/>
                <a:ea typeface="Noto Sans CJK KR DemiLight" pitchFamily="34" charset="-127"/>
              </a:rPr>
              <a:t>내가 좋아하고있다는</a:t>
            </a:r>
            <a:endParaRPr lang="en-US" altLang="ko-KR" sz="1300" dirty="0" smtClean="0">
              <a:solidFill>
                <a:srgbClr val="E7E6E6">
                  <a:lumMod val="25000"/>
                </a:srgb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srgbClr val="E7E6E6">
                    <a:lumMod val="25000"/>
                  </a:srgbClr>
                </a:solidFill>
                <a:latin typeface="Noto Sans CJK KR DemiLight" pitchFamily="34" charset="-127"/>
                <a:ea typeface="Noto Sans CJK KR DemiLight" pitchFamily="34" charset="-127"/>
              </a:rPr>
              <a:t>당신에게 선물을주고싶어</a:t>
            </a:r>
            <a:endParaRPr lang="en-US" altLang="ko-KR" sz="1300" dirty="0" smtClean="0">
              <a:solidFill>
                <a:srgbClr val="E7E6E6">
                  <a:lumMod val="25000"/>
                </a:srgb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7109" y="3692510"/>
            <a:ext cx="3950901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prstClr val="white">
                    <a:lumMod val="50000"/>
                  </a:prstClr>
                </a:solidFill>
                <a:latin typeface="Noto Sans CJK KR DemiLight" pitchFamily="34" charset="-127"/>
                <a:ea typeface="Noto Sans CJK KR DemiLight" pitchFamily="34" charset="-127"/>
              </a:rPr>
              <a:t>네이버 왕별의 비행 검색하시면 자료많이볼수</a:t>
            </a:r>
            <a:endParaRPr lang="en-US" altLang="ko-KR" sz="1300" dirty="0" smtClean="0">
              <a:solidFill>
                <a:prstClr val="white">
                  <a:lumMod val="50000"/>
                </a:prst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prstClr val="white">
                    <a:lumMod val="50000"/>
                  </a:prstClr>
                </a:solidFill>
                <a:latin typeface="Noto Sans CJK KR DemiLight" pitchFamily="34" charset="-127"/>
                <a:ea typeface="Noto Sans CJK KR DemiLight" pitchFamily="34" charset="-127"/>
              </a:rPr>
              <a:t>있으신거 다들 아시죠 앞으로도 많이들 사랑해</a:t>
            </a:r>
            <a:endParaRPr lang="en-US" altLang="ko-KR" sz="1300" dirty="0" smtClean="0">
              <a:solidFill>
                <a:prstClr val="white">
                  <a:lumMod val="50000"/>
                </a:prstClr>
              </a:solidFill>
              <a:latin typeface="Noto Sans CJK KR DemiLight" pitchFamily="34" charset="-127"/>
              <a:ea typeface="Noto Sans CJK KR DemiLight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1300" dirty="0" smtClean="0">
                <a:solidFill>
                  <a:prstClr val="white">
                    <a:lumMod val="50000"/>
                  </a:prstClr>
                </a:solidFill>
                <a:latin typeface="Noto Sans CJK KR DemiLight" pitchFamily="34" charset="-127"/>
                <a:ea typeface="Noto Sans CJK KR DemiLight" pitchFamily="34" charset="-127"/>
              </a:rPr>
              <a:t>주세요 여러분들 항상 사랑합니다 사랑해요 룰루</a:t>
            </a:r>
            <a:endParaRPr lang="en-US" altLang="ko-KR" sz="1300" dirty="0" smtClean="0">
              <a:solidFill>
                <a:prstClr val="white">
                  <a:lumMod val="50000"/>
                </a:prstClr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61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</TotalTime>
  <Words>217</Words>
  <Application>Microsoft Office PowerPoint</Application>
  <PresentationFormat>A4 용지(210x297mm)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Noto Sans CJK KR Bold</vt:lpstr>
      <vt:lpstr>Noto Sans CJK KR DemiLight</vt:lpstr>
      <vt:lpstr>Open Sans Extrabold</vt:lpstr>
      <vt:lpstr>Open Sans Light</vt:lpstr>
      <vt:lpstr>Open Sans Semibold</vt:lpstr>
      <vt:lpstr>나눔고딕</vt:lpstr>
      <vt:lpstr>나눔고딕 ExtraBold</vt:lpstr>
      <vt:lpstr>맑은 고딕</vt:lpstr>
      <vt:lpstr>Arial</vt:lpstr>
      <vt:lpstr>Calibri</vt:lpstr>
      <vt:lpstr>Calibri Light</vt:lpstr>
      <vt:lpstr>Tekton Pro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JungDH</cp:lastModifiedBy>
  <cp:revision>390</cp:revision>
  <dcterms:created xsi:type="dcterms:W3CDTF">2017-09-07T10:48:07Z</dcterms:created>
  <dcterms:modified xsi:type="dcterms:W3CDTF">2018-07-18T17:36:30Z</dcterms:modified>
</cp:coreProperties>
</file>