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1797-8B42-4AEE-A855-17D52F04F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E5F93-051E-4FDB-AB8D-BC507C1F5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BD28-22B1-442C-8DEF-E62C089A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DEE-71F5-4FBA-BFF4-BEF6CCAB415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E96C1-DEA9-4F79-BC04-0550DF1E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6F2F-76FE-421C-8473-E0CBC7A0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E607-4E9A-4751-A8A3-7D6C977F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2661-32F6-44D1-8DEE-D1BF2DC7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9C6C0-9AAC-448F-8782-694671986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1D6CF-A280-4B57-AC1C-8FAA6DC4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DEE-71F5-4FBA-BFF4-BEF6CCAB415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2B161-AA5B-4FD1-A269-3F04C32A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298C-097E-4771-A872-64964E13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E607-4E9A-4751-A8A3-7D6C977F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0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16C9C-4BB6-44CD-8C72-C79D4B8C1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26FC8-6FE0-4291-B185-57047D3F3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C2BF-C76B-4593-9FA0-F559EB5A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DEE-71F5-4FBA-BFF4-BEF6CCAB415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82EB6-0480-4E2F-B8FB-7209FADC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20118-D55C-4A59-B400-75286188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E607-4E9A-4751-A8A3-7D6C977F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9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0902-B44D-4ED5-822C-BC4E9970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181E-ACA9-4827-A90E-D5159F765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D9543-F790-418B-A25A-8C248CD6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DEE-71F5-4FBA-BFF4-BEF6CCAB415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A10C-5DB0-4EF9-9DC3-A9CC5788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3D9F-0C8E-4DF7-BAA7-D9E1D998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E607-4E9A-4751-A8A3-7D6C977F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0D6D-9F0F-4C31-A4EB-59DC8843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C62A8-6330-4BE4-B07F-EB3F2D9D4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C350-CEC5-491C-91C1-9719CA52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DEE-71F5-4FBA-BFF4-BEF6CCAB415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47485-C5EF-410D-8D9B-BEC5757D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022C5-97E6-4AB3-9C27-8C9191DA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E607-4E9A-4751-A8A3-7D6C977F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5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09BC-BA38-4964-ACAC-9A5A47D1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74DD-2351-4193-BADC-37B796EE9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47F41-76FD-47E4-93EB-9E146C58A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FE13D-FF93-42DA-A852-D28A070A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DEE-71F5-4FBA-BFF4-BEF6CCAB415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E5D01-64D8-439C-96F1-1FD37E46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9D668-AA7C-49CB-B753-586B3F03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E607-4E9A-4751-A8A3-7D6C977F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94B7-A3C1-4564-ACB5-BC7CFF0C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3DF0B-E292-48E3-AF1B-A3FA810F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23DDF-959A-466C-AA8B-AEC0B4AA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DFF86-5128-49AD-A739-00AFAAAEB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C2FCA-F20D-42AA-B473-541832708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B5E4E-96D6-4439-93B3-C5FDC8E7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DEE-71F5-4FBA-BFF4-BEF6CCAB415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5A5B8-DF37-45E1-8834-6154D7BE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E7AED-7623-4778-AB69-9ACAE850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E607-4E9A-4751-A8A3-7D6C977F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4E6D-BD3E-45E3-A1CC-8EBB72B8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4F7E7-35A7-45ED-9690-0ED1194E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DEE-71F5-4FBA-BFF4-BEF6CCAB415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75476-AA0A-4572-8C96-F82D33B5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1E3EC-0E80-4E6D-8BD6-C2771455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E607-4E9A-4751-A8A3-7D6C977F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ADD80-6CDB-4DA9-9EC0-6857ED11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DEE-71F5-4FBA-BFF4-BEF6CCAB415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79A8F-1495-4899-BD6F-58673AE1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D95FD-1724-4E4B-9A32-DD3422E8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E607-4E9A-4751-A8A3-7D6C977F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8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3336-F429-421B-858D-592514DA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4DB6-D497-4F03-95C4-76795C086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8FF96-291F-440F-AEDD-13132C626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46640-7556-42F3-8763-DE00B6DE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DEE-71F5-4FBA-BFF4-BEF6CCAB415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A56B3-9913-4003-B990-16625615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B557A-7267-4B4B-B112-D8DBA546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E607-4E9A-4751-A8A3-7D6C977F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C168-3A74-4701-97F9-B1BBC067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4F2C9-0199-49F4-A342-BCA2C777C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03EA5-7B27-4793-977B-3BD97C51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40645-6444-49AE-9018-741CB6E3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DEE-71F5-4FBA-BFF4-BEF6CCAB415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33D4F-C16C-44F4-B986-BD8CE180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E2727-3DEC-456F-863C-B2BD1B28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E607-4E9A-4751-A8A3-7D6C977F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7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6EE87-AFA2-407C-B18F-90BC1F2C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105DA-EF4F-44F9-9377-1BFA9A41F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26DFE-813B-466E-A84B-91BC30064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3DEE-71F5-4FBA-BFF4-BEF6CCAB415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3C14-52AD-4F7D-8B1B-6159C2DF2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EC58F-510D-419F-8FBA-D04E71D79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CE607-4E9A-4751-A8A3-7D6C977FC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4431965-0398-4E4E-8F30-0EC3C860301B}"/>
              </a:ext>
            </a:extLst>
          </p:cNvPr>
          <p:cNvGrpSpPr/>
          <p:nvPr/>
        </p:nvGrpSpPr>
        <p:grpSpPr>
          <a:xfrm>
            <a:off x="643812" y="1296955"/>
            <a:ext cx="10723271" cy="1464906"/>
            <a:chOff x="643812" y="1296955"/>
            <a:chExt cx="10723271" cy="14649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4E9170-3186-4DC6-9EBD-D85B91762061}"/>
                </a:ext>
              </a:extLst>
            </p:cNvPr>
            <p:cNvSpPr/>
            <p:nvPr/>
          </p:nvSpPr>
          <p:spPr>
            <a:xfrm>
              <a:off x="643812" y="1296955"/>
              <a:ext cx="10711543" cy="14649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D0852A-F255-43C9-873F-CC0FA43E2783}"/>
                </a:ext>
              </a:extLst>
            </p:cNvPr>
            <p:cNvSpPr txBox="1"/>
            <p:nvPr/>
          </p:nvSpPr>
          <p:spPr>
            <a:xfrm>
              <a:off x="704675" y="1367406"/>
              <a:ext cx="1652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accent1"/>
                  </a:solidFill>
                </a:rPr>
                <a:t>Park Name</a:t>
              </a:r>
              <a:endParaRPr lang="en-US" b="1" u="sng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D310ED-2EE4-4F60-B2EC-D3E57D06BAAA}"/>
                </a:ext>
              </a:extLst>
            </p:cNvPr>
            <p:cNvSpPr txBox="1"/>
            <p:nvPr/>
          </p:nvSpPr>
          <p:spPr>
            <a:xfrm>
              <a:off x="9546672" y="1333850"/>
              <a:ext cx="18204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err="1">
                  <a:solidFill>
                    <a:schemeClr val="accent1"/>
                  </a:solidFill>
                </a:rPr>
                <a:t>PhoneNum</a:t>
              </a:r>
              <a:endParaRPr lang="en-US" u="sng" dirty="0">
                <a:solidFill>
                  <a:schemeClr val="accent1"/>
                </a:solidFill>
              </a:endParaRPr>
            </a:p>
            <a:p>
              <a:r>
                <a:rPr lang="en-US" u="sng" dirty="0" err="1">
                  <a:solidFill>
                    <a:schemeClr val="accent1"/>
                  </a:solidFill>
                </a:rPr>
                <a:t>EmailAddress</a:t>
              </a:r>
              <a:endParaRPr lang="en-US" u="sng" dirty="0">
                <a:solidFill>
                  <a:schemeClr val="accent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D11C41-1933-4520-8A22-9B274DD7F48F}"/>
                </a:ext>
              </a:extLst>
            </p:cNvPr>
            <p:cNvSpPr txBox="1"/>
            <p:nvPr/>
          </p:nvSpPr>
          <p:spPr>
            <a:xfrm>
              <a:off x="788565" y="1895912"/>
              <a:ext cx="85852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Description: 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Lorem ipsum dolor sit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amet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consectetur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adipiscing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elit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Vivamus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at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ultricies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augue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vitae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pretium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massa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Cras vel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arcu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at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arcu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rhoncus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euismod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Aenean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condimentum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neque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07C944-E4FE-4B10-A879-91DF39385408}"/>
              </a:ext>
            </a:extLst>
          </p:cNvPr>
          <p:cNvGrpSpPr/>
          <p:nvPr/>
        </p:nvGrpSpPr>
        <p:grpSpPr>
          <a:xfrm>
            <a:off x="643812" y="2950984"/>
            <a:ext cx="10711543" cy="1464906"/>
            <a:chOff x="643812" y="1296955"/>
            <a:chExt cx="10711543" cy="146490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3120B8C-C39E-4534-917C-AADE723DF33B}"/>
                </a:ext>
              </a:extLst>
            </p:cNvPr>
            <p:cNvSpPr/>
            <p:nvPr/>
          </p:nvSpPr>
          <p:spPr>
            <a:xfrm>
              <a:off x="643812" y="1296955"/>
              <a:ext cx="10711543" cy="14649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A132BB-205C-4042-84D7-C6F09C927D9C}"/>
                </a:ext>
              </a:extLst>
            </p:cNvPr>
            <p:cNvSpPr txBox="1"/>
            <p:nvPr/>
          </p:nvSpPr>
          <p:spPr>
            <a:xfrm>
              <a:off x="704675" y="1367406"/>
              <a:ext cx="1652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accent1"/>
                  </a:solidFill>
                </a:rPr>
                <a:t>Park Name</a:t>
              </a:r>
              <a:endParaRPr lang="en-US" b="1" u="sng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3C3AF7-2127-45E4-9888-2B5F843B9774}"/>
                </a:ext>
              </a:extLst>
            </p:cNvPr>
            <p:cNvSpPr txBox="1"/>
            <p:nvPr/>
          </p:nvSpPr>
          <p:spPr>
            <a:xfrm>
              <a:off x="9504727" y="1300294"/>
              <a:ext cx="18204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err="1">
                  <a:solidFill>
                    <a:schemeClr val="accent1"/>
                  </a:solidFill>
                </a:rPr>
                <a:t>PhoneNum</a:t>
              </a:r>
              <a:endParaRPr lang="en-US" u="sng" dirty="0">
                <a:solidFill>
                  <a:schemeClr val="accent1"/>
                </a:solidFill>
              </a:endParaRPr>
            </a:p>
            <a:p>
              <a:r>
                <a:rPr lang="en-US" u="sng" dirty="0" err="1">
                  <a:solidFill>
                    <a:schemeClr val="accent1"/>
                  </a:solidFill>
                </a:rPr>
                <a:t>EmailAddress</a:t>
              </a:r>
              <a:endParaRPr lang="en-US" u="sng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AE1F0B-8905-4175-A2C7-08E477993D43}"/>
                </a:ext>
              </a:extLst>
            </p:cNvPr>
            <p:cNvSpPr txBox="1"/>
            <p:nvPr/>
          </p:nvSpPr>
          <p:spPr>
            <a:xfrm>
              <a:off x="788565" y="1895912"/>
              <a:ext cx="85852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Description: 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Lorem ipsum dolor sit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amet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consectetur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adipiscing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elit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Vivamus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at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ultricies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augue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vitae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pretium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massa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Cras vel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arcu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at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arcu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rhoncus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euismod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Aenean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condimentum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neque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3D66D2-D86C-4372-A3B7-29330C3C7D9A}"/>
              </a:ext>
            </a:extLst>
          </p:cNvPr>
          <p:cNvGrpSpPr/>
          <p:nvPr/>
        </p:nvGrpSpPr>
        <p:grpSpPr>
          <a:xfrm>
            <a:off x="641016" y="4582615"/>
            <a:ext cx="10711543" cy="1464906"/>
            <a:chOff x="643812" y="1296955"/>
            <a:chExt cx="10711543" cy="146490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671CD6-C2EA-4F42-88C3-34A6C9FC3C64}"/>
                </a:ext>
              </a:extLst>
            </p:cNvPr>
            <p:cNvSpPr/>
            <p:nvPr/>
          </p:nvSpPr>
          <p:spPr>
            <a:xfrm>
              <a:off x="643812" y="1296955"/>
              <a:ext cx="10711543" cy="14649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809CF8-AB52-49E6-928A-D5CD4285B14E}"/>
                </a:ext>
              </a:extLst>
            </p:cNvPr>
            <p:cNvSpPr txBox="1"/>
            <p:nvPr/>
          </p:nvSpPr>
          <p:spPr>
            <a:xfrm>
              <a:off x="704675" y="1367406"/>
              <a:ext cx="1652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accent1"/>
                  </a:solidFill>
                </a:rPr>
                <a:t>Park Name</a:t>
              </a:r>
              <a:endParaRPr lang="en-US" b="1" u="sng" dirty="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1DBD70-AD2F-489B-A843-8E70A5307C68}"/>
                </a:ext>
              </a:extLst>
            </p:cNvPr>
            <p:cNvSpPr txBox="1"/>
            <p:nvPr/>
          </p:nvSpPr>
          <p:spPr>
            <a:xfrm>
              <a:off x="9521505" y="1308683"/>
              <a:ext cx="18204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err="1">
                  <a:solidFill>
                    <a:schemeClr val="accent1"/>
                  </a:solidFill>
                </a:rPr>
                <a:t>PhoneNum</a:t>
              </a:r>
              <a:endParaRPr lang="en-US" u="sng" dirty="0">
                <a:solidFill>
                  <a:schemeClr val="accent1"/>
                </a:solidFill>
              </a:endParaRPr>
            </a:p>
            <a:p>
              <a:r>
                <a:rPr lang="en-US" u="sng" dirty="0" err="1">
                  <a:solidFill>
                    <a:schemeClr val="accent1"/>
                  </a:solidFill>
                </a:rPr>
                <a:t>EmailAddress</a:t>
              </a:r>
              <a:endParaRPr lang="en-US" u="sng" dirty="0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8D96EC-C25D-42DD-9310-79CCF37ABCC2}"/>
                </a:ext>
              </a:extLst>
            </p:cNvPr>
            <p:cNvSpPr txBox="1"/>
            <p:nvPr/>
          </p:nvSpPr>
          <p:spPr>
            <a:xfrm>
              <a:off x="788565" y="1895912"/>
              <a:ext cx="85852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Description: 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Lorem ipsum dolor sit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amet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consectetur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adipiscing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elit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Vivamus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at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ultricies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augue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, vitae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pretium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massa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Cras vel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arcu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at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arcu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rhoncus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euismod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. Aenean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condimentum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1400" b="0" i="0" dirty="0" err="1">
                  <a:solidFill>
                    <a:srgbClr val="000000"/>
                  </a:solidFill>
                  <a:effectLst/>
                  <a:latin typeface="Open Sans" panose="020B0606030504020204" pitchFamily="34" charset="0"/>
                </a:rPr>
                <a:t>neque</a:t>
              </a:r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EC1ADE6-6E90-4BC9-BAD6-4DBF9F6C8D81}"/>
              </a:ext>
            </a:extLst>
          </p:cNvPr>
          <p:cNvSpPr/>
          <p:nvPr/>
        </p:nvSpPr>
        <p:spPr>
          <a:xfrm>
            <a:off x="701879" y="1367406"/>
            <a:ext cx="87497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882805-14A3-4243-ACE0-DF2516C91057}"/>
              </a:ext>
            </a:extLst>
          </p:cNvPr>
          <p:cNvSpPr/>
          <p:nvPr/>
        </p:nvSpPr>
        <p:spPr>
          <a:xfrm>
            <a:off x="701879" y="1957467"/>
            <a:ext cx="8749718" cy="65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57B1F5-D049-4B06-8D25-0CDB739E5197}"/>
              </a:ext>
            </a:extLst>
          </p:cNvPr>
          <p:cNvSpPr/>
          <p:nvPr/>
        </p:nvSpPr>
        <p:spPr>
          <a:xfrm>
            <a:off x="641016" y="1296955"/>
            <a:ext cx="10711543" cy="146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F33B6E-80A6-4404-A50E-FB2E679DEB46}"/>
              </a:ext>
            </a:extLst>
          </p:cNvPr>
          <p:cNvSpPr/>
          <p:nvPr/>
        </p:nvSpPr>
        <p:spPr>
          <a:xfrm>
            <a:off x="9555061" y="1342239"/>
            <a:ext cx="1654771" cy="133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B39ECC-2774-4D88-BA95-31795AA93D6C}"/>
              </a:ext>
            </a:extLst>
          </p:cNvPr>
          <p:cNvSpPr/>
          <p:nvPr/>
        </p:nvSpPr>
        <p:spPr>
          <a:xfrm>
            <a:off x="676712" y="1342239"/>
            <a:ext cx="8833608" cy="1336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2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 Kvamme</dc:creator>
  <cp:lastModifiedBy>Elliott Kvamme</cp:lastModifiedBy>
  <cp:revision>1</cp:revision>
  <dcterms:created xsi:type="dcterms:W3CDTF">2021-10-01T01:50:06Z</dcterms:created>
  <dcterms:modified xsi:type="dcterms:W3CDTF">2021-10-01T02:01:02Z</dcterms:modified>
</cp:coreProperties>
</file>