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81D5C9C-631E-49F3-8B6F-C74A912E847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32483C0-282F-44B3-99CF-BCB191BDD2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关于补码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制作人：李英平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符号数的表示法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计算机中的符号数有三种表示方法，即</a:t>
            </a:r>
            <a:r>
              <a:rPr lang="zh-CN" altLang="en-US" dirty="0" smtClean="0">
                <a:solidFill>
                  <a:srgbClr val="FF0000"/>
                </a:solidFill>
              </a:rPr>
              <a:t>原码、反码和补码</a:t>
            </a:r>
            <a:r>
              <a:rPr lang="zh-CN" altLang="en-US" dirty="0" smtClean="0"/>
              <a:t>。三种表示方法均有符号位和数值位两部分，符号位都是用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表示“正”，用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表示“负”，而数值位，三种表示方法各不相同。</a:t>
            </a:r>
            <a:endParaRPr lang="en-US" altLang="zh-CN" dirty="0" smtClean="0"/>
          </a:p>
          <a:p>
            <a:r>
              <a:rPr lang="zh-CN" altLang="en-US" dirty="0" smtClean="0"/>
              <a:t>在计算机系统中，数值一律用</a:t>
            </a:r>
            <a:r>
              <a:rPr lang="zh-CN" altLang="en-US" b="1" dirty="0" smtClean="0">
                <a:solidFill>
                  <a:srgbClr val="FF0000"/>
                </a:solidFill>
              </a:rPr>
              <a:t>补码</a:t>
            </a:r>
            <a:r>
              <a:rPr lang="zh-CN" altLang="en-US" dirty="0" smtClean="0"/>
              <a:t>来表示和存储。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4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补码是什么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补码可以视作一种运算法则：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正数的补码就是其本身</a:t>
            </a:r>
          </a:p>
          <a:p>
            <a:pPr lvl="1"/>
            <a:r>
              <a:rPr lang="zh-CN" altLang="en-US" dirty="0" smtClean="0"/>
              <a:t>负数的补码是在其原码的基础上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符号位不变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其余各位取反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+1. (</a:t>
            </a:r>
            <a:r>
              <a:rPr lang="zh-CN" altLang="en-US" dirty="0" smtClean="0"/>
              <a:t>即在反码的基础上</a:t>
            </a:r>
            <a:r>
              <a:rPr lang="en-US" altLang="zh-CN" dirty="0" smtClean="0"/>
              <a:t>+1)</a:t>
            </a:r>
          </a:p>
          <a:p>
            <a:r>
              <a:rPr lang="en-US" altLang="zh-CN" dirty="0" smtClean="0"/>
              <a:t>E.g. </a:t>
            </a:r>
          </a:p>
          <a:p>
            <a:pPr marL="914400" lvl="2" indent="0">
              <a:buNone/>
            </a:pPr>
            <a:r>
              <a:rPr lang="en-US" altLang="zh-CN" dirty="0" smtClean="0"/>
              <a:t>[+1] = [00000001]</a:t>
            </a:r>
            <a:r>
              <a:rPr lang="zh-CN" altLang="en-US" baseline="-25000" dirty="0" smtClean="0"/>
              <a:t>原</a:t>
            </a:r>
            <a:r>
              <a:rPr lang="zh-CN" altLang="en-US" dirty="0" smtClean="0"/>
              <a:t> </a:t>
            </a:r>
            <a:r>
              <a:rPr lang="en-US" altLang="zh-CN" dirty="0" smtClean="0"/>
              <a:t>= [00000001]</a:t>
            </a:r>
            <a:r>
              <a:rPr lang="zh-CN" altLang="en-US" baseline="-25000" dirty="0" smtClean="0"/>
              <a:t>反</a:t>
            </a:r>
            <a:endParaRPr lang="zh-CN" altLang="en-US" dirty="0" smtClean="0"/>
          </a:p>
          <a:p>
            <a:pPr marL="914400" lvl="2" indent="0">
              <a:buNone/>
            </a:pPr>
            <a:r>
              <a:rPr lang="en-US" altLang="zh-CN" dirty="0" smtClean="0"/>
              <a:t>[-1] = [10000001]</a:t>
            </a:r>
            <a:r>
              <a:rPr lang="zh-CN" altLang="en-US" baseline="-25000" dirty="0" smtClean="0"/>
              <a:t>原</a:t>
            </a:r>
            <a:r>
              <a:rPr lang="zh-CN" altLang="en-US" dirty="0" smtClean="0"/>
              <a:t> </a:t>
            </a:r>
            <a:r>
              <a:rPr lang="en-US" altLang="zh-CN" dirty="0" smtClean="0"/>
              <a:t>= [11111110]</a:t>
            </a:r>
            <a:r>
              <a:rPr lang="zh-CN" altLang="en-US" baseline="-25000" dirty="0" smtClean="0"/>
              <a:t>反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补码的数学解释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在十进制中我们可以把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位二进制体系中的数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表示为：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求补码，意味着求：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而根据等比数列求和公式：</a:t>
            </a:r>
          </a:p>
          <a:p>
            <a:r>
              <a:rPr lang="zh-CN" altLang="en-US" dirty="0" smtClean="0"/>
              <a:t>则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/>
              <a:t>因为这里</a:t>
            </a:r>
            <a:r>
              <a:rPr lang="en-US" altLang="zh-CN" dirty="0" smtClean="0"/>
              <a:t>k</a:t>
            </a:r>
            <a:r>
              <a:rPr lang="en-US" altLang="zh-CN" sz="2000" dirty="0" smtClean="0"/>
              <a:t>0</a:t>
            </a:r>
            <a:r>
              <a:rPr lang="en-US" altLang="zh-CN" dirty="0" smtClean="0"/>
              <a:t>,k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,k</a:t>
            </a:r>
            <a:r>
              <a:rPr lang="en-US" altLang="zh-CN" sz="2000" dirty="0" smtClean="0"/>
              <a:t>2</a:t>
            </a:r>
            <a:r>
              <a:rPr lang="en-US" altLang="zh-CN" dirty="0" smtClean="0"/>
              <a:t>,k</a:t>
            </a:r>
            <a:r>
              <a:rPr lang="en-US" altLang="zh-CN" sz="2000" dirty="0" smtClean="0"/>
              <a:t>3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－</a:t>
            </a:r>
            <a:r>
              <a:rPr lang="en-US" altLang="zh-CN" dirty="0" smtClean="0"/>
              <a:t>k</a:t>
            </a:r>
            <a:r>
              <a:rPr lang="en-US" altLang="zh-CN" sz="2000" dirty="0" smtClean="0"/>
              <a:t>0,</a:t>
            </a:r>
            <a:r>
              <a:rPr lang="en-US" altLang="zh-CN" dirty="0" smtClean="0"/>
              <a:t>1-k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,1-k</a:t>
            </a:r>
            <a:r>
              <a:rPr lang="en-US" altLang="zh-CN" sz="2000" dirty="0" smtClean="0"/>
              <a:t>2</a:t>
            </a:r>
            <a:r>
              <a:rPr lang="zh-CN" altLang="en-US" dirty="0" smtClean="0"/>
              <a:t>的运算就是二进制下的取反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35" y="2394897"/>
            <a:ext cx="5245498" cy="303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57" y="2905732"/>
            <a:ext cx="1458162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05064"/>
            <a:ext cx="6408712" cy="309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87067"/>
            <a:ext cx="2795488" cy="1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补码</a:t>
            </a:r>
            <a:r>
              <a:rPr lang="zh-CN" altLang="en-US" dirty="0" smtClean="0"/>
              <a:t>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使用补码可以将符号位和其他位统一处理，同时，减法也可以按加法来处理，即如果是补码表示的数，不管是加减法都直接用加法运算即可实现。</a:t>
            </a:r>
          </a:p>
          <a:p>
            <a:r>
              <a:rPr lang="zh-CN" altLang="en-US" dirty="0" smtClean="0"/>
              <a:t>两个用补码表示的数相加时，如果最高位（符号位）有进位，则进位被舍弃。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0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补码运算的好处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使符号位能与有效值部分一起参加运算，从而简化运算规则。从而可以简化运算器的结构，提高运算速度。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加法运算比减法运算更易于实现。使减法运算转换为加法运算，进一步简化计算机中运算器的线路设计。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9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补码总结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补码的出现，解决了三个问题，从而得到重视：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数的表示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数的运算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自身逻辑意义的完整性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3568" y="404664"/>
            <a:ext cx="5718048" cy="97748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sz="7200" dirty="0" smtClean="0"/>
              <a:t>That’s all</a:t>
            </a:r>
            <a:r>
              <a:rPr lang="zh-CN" altLang="en-US" sz="7200" dirty="0" smtClean="0"/>
              <a:t>。</a:t>
            </a:r>
            <a:endParaRPr lang="zh-CN" altLang="en-US" sz="72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2420888"/>
            <a:ext cx="8156448" cy="777240"/>
          </a:xfrm>
        </p:spPr>
        <p:txBody>
          <a:bodyPr/>
          <a:lstStyle/>
          <a:p>
            <a:pPr algn="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</TotalTime>
  <Words>371</Words>
  <Application>Microsoft Office PowerPoint</Application>
  <PresentationFormat>全屏显示(4:3)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穿越</vt:lpstr>
      <vt:lpstr>关于补码</vt:lpstr>
      <vt:lpstr>符号数的表示法</vt:lpstr>
      <vt:lpstr>补码是什么</vt:lpstr>
      <vt:lpstr>补码的数学解释</vt:lpstr>
      <vt:lpstr>补码的特征</vt:lpstr>
      <vt:lpstr>补码运算的好处</vt:lpstr>
      <vt:lpstr>补码总结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关于补码</dc:title>
  <dc:creator>user</dc:creator>
  <cp:lastModifiedBy>user</cp:lastModifiedBy>
  <cp:revision>4</cp:revision>
  <dcterms:created xsi:type="dcterms:W3CDTF">2016-11-09T00:06:36Z</dcterms:created>
  <dcterms:modified xsi:type="dcterms:W3CDTF">2016-11-09T00:42:51Z</dcterms:modified>
</cp:coreProperties>
</file>