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121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126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091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577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616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519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70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44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30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12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358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23FC9-7FB9-4C4F-8EDC-230AEC88725B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877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77860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 smtClean="0"/>
              <a:t>이 </a:t>
            </a:r>
            <a:r>
              <a:rPr kumimoji="1" lang="en-US" altLang="ko-KR" dirty="0" smtClean="0"/>
              <a:t>sample</a:t>
            </a:r>
            <a:r>
              <a:rPr kumimoji="1" lang="ko-KR" altLang="en-US" dirty="0" smtClean="0"/>
              <a:t>파일을 지우고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새로 </a:t>
            </a:r>
            <a:r>
              <a:rPr kumimoji="1" lang="en-US" altLang="ko-KR" dirty="0" err="1" smtClean="0"/>
              <a:t>ppt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or pdf</a:t>
            </a:r>
            <a:r>
              <a:rPr kumimoji="1" lang="ko-KR" altLang="en-US" dirty="0" smtClean="0"/>
              <a:t>를 만들어서 올려주세요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36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이 sample파일을 지우고 새로 ppt or pdf를 만들어서 올려주세요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 sample파일을 지우고 새로 ppt or pdf를 만들어서 올려주세요</dc:title>
  <dc:creator>이주홍</dc:creator>
  <cp:lastModifiedBy>이주홍</cp:lastModifiedBy>
  <cp:revision>1</cp:revision>
  <dcterms:created xsi:type="dcterms:W3CDTF">2017-10-26T08:54:54Z</dcterms:created>
  <dcterms:modified xsi:type="dcterms:W3CDTF">2017-10-26T08:57:17Z</dcterms:modified>
</cp:coreProperties>
</file>