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0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34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05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2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86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2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80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2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14DD-5550-964A-89F7-5210040B6395}" type="datetimeFigureOut">
              <a:rPr kumimoji="1" lang="ko-KR" altLang="en-US" smtClean="0"/>
              <a:t>2018. 4. 12.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B1A0-4ACE-8640-AC3C-3D4B5EB969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43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sample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Pdf</a:t>
            </a:r>
            <a:r>
              <a:rPr kumimoji="1" lang="ko-KR" altLang="en-US" dirty="0" smtClean="0"/>
              <a:t> 파일로 변환해서 올리세요</a:t>
            </a:r>
            <a:r>
              <a:rPr kumimoji="1" lang="en-US" altLang="ko-KR" dirty="0" smtClean="0"/>
              <a:t>!!!!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48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sample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이주홍</dc:creator>
  <cp:lastModifiedBy>이주홍</cp:lastModifiedBy>
  <cp:revision>1</cp:revision>
  <dcterms:created xsi:type="dcterms:W3CDTF">2018-04-12T06:53:45Z</dcterms:created>
  <dcterms:modified xsi:type="dcterms:W3CDTF">2018-04-12T06:54:15Z</dcterms:modified>
</cp:coreProperties>
</file>