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CAB2-C4FB-41D6-ACAC-D409539EAA71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E518-7485-4BAE-BFBA-431327C06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93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CAB2-C4FB-41D6-ACAC-D409539EAA71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E518-7485-4BAE-BFBA-431327C06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36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CAB2-C4FB-41D6-ACAC-D409539EAA71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E518-7485-4BAE-BFBA-431327C06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61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CAB2-C4FB-41D6-ACAC-D409539EAA71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E518-7485-4BAE-BFBA-431327C06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20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CAB2-C4FB-41D6-ACAC-D409539EAA71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E518-7485-4BAE-BFBA-431327C06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20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CAB2-C4FB-41D6-ACAC-D409539EAA71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E518-7485-4BAE-BFBA-431327C06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6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CAB2-C4FB-41D6-ACAC-D409539EAA71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E518-7485-4BAE-BFBA-431327C06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64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CAB2-C4FB-41D6-ACAC-D409539EAA71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E518-7485-4BAE-BFBA-431327C06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03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CAB2-C4FB-41D6-ACAC-D409539EAA71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E518-7485-4BAE-BFBA-431327C06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08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CAB2-C4FB-41D6-ACAC-D409539EAA71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E518-7485-4BAE-BFBA-431327C06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97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CAB2-C4FB-41D6-ACAC-D409539EAA71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E518-7485-4BAE-BFBA-431327C06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53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CAB2-C4FB-41D6-ACAC-D409539EAA71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1E518-7485-4BAE-BFBA-431327C06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31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01039" y="665163"/>
            <a:ext cx="9144000" cy="2102975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/>
              <a:t>Sentiment Classification using Document </a:t>
            </a:r>
            <a:r>
              <a:rPr lang="en-US" altLang="ko-KR" sz="4000" dirty="0" err="1"/>
              <a:t>Embeddings</a:t>
            </a:r>
            <a:r>
              <a:rPr lang="en-US" altLang="ko-KR" sz="4000" dirty="0"/>
              <a:t> trained with Cosine Similarity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1039" y="3352656"/>
            <a:ext cx="9966961" cy="2566006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Tan </a:t>
            </a:r>
            <a:r>
              <a:rPr lang="en-US" altLang="ko-KR" dirty="0" err="1" smtClean="0"/>
              <a:t>Thongtan</a:t>
            </a:r>
            <a:r>
              <a:rPr lang="en-US" altLang="ko-KR" dirty="0" smtClean="0"/>
              <a:t> et al,.</a:t>
            </a:r>
          </a:p>
          <a:p>
            <a:pPr algn="l"/>
            <a:r>
              <a:rPr lang="en-US" altLang="ko-KR" dirty="0" smtClean="0"/>
              <a:t>ACL 2019</a:t>
            </a:r>
          </a:p>
          <a:p>
            <a:pPr algn="l"/>
            <a:endParaRPr lang="en-US" altLang="ko-KR" dirty="0" smtClean="0"/>
          </a:p>
          <a:p>
            <a:pPr algn="l"/>
            <a:endParaRPr lang="en-US" altLang="ko-KR" dirty="0"/>
          </a:p>
          <a:p>
            <a:pPr algn="l"/>
            <a:r>
              <a:rPr lang="en-US" altLang="ko-KR" dirty="0" smtClean="0"/>
              <a:t>AILAB </a:t>
            </a:r>
            <a:r>
              <a:rPr lang="ko-KR" altLang="en-US" dirty="0" err="1" smtClean="0"/>
              <a:t>송지수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68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Sentiment Classification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12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Identify</a:t>
            </a:r>
            <a:r>
              <a:rPr lang="en-US" altLang="ko-KR" dirty="0"/>
              <a:t>, extract, quantify, and study affective states and subjective </a:t>
            </a:r>
            <a:r>
              <a:rPr lang="en-US" altLang="ko-KR" dirty="0" smtClean="0"/>
              <a:t>information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62300" y="3815539"/>
            <a:ext cx="5867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dirty="0" smtClean="0"/>
              <a:t>오늘 보고 </a:t>
            </a:r>
            <a:r>
              <a:rPr lang="en-US" altLang="ko-KR" sz="2600" dirty="0" smtClean="0"/>
              <a:t>5</a:t>
            </a:r>
            <a:r>
              <a:rPr lang="ko-KR" altLang="en-US" sz="2600" dirty="0" smtClean="0"/>
              <a:t>시 </a:t>
            </a:r>
            <a:r>
              <a:rPr lang="ko-KR" altLang="en-US" sz="2600" dirty="0"/>
              <a:t>반</a:t>
            </a:r>
            <a:r>
              <a:rPr lang="ko-KR" altLang="en-US" sz="2600" dirty="0" smtClean="0"/>
              <a:t>에 </a:t>
            </a:r>
            <a:r>
              <a:rPr lang="ko-KR" altLang="en-US" sz="2600" dirty="0" err="1" smtClean="0"/>
              <a:t>시작이라는데</a:t>
            </a:r>
            <a:r>
              <a:rPr lang="en-US" altLang="ko-KR" sz="2600" dirty="0" smtClean="0"/>
              <a:t>?</a:t>
            </a:r>
            <a:endParaRPr lang="ko-KR" altLang="en-US" sz="26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430680" y="4607238"/>
            <a:ext cx="1540625" cy="68796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6220695" y="4607238"/>
            <a:ext cx="1501833" cy="6879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62300" y="5461454"/>
            <a:ext cx="23545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dirty="0" smtClean="0">
                <a:solidFill>
                  <a:srgbClr val="0070C0"/>
                </a:solidFill>
              </a:rPr>
              <a:t>Positive</a:t>
            </a:r>
            <a:endParaRPr lang="ko-KR" altLang="en-US" sz="26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75120" y="5461454"/>
            <a:ext cx="23545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dirty="0" smtClean="0">
                <a:solidFill>
                  <a:srgbClr val="FF0000"/>
                </a:solidFill>
              </a:rPr>
              <a:t>Negative</a:t>
            </a:r>
            <a:endParaRPr lang="ko-KR" alt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56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do we need for SC?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Representation (Word, Sentence, Document, …)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Classifier (Based on: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Traditional Methods (SVM, Statistical, …)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Deep Learning Language Model (BERT, CNN, RNN, …))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75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605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83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Sentiment Classification using Document Embeddings trained with Cosine Similarity</vt:lpstr>
      <vt:lpstr>Sentiment Classification</vt:lpstr>
      <vt:lpstr>What do we need for SC?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Classification using Document Embeddings trained with Cosine Similarity</dc:title>
  <dc:creator>jisoo-ailab</dc:creator>
  <cp:lastModifiedBy>jisoo-ailab</cp:lastModifiedBy>
  <cp:revision>6</cp:revision>
  <dcterms:created xsi:type="dcterms:W3CDTF">2020-02-17T09:33:14Z</dcterms:created>
  <dcterms:modified xsi:type="dcterms:W3CDTF">2020-02-17T11:48:21Z</dcterms:modified>
</cp:coreProperties>
</file>