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7" r:id="rId3"/>
    <p:sldId id="280" r:id="rId4"/>
    <p:sldId id="262" r:id="rId5"/>
    <p:sldId id="271" r:id="rId6"/>
    <p:sldId id="277" r:id="rId7"/>
    <p:sldId id="278" r:id="rId8"/>
    <p:sldId id="272" r:id="rId9"/>
    <p:sldId id="273" r:id="rId10"/>
    <p:sldId id="275" r:id="rId11"/>
    <p:sldId id="260" r:id="rId12"/>
    <p:sldId id="261" r:id="rId13"/>
    <p:sldId id="263" r:id="rId14"/>
    <p:sldId id="265" r:id="rId15"/>
    <p:sldId id="281" r:id="rId16"/>
    <p:sldId id="284" r:id="rId17"/>
    <p:sldId id="285" r:id="rId18"/>
    <p:sldId id="286" r:id="rId19"/>
    <p:sldId id="276" r:id="rId20"/>
    <p:sldId id="288" r:id="rId21"/>
    <p:sldId id="291" r:id="rId22"/>
    <p:sldId id="289" r:id="rId23"/>
    <p:sldId id="292" r:id="rId24"/>
    <p:sldId id="293" r:id="rId25"/>
    <p:sldId id="294" r:id="rId26"/>
    <p:sldId id="290" r:id="rId27"/>
    <p:sldId id="270" r:id="rId28"/>
    <p:sldId id="283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6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2017-10-30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BD7DB-532B-469C-A0E8-976836A1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3F8D0-CFE9-4B9E-B512-49DBA9D3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7887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적정 수준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초기화 </a:t>
            </a:r>
            <a:r>
              <a:rPr lang="en-US" altLang="ko-KR" sz="2000" dirty="0"/>
              <a:t>(initialization)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BC5EB-31BA-414B-8C44-0AC0F07A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90F743-EE17-4CC9-981E-F4C68610F545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4607DE-8051-4EC8-A771-1B50D2113C59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7668BA-AB52-4631-9543-5CE5E069F66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963903-38D8-4071-8F56-760861BE4D25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368C1E-66ED-4DA0-9501-807D3279B841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033BDA-EC0B-4DA8-B35B-750EFBD3A1FA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0080E9-3E25-4499-9814-CE7579807D57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B2E3F62-C85F-4F0A-88F3-0ED55102ED66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7F132C5-497C-40BC-A34F-3544A50EE9C4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5F0A0-EAF5-468D-B08B-48F553DB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0C35F43-E25A-4593-A651-F844E6FAF3E1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0EDCDC-D65F-4817-AA0D-3219EE8DC147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103880-B470-4285-8AD7-77175FA996A4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F22DFBF-9EAB-466C-8A65-56B4E117D01C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A93C1E-F40C-487A-A194-7C2E80573A35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9120E0-9ECC-4148-91D1-0FEE88E79688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571287-CE6F-4DA6-B2A7-7BB097CC453F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9DDF7-CB38-4EB9-946F-6DCD185F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입력 벡터와 가중치 곱들의 합 계산</a:t>
            </a:r>
            <a:endParaRPr lang="en-US" altLang="ko-KR" dirty="0"/>
          </a:p>
          <a:p>
            <a:r>
              <a:rPr lang="en-US" altLang="ko-KR" dirty="0"/>
              <a:t>2. activation function</a:t>
            </a:r>
            <a:r>
              <a:rPr lang="ko-KR" altLang="en-US" dirty="0"/>
              <a:t>으로 출력 값 계산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다음 출력 값 계산</a:t>
            </a:r>
            <a:endParaRPr lang="en-US" altLang="ko-KR" dirty="0"/>
          </a:p>
          <a:p>
            <a:r>
              <a:rPr lang="en-US" altLang="ko-KR" dirty="0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0141B-3BAB-47FF-9E0D-857CB2DB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E8E4A0E-2D5B-4CD0-83C8-4CFAE713C77C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DB5348-5506-4B4F-B890-F81877419A3F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F8F57E-29B3-4ED9-BFEE-14636D4A7ED5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55DD40B-D8A5-4CCD-860D-F98C91C9761E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1D9C3B-1006-44FA-B9A5-379A751A9920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F442E8-C013-4807-97D7-1BA2FB42A8D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522479-FCCC-498D-9058-A3F9E4BCCD9C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i="1" dirty="0"/>
                  <a:t>l :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미치는 영향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/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6CFB4200-4330-4FE8-802E-707DE103EA96}"/>
              </a:ext>
            </a:extLst>
          </p:cNvPr>
          <p:cNvSpPr/>
          <p:nvPr/>
        </p:nvSpPr>
        <p:spPr>
          <a:xfrm>
            <a:off x="10499188" y="3907692"/>
            <a:ext cx="656492" cy="656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/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48F0301B-4F04-46AF-BC8F-6D74FE274F93}"/>
              </a:ext>
            </a:extLst>
          </p:cNvPr>
          <p:cNvSpPr/>
          <p:nvPr/>
        </p:nvSpPr>
        <p:spPr>
          <a:xfrm>
            <a:off x="8557064" y="2922954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0EE10D-A461-401C-B712-E790F6970F91}"/>
              </a:ext>
            </a:extLst>
          </p:cNvPr>
          <p:cNvSpPr/>
          <p:nvPr/>
        </p:nvSpPr>
        <p:spPr>
          <a:xfrm>
            <a:off x="8557064" y="3907692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44E98E9-9CBA-41BC-A98E-B5CB2E0CADB4}"/>
              </a:ext>
            </a:extLst>
          </p:cNvPr>
          <p:cNvSpPr/>
          <p:nvPr/>
        </p:nvSpPr>
        <p:spPr>
          <a:xfrm>
            <a:off x="8557064" y="4892430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/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0807CE7F-4738-4B74-B64F-7AB7D4FED6F5}"/>
              </a:ext>
            </a:extLst>
          </p:cNvPr>
          <p:cNvSpPr/>
          <p:nvPr/>
        </p:nvSpPr>
        <p:spPr>
          <a:xfrm>
            <a:off x="6614940" y="3907692"/>
            <a:ext cx="656492" cy="6564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870093-3287-4C05-83FA-E7900BAE584B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9213556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D13D4F-7AD5-407B-A40F-2DB46163C0AE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9213556" y="2266462"/>
            <a:ext cx="1285632" cy="1969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CFB787-A148-4940-90EF-09CAC692A27E}"/>
              </a:ext>
            </a:extLst>
          </p:cNvPr>
          <p:cNvSpPr txBox="1"/>
          <p:nvPr/>
        </p:nvSpPr>
        <p:spPr>
          <a:xfrm>
            <a:off x="7485343" y="2406824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W</a:t>
            </a:r>
            <a:endParaRPr lang="ko-KR" altLang="en-US" sz="25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C1DF5D-F78C-48DB-8464-FEB114C14C34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 flipV="1">
            <a:off x="7271432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/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532E8C5-DFAE-4247-BFD4-2D717BB5B34B}"/>
              </a:ext>
            </a:extLst>
          </p:cNvPr>
          <p:cNvSpPr txBox="1"/>
          <p:nvPr/>
        </p:nvSpPr>
        <p:spPr>
          <a:xfrm>
            <a:off x="11211169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772DC-AE9D-4637-B77E-9BC1F8CBFD6C}"/>
              </a:ext>
            </a:extLst>
          </p:cNvPr>
          <p:cNvSpPr txBox="1"/>
          <p:nvPr/>
        </p:nvSpPr>
        <p:spPr>
          <a:xfrm>
            <a:off x="6052804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6AB852-A7F7-4D9B-85D6-C2BDCCF083A8}"/>
              </a:ext>
            </a:extLst>
          </p:cNvPr>
          <p:cNvSpPr txBox="1"/>
          <p:nvPr/>
        </p:nvSpPr>
        <p:spPr>
          <a:xfrm>
            <a:off x="1258277" y="3677590"/>
            <a:ext cx="1968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식 넣기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아웃풋에서의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인풋에서의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25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DB6C-AAB0-41F4-B388-BECEE0F2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A7049-DDDE-41C9-AA02-7330050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D44E23-40CF-42D7-893F-63CE276B2D57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8FA7BF-1307-427C-A9D3-F551B3081062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0B17092-5790-434F-8538-A15674C96ED3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F34D11-9515-4C58-B6BE-5695ED6B1B2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5CDFA5F-D5BB-445D-9DBA-CD6384643889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908D49B-D83E-4F3B-969D-477E780E5E1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C12A4E8-E698-4C9C-8512-DE7C658E09A1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3A4EAA4-54D2-4A15-8BE2-A93B0B4AFC16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20DD27-F70A-48AC-89D4-9760DB0E99CF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6DC03F-8274-4BFB-99F7-AB4B2E4A73A8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1E56FC9-C7DE-4FCA-951E-57E6FC01065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187D704-8843-4F4E-AEA3-651D07C0DCB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BFA4F3-C2CB-4B83-A89D-D8423FF5588A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5C7EA2-DA6D-483C-AD76-6A3CDEB63847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BFA6466-0CF8-488F-8C08-57C1DECEA9B5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2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Activation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여러가지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백프로파게이션</a:t>
            </a:r>
            <a:r>
              <a:rPr lang="en-US" altLang="ko-KR" dirty="0"/>
              <a:t>(</a:t>
            </a:r>
            <a:r>
              <a:rPr lang="ko-KR" altLang="en-US" dirty="0"/>
              <a:t>여러가지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(and.py)</a:t>
            </a:r>
          </a:p>
          <a:p>
            <a:pPr lvl="1"/>
            <a:r>
              <a:rPr lang="ko-KR" altLang="en-US" dirty="0"/>
              <a:t>한계</a:t>
            </a:r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perceptron</a:t>
            </a:r>
          </a:p>
          <a:p>
            <a:pPr lvl="1"/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 err="1"/>
              <a:t>백프로파게이션</a:t>
            </a:r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(or.py)</a:t>
            </a:r>
          </a:p>
          <a:p>
            <a:r>
              <a:rPr lang="ko-KR" altLang="en-US" dirty="0" err="1"/>
              <a:t>피드포워드</a:t>
            </a:r>
            <a:endParaRPr lang="en-US" altLang="ko-KR" dirty="0"/>
          </a:p>
          <a:p>
            <a:pPr lvl="1"/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/>
              <a:t>소스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84FCB8A6-456F-4CEC-AF3D-DAC5E264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4" y="1845734"/>
            <a:ext cx="4397335" cy="43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6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개념적으로</a:t>
            </a:r>
            <a:endParaRPr lang="en-US" altLang="ko-KR" dirty="0"/>
          </a:p>
          <a:p>
            <a:r>
              <a:rPr lang="ko-KR" altLang="en-US" dirty="0"/>
              <a:t>그림 그려가며</a:t>
            </a:r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7430-E857-434D-92B7-DA6EAACF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D67FF-2422-4C3C-A238-DFF719FD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출력 값이 우리가 원하는 </a:t>
            </a:r>
            <a:r>
              <a:rPr lang="ko-KR" altLang="en-US" dirty="0" err="1"/>
              <a:t>목표값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86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63D9-E1F5-4582-972A-0398E70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기법 </a:t>
            </a:r>
            <a:r>
              <a:rPr lang="en-US" altLang="ko-KR" dirty="0"/>
              <a:t>ex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91EE2-FD7E-4BF8-BD02-4E9B2916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Minist</a:t>
            </a:r>
            <a:r>
              <a:rPr lang="ko-KR" altLang="en-US" dirty="0"/>
              <a:t> 향상 시키는 쪽으로 설명</a:t>
            </a:r>
            <a:endParaRPr lang="en-US" altLang="ko-KR" dirty="0"/>
          </a:p>
          <a:p>
            <a:r>
              <a:rPr lang="en-US" altLang="ko-KR" dirty="0"/>
              <a:t>https://docs.google.com/presentation/d/1fuOqBNMLgUskKUzpEEDVPXrsByEGBpXW-zpHxyl-haY/edit#slide=id.g1ed84ee29f_0_0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F636-0B63-43EC-8557-15BD6872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어디에</a:t>
            </a:r>
            <a:r>
              <a:rPr lang="en-US" altLang="ko-KR" dirty="0"/>
              <a:t>? </a:t>
            </a:r>
            <a:r>
              <a:rPr lang="en-US" altLang="ko-KR" dirty="0" err="1"/>
              <a:t>minist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6F6F-E2B4-4D11-BE64-30F6514A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3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2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340835"/>
            <a:chOff x="2176326" y="1921012"/>
            <a:chExt cx="8161236" cy="41571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2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874EE5-52EA-4555-AE4D-D61EE9E244F3}"/>
                </a:ext>
              </a:extLst>
            </p:cNvPr>
            <p:cNvSpPr/>
            <p:nvPr/>
          </p:nvSpPr>
          <p:spPr>
            <a:xfrm>
              <a:off x="4826237" y="5588778"/>
              <a:ext cx="1120923" cy="4894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n + 1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386699" y="4949124"/>
              <a:ext cx="0" cy="639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  <a:endCxn id="11" idx="3"/>
            </p:cNvCxnSpPr>
            <p:nvPr/>
          </p:nvCxnSpPr>
          <p:spPr>
            <a:xfrm rot="5400000">
              <a:off x="7249390" y="3655441"/>
              <a:ext cx="875817" cy="3480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stCxn id="11" idx="1"/>
              <a:endCxn id="8" idx="1"/>
            </p:cNvCxnSpPr>
            <p:nvPr/>
          </p:nvCxnSpPr>
          <p:spPr>
            <a:xfrm rot="10800000">
              <a:off x="4476571" y="2968383"/>
              <a:ext cx="349666" cy="2865105"/>
            </a:xfrm>
            <a:prstGeom prst="bentConnector3">
              <a:avLst>
                <a:gd name="adj1" fmla="val 50020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모든 학습 벡터에 대해</a:t>
              </a:r>
              <a:endParaRPr lang="en-US" altLang="ko-KR" sz="17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만족할 때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pic>
        <p:nvPicPr>
          <p:cNvPr id="8" name="그림 7" descr="화면 캡처">
            <a:extLst>
              <a:ext uri="{FF2B5EF4-FFF2-40B4-BE49-F238E27FC236}">
                <a16:creationId xmlns:a16="http://schemas.microsoft.com/office/drawing/2014/main" id="{9AC9D60E-4A0D-4ECF-AFB7-B7112C5A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00" y="1958765"/>
            <a:ext cx="5545878" cy="4143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3EBC41-A129-4CB7-BFF8-EFFB9ADB4ADF}"/>
              </a:ext>
            </a:extLst>
          </p:cNvPr>
          <p:cNvSpPr/>
          <p:nvPr/>
        </p:nvSpPr>
        <p:spPr>
          <a:xfrm>
            <a:off x="7134176" y="195876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Y </a:t>
            </a:r>
            <a:r>
              <a:rPr lang="ko-KR" altLang="en-US" dirty="0">
                <a:solidFill>
                  <a:schemeClr val="tx1"/>
                </a:solidFill>
              </a:rPr>
              <a:t>데이터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FFF5C6-5178-4FBF-B8E8-01B52CE8499F}"/>
              </a:ext>
            </a:extLst>
          </p:cNvPr>
          <p:cNvSpPr/>
          <p:nvPr/>
        </p:nvSpPr>
        <p:spPr>
          <a:xfrm>
            <a:off x="7134176" y="44288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activation </a:t>
            </a:r>
            <a:r>
              <a:rPr lang="ko-KR" altLang="en-US" dirty="0">
                <a:solidFill>
                  <a:schemeClr val="tx1"/>
                </a:solidFill>
              </a:rPr>
              <a:t>함수로 </a:t>
            </a:r>
            <a:r>
              <a:rPr lang="en-US" altLang="ko-KR" dirty="0">
                <a:solidFill>
                  <a:schemeClr val="tx1"/>
                </a:solidFill>
              </a:rPr>
              <a:t>model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840FA0-F603-45B7-9BCA-B08A486D5EB7}"/>
              </a:ext>
            </a:extLst>
          </p:cNvPr>
          <p:cNvSpPr/>
          <p:nvPr/>
        </p:nvSpPr>
        <p:spPr>
          <a:xfrm>
            <a:off x="7134176" y="54734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경사 하강법으로 손실함수 최소화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F4838A-E81D-4194-A245-8CD50F036720}"/>
              </a:ext>
            </a:extLst>
          </p:cNvPr>
          <p:cNvSpPr/>
          <p:nvPr/>
        </p:nvSpPr>
        <p:spPr>
          <a:xfrm>
            <a:off x="7134176" y="49511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cost </a:t>
            </a:r>
            <a:r>
              <a:rPr lang="ko-KR" altLang="en-US" dirty="0">
                <a:solidFill>
                  <a:schemeClr val="tx1"/>
                </a:solidFill>
              </a:rPr>
              <a:t>함수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1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4971</TotalTime>
  <Words>924</Words>
  <Application>Microsoft Office PowerPoint</Application>
  <PresentationFormat>와이드스크린</PresentationFormat>
  <Paragraphs>223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학습 – Delta Rule</vt:lpstr>
      <vt:lpstr>단일 퍼셉트론</vt:lpstr>
      <vt:lpstr>Activation function</vt:lpstr>
      <vt:lpstr>학습 알고리즘</vt:lpstr>
      <vt:lpstr>학습 알고리즘</vt:lpstr>
      <vt:lpstr>W, b 조정</vt:lpstr>
      <vt:lpstr>and.py</vt:lpstr>
      <vt:lpstr>결과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예시 - XOR</vt:lpstr>
      <vt:lpstr>Optimizers? (최적화)</vt:lpstr>
      <vt:lpstr>Feed Forward neural network?</vt:lpstr>
      <vt:lpstr>여러 기법 ex dropout</vt:lpstr>
      <vt:lpstr>또 어디에? minist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306</cp:revision>
  <dcterms:created xsi:type="dcterms:W3CDTF">2017-10-26T08:54:54Z</dcterms:created>
  <dcterms:modified xsi:type="dcterms:W3CDTF">2017-11-02T10:19:54Z</dcterms:modified>
</cp:coreProperties>
</file>