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0"/>
  </p:normalViewPr>
  <p:slideViewPr>
    <p:cSldViewPr snapToGrid="0" snapToObjects="1">
      <p:cViewPr>
        <p:scale>
          <a:sx n="96" d="100"/>
          <a:sy n="96" d="100"/>
        </p:scale>
        <p:origin x="187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C55D-FE94-A249-A4BC-495CB77FE910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A748-EE95-FB4E-8D7D-E074EB1C66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4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8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2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7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8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0D4A-EFF6-0849-AFD9-F7808A588F67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8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798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1 (default).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T1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3111935"/>
              <a:chOff x="393192" y="664935"/>
              <a:chExt cx="3165528" cy="311193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98134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Structural and functional images </a:t>
                </a:r>
              </a:p>
              <a:p>
                <a:r>
                  <a:rPr kumimoji="1" lang="en-US" altLang="ko-KR" sz="1200" dirty="0" err="1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, normalization, smoothing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b7: 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oregistration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between T1 and mean functional images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image (you can choose).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T1 image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segmented (and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T1 image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6101" y="4159163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41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195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2.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EPI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2793882"/>
              <a:chOff x="393192" y="664935"/>
              <a:chExt cx="3165528" cy="27938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66328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EPI normalization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SKIP THIS (b7: 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 (use the option, ‘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EPInorm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’)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realigned functional images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the segmented functional images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5087" y="3832034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78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0" y="132522"/>
            <a:ext cx="12383329" cy="7818270"/>
            <a:chOff x="0" y="132522"/>
            <a:chExt cx="12383329" cy="7818270"/>
          </a:xfrm>
        </p:grpSpPr>
        <p:sp>
          <p:nvSpPr>
            <p:cNvPr id="42" name="직사각형 41"/>
            <p:cNvSpPr/>
            <p:nvPr/>
          </p:nvSpPr>
          <p:spPr>
            <a:xfrm>
              <a:off x="13253" y="132522"/>
              <a:ext cx="12370076" cy="78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3853"/>
              <a:ext cx="4465983" cy="3349487"/>
            </a:xfrm>
            <a:prstGeom prst="rect">
              <a:avLst/>
            </a:prstGeom>
          </p:spPr>
        </p:pic>
        <p:sp>
          <p:nvSpPr>
            <p:cNvPr id="29" name="텍스트 상자 28"/>
            <p:cNvSpPr txBox="1"/>
            <p:nvPr/>
          </p:nvSpPr>
          <p:spPr>
            <a:xfrm>
              <a:off x="453295" y="726854"/>
              <a:ext cx="16097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 err="1" smtClean="0">
                  <a:latin typeface="PT Sans Narrow" charset="-52"/>
                  <a:ea typeface="PT Sans Narrow" charset="-52"/>
                  <a:cs typeface="PT Sans Narrow" charset="-52"/>
                </a:rPr>
                <a:t>mean_before_preproc.png</a:t>
              </a:r>
              <a:endParaRPr kumimoji="1" lang="en-US" altLang="ko-KR" sz="1200" dirty="0" smtClean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368" y="1003853"/>
              <a:ext cx="4728688" cy="3349487"/>
            </a:xfrm>
            <a:prstGeom prst="rect">
              <a:avLst/>
            </a:prstGeom>
          </p:spPr>
        </p:pic>
        <p:sp>
          <p:nvSpPr>
            <p:cNvPr id="30" name="텍스트 상자 29"/>
            <p:cNvSpPr txBox="1"/>
            <p:nvPr/>
          </p:nvSpPr>
          <p:spPr>
            <a:xfrm>
              <a:off x="4698058" y="726854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 err="1" smtClean="0">
                  <a:latin typeface="PT Sans Narrow" charset="-52"/>
                  <a:ea typeface="PT Sans Narrow" charset="-52"/>
                  <a:cs typeface="PT Sans Narrow" charset="-52"/>
                </a:rPr>
                <a:t>dc_func_sbref_files.png</a:t>
              </a:r>
              <a:endParaRPr kumimoji="1" lang="en-US" altLang="ko-KR" sz="1200" dirty="0" smtClean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3252" y="4326836"/>
              <a:ext cx="4254388" cy="3622524"/>
              <a:chOff x="8607351" y="730816"/>
              <a:chExt cx="4254388" cy="362252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7351" y="1003853"/>
                <a:ext cx="4254388" cy="3349487"/>
              </a:xfrm>
              <a:prstGeom prst="rect">
                <a:avLst/>
              </a:prstGeom>
            </p:spPr>
          </p:pic>
          <p:sp>
            <p:nvSpPr>
              <p:cNvPr id="31" name="텍스트 상자 30"/>
              <p:cNvSpPr txBox="1"/>
              <p:nvPr/>
            </p:nvSpPr>
            <p:spPr>
              <a:xfrm>
                <a:off x="9055017" y="730816"/>
                <a:ext cx="14526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mean_wr_func_bold.png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141367" y="4353340"/>
              <a:ext cx="4730708" cy="3597452"/>
              <a:chOff x="-1" y="4454026"/>
              <a:chExt cx="4730708" cy="3597452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4700559"/>
                <a:ext cx="4730708" cy="3350919"/>
              </a:xfrm>
              <a:prstGeom prst="rect">
                <a:avLst/>
              </a:prstGeom>
            </p:spPr>
          </p:pic>
          <p:sp>
            <p:nvSpPr>
              <p:cNvPr id="33" name="텍스트 상자 32"/>
              <p:cNvSpPr txBox="1"/>
              <p:nvPr/>
            </p:nvSpPr>
            <p:spPr>
              <a:xfrm>
                <a:off x="479691" y="4454026"/>
                <a:ext cx="150393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smtClean="0">
                    <a:latin typeface="PT Sans Narrow" charset="-52"/>
                    <a:ea typeface="PT Sans Narrow" charset="-52"/>
                    <a:cs typeface="PT Sans Narrow" charset="-52"/>
                  </a:rPr>
                  <a:t>mean_swr_func_bold.png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8793169" y="1328977"/>
              <a:ext cx="3404340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rPr>
                <a:t>qc_diary_dc_sub-caps003_task-CAPS_run-01_bold.txt</a:t>
              </a:r>
              <a:endParaRPr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endParaRPr lang="en-US" altLang="ko-KR" sz="11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Session  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1:  72 Potential outliers	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%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Spikes: 2.78	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Global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SNR (Mean/STD):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299.12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Added 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72 global/mahal outlier covariates to covariates field.Added  72 global/mahal outlier covariates to covariates field.Outliers in RMSSD images:   0%, 59 imgs.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351" y="3937384"/>
              <a:ext cx="3775977" cy="4011976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8787660" y="3660385"/>
              <a:ext cx="3073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qc_spike_plot_dc_sub-caps003_task-CAPS_run-01_bold</a:t>
              </a:r>
            </a:p>
          </p:txBody>
        </p:sp>
        <p:sp>
          <p:nvSpPr>
            <p:cNvPr id="40" name="텍스트 상자 39"/>
            <p:cNvSpPr txBox="1"/>
            <p:nvPr/>
          </p:nvSpPr>
          <p:spPr>
            <a:xfrm>
              <a:off x="223993" y="241810"/>
              <a:ext cx="1622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Example QC images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06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594</Words>
  <Application>Microsoft Macintosh PowerPoint</Application>
  <PresentationFormat>와이드스크린</PresentationFormat>
  <Paragraphs>121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PT Sans Narrow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14</cp:revision>
  <dcterms:created xsi:type="dcterms:W3CDTF">2018-01-20T11:25:54Z</dcterms:created>
  <dcterms:modified xsi:type="dcterms:W3CDTF">2018-01-20T14:47:58Z</dcterms:modified>
</cp:coreProperties>
</file>