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0"/>
  </p:normalViewPr>
  <p:slideViewPr>
    <p:cSldViewPr snapToGrid="0" snapToObjects="1">
      <p:cViewPr>
        <p:scale>
          <a:sx n="96" d="100"/>
          <a:sy n="96" d="100"/>
        </p:scale>
        <p:origin x="187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3C55D-FE94-A249-A4BC-495CB77FE910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2A748-EE95-FB4E-8D7D-E074EB1C66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40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948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582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27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215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828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321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7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08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977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680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585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604" y="6397080"/>
            <a:ext cx="7641046" cy="4507992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97489" y="106016"/>
            <a:ext cx="9052529" cy="7779027"/>
            <a:chOff x="197489" y="106016"/>
            <a:chExt cx="9052529" cy="7779027"/>
          </a:xfrm>
        </p:grpSpPr>
        <p:sp>
          <p:nvSpPr>
            <p:cNvPr id="28" name="직사각형 27"/>
            <p:cNvSpPr/>
            <p:nvPr/>
          </p:nvSpPr>
          <p:spPr>
            <a:xfrm>
              <a:off x="197489" y="106016"/>
              <a:ext cx="9052529" cy="7779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" name="텍스트 상자 3"/>
            <p:cNvSpPr txBox="1"/>
            <p:nvPr/>
          </p:nvSpPr>
          <p:spPr>
            <a:xfrm>
              <a:off x="223993" y="175550"/>
              <a:ext cx="2798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smtClean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Option 1 (default).  </a:t>
              </a:r>
              <a:r>
                <a:rPr kumimoji="1" lang="en-US" altLang="ko-KR" sz="1600" b="1" dirty="0" smtClean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T1 normalization</a:t>
              </a:r>
              <a:endParaRPr kumimoji="1" lang="ko-KR" altLang="en-US" sz="1600" b="1" dirty="0">
                <a:solidFill>
                  <a:srgbClr val="C00000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93192" y="664935"/>
              <a:ext cx="1517904" cy="1841861"/>
              <a:chOff x="393192" y="664935"/>
              <a:chExt cx="1517904" cy="18418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93192" y="795528"/>
                <a:ext cx="1517904" cy="16093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텍스트 상자 7"/>
              <p:cNvSpPr txBox="1"/>
              <p:nvPr/>
            </p:nvSpPr>
            <p:spPr>
              <a:xfrm>
                <a:off x="457290" y="998691"/>
                <a:ext cx="1444662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DICOM to NIFTI 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in a BIDS format</a:t>
                </a:r>
              </a:p>
              <a:p>
                <a:endParaRPr kumimoji="1" lang="en-US" altLang="ko-KR" sz="8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1: make directory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2: Structural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3: Functional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4: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Fieldmap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ko-KR" altLang="en-US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" name="텍스트 상자 4"/>
              <p:cNvSpPr txBox="1"/>
              <p:nvPr/>
            </p:nvSpPr>
            <p:spPr>
              <a:xfrm>
                <a:off x="641619" y="664935"/>
                <a:ext cx="102105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1 (a1-a4)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263498" y="664935"/>
              <a:ext cx="3165528" cy="3852201"/>
              <a:chOff x="393192" y="664935"/>
              <a:chExt cx="3165528" cy="3852201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93192" y="795528"/>
                <a:ext cx="3165528" cy="3721608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텍스트 상자 11"/>
              <p:cNvSpPr txBox="1"/>
              <p:nvPr/>
            </p:nvSpPr>
            <p:spPr>
              <a:xfrm>
                <a:off x="509599" y="998691"/>
                <a:ext cx="291442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Distortion correction and QC (outlier detection)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b1: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Make directories</a:t>
                </a:r>
                <a:endParaRPr kumimoji="1" lang="ko-KR" altLang="en-US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b2: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distortion correction (using FSL’s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topup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  <a:p>
                <a:pPr marL="171450" indent="-171450">
                  <a:buFont typeface="Arial" charset="0"/>
                  <a:buChar char="•"/>
                </a:pP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b3: implicit mask and mean images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create an implicit mask image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save mean images and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(before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preproc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 as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png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in qc directories</a:t>
                </a:r>
              </a:p>
              <a:p>
                <a:pPr marL="171450" indent="-171450">
                  <a:buFont typeface="Arial" charset="0"/>
                  <a:buChar char="•"/>
                </a:pP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b4: outlier detection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o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utlier detection based on 1)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mahalanobis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distance across global mean for slices and spatial STD for slices, as in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scn_session_spike_id.m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2) root-mean-square successive differences between images</a:t>
                </a:r>
              </a:p>
            </p:txBody>
          </p:sp>
          <p:sp>
            <p:nvSpPr>
              <p:cNvPr id="13" name="텍스트 상자 12"/>
              <p:cNvSpPr txBox="1"/>
              <p:nvPr/>
            </p:nvSpPr>
            <p:spPr>
              <a:xfrm>
                <a:off x="601546" y="664935"/>
                <a:ext cx="11011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2 (b1-b4) 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263498" y="4894794"/>
              <a:ext cx="3165528" cy="2764065"/>
              <a:chOff x="393192" y="664935"/>
              <a:chExt cx="3165528" cy="276406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93192" y="795528"/>
                <a:ext cx="3165528" cy="263347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Slice timing and motion correction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b5: slice timing correction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works with multi-band sequence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reads the actual acquisition timing from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dicom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header.</a:t>
                </a:r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b6: motion correction (realignment)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uses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the first functional image or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(you can choose) as a reference. 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saves 6 movement parameters for each run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" name="텍스트 상자 18"/>
              <p:cNvSpPr txBox="1"/>
              <p:nvPr/>
            </p:nvSpPr>
            <p:spPr>
              <a:xfrm>
                <a:off x="620782" y="664935"/>
                <a:ext cx="10627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3 (b5-b6) </a:t>
                </a: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855087" y="664935"/>
              <a:ext cx="3165528" cy="3111935"/>
              <a:chOff x="393192" y="664935"/>
              <a:chExt cx="3165528" cy="311193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3192" y="795528"/>
                <a:ext cx="3165528" cy="298134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텍스트 상자 21"/>
              <p:cNvSpPr txBox="1"/>
              <p:nvPr/>
            </p:nvSpPr>
            <p:spPr>
              <a:xfrm>
                <a:off x="509599" y="998691"/>
                <a:ext cx="291442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Structural and functional images </a:t>
                </a:r>
              </a:p>
              <a:p>
                <a:r>
                  <a:rPr kumimoji="1" lang="en-US" altLang="ko-KR" sz="1200" dirty="0" err="1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Coregistration</a:t>
                </a:r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, normalization, smoothing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</a:t>
                </a:r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7: </a:t>
                </a:r>
                <a:r>
                  <a:rPr kumimoji="1" lang="en-US" altLang="ko-KR" sz="1200" b="1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coregistration</a:t>
                </a:r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c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oregistration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between T1 and mean functional images or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image (you can choose).</a:t>
                </a: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b8: normalization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s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egmentation of the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coregistered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T1 image using SPM12’s tissue probability map (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TPM.nii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w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arping segmented (and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coregistered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 T1 image to MNI template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pplying the warping parameter to the functional images</a:t>
                </a: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" name="텍스트 상자 22"/>
              <p:cNvSpPr txBox="1"/>
              <p:nvPr/>
            </p:nvSpPr>
            <p:spPr>
              <a:xfrm>
                <a:off x="624854" y="664935"/>
                <a:ext cx="10545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4 (b7-b8) 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856101" y="4159163"/>
              <a:ext cx="3165528" cy="2698837"/>
              <a:chOff x="393192" y="664935"/>
              <a:chExt cx="3165528" cy="269883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93192" y="795528"/>
                <a:ext cx="3165528" cy="25682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텍스트 상자 25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Smoothing and ICA-AROMA</a:t>
                </a:r>
              </a:p>
              <a:p>
                <a:pPr marL="0" lvl="1"/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0" lvl="1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b9: smoothing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smoothing functional images with the FWHM 5 mm smoothing kernel.</a:t>
                </a: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</a:t>
                </a:r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10: ICA-AROMA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 data-driven method to identify and remove motion-related independent components from functional MRI data.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https://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github.com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/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rhr-pruim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/ICA-AROMA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7" name="텍스트 상자 26"/>
              <p:cNvSpPr txBox="1"/>
              <p:nvPr/>
            </p:nvSpPr>
            <p:spPr>
              <a:xfrm>
                <a:off x="599944" y="664935"/>
                <a:ext cx="11044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5 (b9-b10)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841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604" y="6397080"/>
            <a:ext cx="7641046" cy="4507992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7489" y="106016"/>
            <a:ext cx="9052529" cy="7779027"/>
            <a:chOff x="197489" y="106016"/>
            <a:chExt cx="9052529" cy="7779027"/>
          </a:xfrm>
        </p:grpSpPr>
        <p:sp>
          <p:nvSpPr>
            <p:cNvPr id="28" name="직사각형 27"/>
            <p:cNvSpPr/>
            <p:nvPr/>
          </p:nvSpPr>
          <p:spPr>
            <a:xfrm>
              <a:off x="197489" y="106016"/>
              <a:ext cx="9052529" cy="7779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" name="텍스트 상자 3"/>
            <p:cNvSpPr txBox="1"/>
            <p:nvPr/>
          </p:nvSpPr>
          <p:spPr>
            <a:xfrm>
              <a:off x="223993" y="175550"/>
              <a:ext cx="21957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smtClean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Option 2.  </a:t>
              </a:r>
              <a:r>
                <a:rPr kumimoji="1" lang="en-US" altLang="ko-KR" sz="1600" b="1" dirty="0" smtClean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EPI normalization</a:t>
              </a:r>
              <a:endParaRPr kumimoji="1" lang="ko-KR" altLang="en-US" sz="1600" b="1" dirty="0">
                <a:solidFill>
                  <a:srgbClr val="C00000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93192" y="664935"/>
              <a:ext cx="1517904" cy="1841861"/>
              <a:chOff x="393192" y="664935"/>
              <a:chExt cx="1517904" cy="18418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93192" y="795528"/>
                <a:ext cx="1517904" cy="16093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텍스트 상자 7"/>
              <p:cNvSpPr txBox="1"/>
              <p:nvPr/>
            </p:nvSpPr>
            <p:spPr>
              <a:xfrm>
                <a:off x="457290" y="998691"/>
                <a:ext cx="1444662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DICOM to NIFTI 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in a BIDS format</a:t>
                </a:r>
              </a:p>
              <a:p>
                <a:endParaRPr kumimoji="1" lang="en-US" altLang="ko-KR" sz="8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1: make directory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2: Structural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3: Functional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4: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Fieldmap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ko-KR" altLang="en-US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" name="텍스트 상자 4"/>
              <p:cNvSpPr txBox="1"/>
              <p:nvPr/>
            </p:nvSpPr>
            <p:spPr>
              <a:xfrm>
                <a:off x="641619" y="664935"/>
                <a:ext cx="102105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1 (a1-a4)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263498" y="664935"/>
              <a:ext cx="3165528" cy="3852201"/>
              <a:chOff x="393192" y="664935"/>
              <a:chExt cx="3165528" cy="3852201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93192" y="795528"/>
                <a:ext cx="3165528" cy="3721608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텍스트 상자 11"/>
              <p:cNvSpPr txBox="1"/>
              <p:nvPr/>
            </p:nvSpPr>
            <p:spPr>
              <a:xfrm>
                <a:off x="509599" y="998691"/>
                <a:ext cx="291442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Distortion correction and QC (outlier detection)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b1: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Make directories</a:t>
                </a:r>
                <a:endParaRPr kumimoji="1" lang="ko-KR" altLang="en-US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b2: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distortion correction (using FSL’s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topup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  <a:p>
                <a:pPr marL="171450" indent="-171450">
                  <a:buFont typeface="Arial" charset="0"/>
                  <a:buChar char="•"/>
                </a:pP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b3: implicit mask and mean images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create an implicit mask image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save mean images and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(before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preproc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 as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png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in qc directories</a:t>
                </a:r>
              </a:p>
              <a:p>
                <a:pPr marL="171450" indent="-171450">
                  <a:buFont typeface="Arial" charset="0"/>
                  <a:buChar char="•"/>
                </a:pP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b4: outlier detection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o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utlier detection based on 1)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mahalanobis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distance across global mean for slices and spatial STD for slices, as in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scn_session_spike_id.m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2) root-mean-square successive differences between images</a:t>
                </a:r>
              </a:p>
            </p:txBody>
          </p:sp>
          <p:sp>
            <p:nvSpPr>
              <p:cNvPr id="13" name="텍스트 상자 12"/>
              <p:cNvSpPr txBox="1"/>
              <p:nvPr/>
            </p:nvSpPr>
            <p:spPr>
              <a:xfrm>
                <a:off x="601546" y="664935"/>
                <a:ext cx="11011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2 (b1-b4) 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263498" y="4894794"/>
              <a:ext cx="3165528" cy="2764065"/>
              <a:chOff x="393192" y="664935"/>
              <a:chExt cx="3165528" cy="276406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93192" y="795528"/>
                <a:ext cx="3165528" cy="263347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Slice timing and motion correction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b5: slice timing correction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works with multi-band sequence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reads the actual acquisition timing from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dicom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header.</a:t>
                </a:r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b6: motion correction (realignment)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uses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the first functional image or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(you can choose) as a reference. 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saves 6 movement parameters for each run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" name="텍스트 상자 18"/>
              <p:cNvSpPr txBox="1"/>
              <p:nvPr/>
            </p:nvSpPr>
            <p:spPr>
              <a:xfrm>
                <a:off x="620782" y="664935"/>
                <a:ext cx="10627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3 (b5-b6) </a:t>
                </a: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855087" y="664935"/>
              <a:ext cx="3165528" cy="2793882"/>
              <a:chOff x="393192" y="664935"/>
              <a:chExt cx="3165528" cy="279388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3192" y="795528"/>
                <a:ext cx="3165528" cy="2663289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텍스트 상자 21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 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EPI normalization</a:t>
                </a: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SKIP THIS (b</a:t>
                </a:r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7: </a:t>
                </a:r>
                <a:r>
                  <a:rPr kumimoji="1" lang="en-US" altLang="ko-KR" sz="1200" b="1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coregistration</a:t>
                </a:r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b8: normalization (use the option, ‘</a:t>
                </a:r>
                <a:r>
                  <a:rPr kumimoji="1" lang="en-US" altLang="ko-KR" sz="1200" b="1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EPInorm</a:t>
                </a:r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’)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s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egmentation of the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realigned functional images using SPM12’s tissue probability map (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TPM.nii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w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arping the segmented functional images to MNI template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pplying the warping parameter to the functional images</a:t>
                </a: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" name="텍스트 상자 22"/>
              <p:cNvSpPr txBox="1"/>
              <p:nvPr/>
            </p:nvSpPr>
            <p:spPr>
              <a:xfrm>
                <a:off x="624854" y="664935"/>
                <a:ext cx="10545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4 (b7-b8) 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855087" y="3832034"/>
              <a:ext cx="3165528" cy="2698837"/>
              <a:chOff x="393192" y="664935"/>
              <a:chExt cx="3165528" cy="269883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93192" y="795528"/>
                <a:ext cx="3165528" cy="25682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텍스트 상자 25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Smoothing and ICA-AROMA</a:t>
                </a:r>
              </a:p>
              <a:p>
                <a:pPr marL="0" lvl="1"/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0" lvl="1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b9: smoothing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smoothing functional images with the FWHM 5 mm smoothing kernel.</a:t>
                </a: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</a:t>
                </a:r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10: ICA-AROMA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 data-driven method to identify and remove motion-related independent components from functional MRI data.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https://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github.com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/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rhr-pruim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/ICA-AROMA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7" name="텍스트 상자 26"/>
              <p:cNvSpPr txBox="1"/>
              <p:nvPr/>
            </p:nvSpPr>
            <p:spPr>
              <a:xfrm>
                <a:off x="599944" y="664935"/>
                <a:ext cx="11044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5 (b9-b10)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178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579</Words>
  <Application>Microsoft Macintosh PowerPoint</Application>
  <PresentationFormat>와이드스크린</PresentationFormat>
  <Paragraphs>109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PT Sans Narrow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13</cp:revision>
  <dcterms:created xsi:type="dcterms:W3CDTF">2018-01-20T11:25:54Z</dcterms:created>
  <dcterms:modified xsi:type="dcterms:W3CDTF">2018-01-20T14:29:52Z</dcterms:modified>
</cp:coreProperties>
</file>