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5" r:id="rId2"/>
    <p:sldId id="274" r:id="rId3"/>
    <p:sldId id="279" r:id="rId4"/>
    <p:sldId id="330" r:id="rId5"/>
    <p:sldId id="281" r:id="rId6"/>
    <p:sldId id="328" r:id="rId7"/>
    <p:sldId id="331" r:id="rId8"/>
    <p:sldId id="329" r:id="rId9"/>
    <p:sldId id="332" r:id="rId10"/>
    <p:sldId id="294" r:id="rId11"/>
    <p:sldId id="298" r:id="rId12"/>
    <p:sldId id="295" r:id="rId13"/>
    <p:sldId id="2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종선" initials="정" lastIdx="2" clrIdx="0">
    <p:extLst>
      <p:ext uri="{19B8F6BF-5375-455C-9EA6-DF929625EA0E}">
        <p15:presenceInfo xmlns:p15="http://schemas.microsoft.com/office/powerpoint/2012/main" xmlns="" userId="정종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FF"/>
    <a:srgbClr val="1D62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2410" autoAdjust="0"/>
  </p:normalViewPr>
  <p:slideViewPr>
    <p:cSldViewPr>
      <p:cViewPr>
        <p:scale>
          <a:sx n="77" d="100"/>
          <a:sy n="77" d="100"/>
        </p:scale>
        <p:origin x="-136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D4EC8-0DAF-492F-A119-C1EBCE8BBC7C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148C2-B073-4004-8E90-7A38F5527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409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012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테마별로 추천할 만한 장소들을 목록화 시켜 사용자들에게 제공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/>
              <a:t>연애에 관련된 정보들을 분류하여 커플들에게 제공 </a:t>
            </a:r>
            <a:endParaRPr lang="en-US" altLang="ko-KR" sz="1200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지도에 지역별 맛집과 놀거리를 자바 스크립트</a:t>
            </a:r>
            <a:r>
              <a:rPr lang="en-US" altLang="ko-KR" sz="1200" dirty="0">
                <a:solidFill>
                  <a:schemeClr val="bg1"/>
                </a:solidFill>
              </a:rPr>
              <a:t>(Tool Tip)</a:t>
            </a:r>
            <a:r>
              <a:rPr lang="ko-KR" altLang="en-US" sz="1200" dirty="0">
                <a:solidFill>
                  <a:schemeClr val="bg1"/>
                </a:solidFill>
              </a:rPr>
              <a:t>와 페이지 전환을 통하여 사용자에게 정보 제공 </a:t>
            </a:r>
          </a:p>
        </p:txBody>
      </p:sp>
    </p:spTree>
    <p:extLst>
      <p:ext uri="{BB962C8B-B14F-4D97-AF65-F5344CB8AC3E}">
        <p14:creationId xmlns:p14="http://schemas.microsoft.com/office/powerpoint/2010/main" val="1713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시작 위치를 정중앙으로 맞춰준 코드</a:t>
            </a:r>
          </a:p>
        </p:txBody>
      </p:sp>
    </p:spTree>
    <p:extLst>
      <p:ext uri="{BB962C8B-B14F-4D97-AF65-F5344CB8AC3E}">
        <p14:creationId xmlns:p14="http://schemas.microsoft.com/office/powerpoint/2010/main" val="136645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테마별로 추천할 만한 장소들을 목록화 시켜 사용자들에게 제공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/>
              <a:t>연애에 관련된 정보들을 분류하여 커플들에게 제공 </a:t>
            </a:r>
            <a:endParaRPr lang="en-US" altLang="ko-KR" sz="1200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지도에 지역별 맛집과 놀거리를 자바 스크립트</a:t>
            </a:r>
            <a:r>
              <a:rPr lang="en-US" altLang="ko-KR" sz="1200" dirty="0">
                <a:solidFill>
                  <a:schemeClr val="bg1"/>
                </a:solidFill>
              </a:rPr>
              <a:t>(Tool Tip)</a:t>
            </a:r>
            <a:r>
              <a:rPr lang="ko-KR" altLang="en-US" sz="1200" dirty="0">
                <a:solidFill>
                  <a:schemeClr val="bg1"/>
                </a:solidFill>
              </a:rPr>
              <a:t>와 페이지 전환을 통하여 사용자에게 정보 제공 </a:t>
            </a:r>
          </a:p>
        </p:txBody>
      </p:sp>
    </p:spTree>
    <p:extLst>
      <p:ext uri="{BB962C8B-B14F-4D97-AF65-F5344CB8AC3E}">
        <p14:creationId xmlns:p14="http://schemas.microsoft.com/office/powerpoint/2010/main" val="1757609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 err="1">
                <a:solidFill>
                  <a:schemeClr val="bg1"/>
                </a:solidFill>
              </a:rPr>
              <a:t>엔터와</a:t>
            </a:r>
            <a:r>
              <a:rPr lang="ko-KR" altLang="en-US" sz="1200" dirty="0">
                <a:solidFill>
                  <a:schemeClr val="bg1"/>
                </a:solidFill>
              </a:rPr>
              <a:t> 마우스 오른쪽 클릭을 통해 타일 놓게 </a:t>
            </a:r>
            <a:r>
              <a:rPr lang="ko-KR" altLang="en-US" sz="1200" dirty="0" err="1">
                <a:solidFill>
                  <a:schemeClr val="bg1"/>
                </a:solidFill>
              </a:rPr>
              <a:t>해둠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중간고사 전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전체 자료조사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맛집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놀거리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카페 등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~5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웹페이지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레이아웃 작성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~5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레이아웃에 조사 해온 자료들 삽입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~5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점검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~5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관광안내서 정보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노래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스크립트 기능들과                         간단한 정보 삽입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~5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웹페이지간 연결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~6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최종점검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0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271939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D62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</a:t>
            </a:r>
            <a:endParaRPr lang="en-US" altLang="ko-KR" sz="4800" dirty="0">
              <a:solidFill>
                <a:srgbClr val="1D62F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팀프로젝트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32240" y="522920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122108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박기경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13011874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김경인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14011059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정종선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16010980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이우석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" y="0"/>
            <a:ext cx="9144000" cy="69485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9519"/>
            <a:ext cx="1901360" cy="6939053"/>
          </a:xfrm>
          <a:prstGeom prst="rect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08744" y="9518"/>
            <a:ext cx="6135256" cy="693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1922280" y="9518"/>
            <a:ext cx="2520280" cy="6948573"/>
          </a:xfrm>
          <a:prstGeom prst="rtTriangle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80720"/>
            <a:ext cx="2458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2413337"/>
            <a:ext cx="4485432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승리 알고리즘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상태표시줄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완성 기능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161" y="907374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계획 일정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278092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636123" y="1736810"/>
            <a:ext cx="7871753" cy="500455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0" y="1736810"/>
            <a:ext cx="9144000" cy="5121190"/>
            <a:chOff x="0" y="0"/>
            <a:chExt cx="10801351" cy="6858000"/>
          </a:xfrm>
        </p:grpSpPr>
        <p:sp>
          <p:nvSpPr>
            <p:cNvPr id="96" name="직사각형 95"/>
            <p:cNvSpPr/>
            <p:nvPr/>
          </p:nvSpPr>
          <p:spPr>
            <a:xfrm>
              <a:off x="0" y="0"/>
              <a:ext cx="10801351" cy="6858000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2049" y="230023"/>
              <a:ext cx="10377254" cy="6375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8" name="직선 연결선 97"/>
          <p:cNvCxnSpPr/>
          <p:nvPr/>
        </p:nvCxnSpPr>
        <p:spPr>
          <a:xfrm>
            <a:off x="1259632" y="3429000"/>
            <a:ext cx="66247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303617" y="3752073"/>
            <a:ext cx="1856159" cy="237942"/>
            <a:chOff x="6952383" y="2199580"/>
            <a:chExt cx="2192588" cy="318639"/>
          </a:xfrm>
        </p:grpSpPr>
        <p:sp>
          <p:nvSpPr>
            <p:cNvPr id="104" name="TextBox 103"/>
            <p:cNvSpPr txBox="1"/>
            <p:nvPr/>
          </p:nvSpPr>
          <p:spPr>
            <a:xfrm>
              <a:off x="6952383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06497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303617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45490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87362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129233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THU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71105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FRI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012977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54850" y="3183104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SUN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1303617" y="3770849"/>
            <a:ext cx="6584444" cy="749230"/>
            <a:chOff x="-858077" y="2199580"/>
            <a:chExt cx="7777874" cy="1003328"/>
          </a:xfrm>
        </p:grpSpPr>
        <p:sp>
          <p:nvSpPr>
            <p:cNvPr id="114" name="TextBox 113"/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-858077" y="2873127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2825" y="2884269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</a:t>
              </a: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298885" y="4282136"/>
            <a:ext cx="6542665" cy="762498"/>
            <a:chOff x="-808725" y="2199580"/>
            <a:chExt cx="7728522" cy="1021096"/>
          </a:xfrm>
        </p:grpSpPr>
        <p:sp>
          <p:nvSpPr>
            <p:cNvPr id="122" name="TextBox 121"/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-808725" y="2902037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15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17767" y="2884268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</a:t>
              </a: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1298885" y="4793424"/>
            <a:ext cx="6542665" cy="800287"/>
            <a:chOff x="-808725" y="2199580"/>
            <a:chExt cx="7728522" cy="1071701"/>
          </a:xfrm>
        </p:grpSpPr>
        <p:sp>
          <p:nvSpPr>
            <p:cNvPr id="130" name="TextBox 129"/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17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18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-808725" y="2952428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22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27362" y="2952642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280882" y="5381536"/>
            <a:ext cx="3712616" cy="212015"/>
          </a:xfrm>
          <a:prstGeom prst="rect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1298885" y="5373214"/>
            <a:ext cx="6569974" cy="749320"/>
            <a:chOff x="-840982" y="2199580"/>
            <a:chExt cx="7760779" cy="1003448"/>
          </a:xfrm>
        </p:grpSpPr>
        <p:sp>
          <p:nvSpPr>
            <p:cNvPr id="138" name="TextBox 137"/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25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26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28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-840982" y="2836786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7587" y="2884389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4129233" y="2341329"/>
            <a:ext cx="914286" cy="511607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2709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4D44528-478B-412E-AB1B-448DB49D2E4B}"/>
              </a:ext>
            </a:extLst>
          </p:cNvPr>
          <p:cNvSpPr/>
          <p:nvPr/>
        </p:nvSpPr>
        <p:spPr>
          <a:xfrm flipV="1">
            <a:off x="1565216" y="5913876"/>
            <a:ext cx="1287862" cy="263379"/>
          </a:xfrm>
          <a:prstGeom prst="rect">
            <a:avLst/>
          </a:prstGeom>
          <a:solidFill>
            <a:srgbClr val="1D62F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alpha val="0"/>
                </a:schemeClr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BE5E08BC-55D2-4FCA-AF10-AB8AF5AAB0E3}"/>
              </a:ext>
            </a:extLst>
          </p:cNvPr>
          <p:cNvGrpSpPr/>
          <p:nvPr/>
        </p:nvGrpSpPr>
        <p:grpSpPr>
          <a:xfrm>
            <a:off x="1378085" y="5922196"/>
            <a:ext cx="1754921" cy="237942"/>
            <a:chOff x="6952383" y="2199580"/>
            <a:chExt cx="2210578" cy="1934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2AE182C-1F28-4FE0-A027-7C2C921F760F}"/>
                </a:ext>
              </a:extLst>
            </p:cNvPr>
            <p:cNvSpPr txBox="1"/>
            <p:nvPr/>
          </p:nvSpPr>
          <p:spPr>
            <a:xfrm>
              <a:off x="6952383" y="2199580"/>
              <a:ext cx="1080000" cy="193420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B2C8C48-79E1-4811-8699-13FAA9DC3A84}"/>
                </a:ext>
              </a:extLst>
            </p:cNvPr>
            <p:cNvSpPr txBox="1"/>
            <p:nvPr/>
          </p:nvSpPr>
          <p:spPr>
            <a:xfrm>
              <a:off x="8082963" y="2199580"/>
              <a:ext cx="1079998" cy="193420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9F5B3FCC-114D-4BF6-A4DF-97839981C923}"/>
              </a:ext>
            </a:extLst>
          </p:cNvPr>
          <p:cNvGrpSpPr/>
          <p:nvPr/>
        </p:nvGrpSpPr>
        <p:grpSpPr>
          <a:xfrm>
            <a:off x="3218436" y="5788507"/>
            <a:ext cx="176781" cy="188200"/>
            <a:chOff x="8713043" y="1908101"/>
            <a:chExt cx="417646" cy="504056"/>
          </a:xfrm>
        </p:grpSpPr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xmlns="" id="{00D73406-08EF-4A37-8F19-90201378CEC2}"/>
                </a:ext>
              </a:extLst>
            </p:cNvPr>
            <p:cNvSpPr/>
            <p:nvPr/>
          </p:nvSpPr>
          <p:spPr>
            <a:xfrm>
              <a:off x="8713043" y="1908101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xmlns="" id="{764C41A1-31ED-4F13-BC14-698464BACE71}"/>
                </a:ext>
              </a:extLst>
            </p:cNvPr>
            <p:cNvSpPr/>
            <p:nvPr/>
          </p:nvSpPr>
          <p:spPr>
            <a:xfrm rot="10800000">
              <a:off x="8713043" y="2052117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1441EE87-E2DD-4410-906C-09B4D66A942F}"/>
              </a:ext>
            </a:extLst>
          </p:cNvPr>
          <p:cNvGrpSpPr/>
          <p:nvPr/>
        </p:nvGrpSpPr>
        <p:grpSpPr>
          <a:xfrm>
            <a:off x="3402049" y="5725916"/>
            <a:ext cx="121229" cy="129060"/>
            <a:chOff x="8713043" y="1908101"/>
            <a:chExt cx="417646" cy="504056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xmlns="" id="{78018A54-6912-45F3-93A4-56AE6564DAB1}"/>
                </a:ext>
              </a:extLst>
            </p:cNvPr>
            <p:cNvSpPr/>
            <p:nvPr/>
          </p:nvSpPr>
          <p:spPr>
            <a:xfrm>
              <a:off x="8713043" y="1908101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xmlns="" id="{B08E11B5-26DC-4054-BCA6-4116D2798656}"/>
                </a:ext>
              </a:extLst>
            </p:cNvPr>
            <p:cNvSpPr/>
            <p:nvPr/>
          </p:nvSpPr>
          <p:spPr>
            <a:xfrm rot="10800000">
              <a:off x="8713043" y="2052117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5A05853-056F-4D12-A66F-59F6A46903CD}"/>
              </a:ext>
            </a:extLst>
          </p:cNvPr>
          <p:cNvSpPr txBox="1"/>
          <p:nvPr/>
        </p:nvSpPr>
        <p:spPr>
          <a:xfrm>
            <a:off x="3153689" y="6199782"/>
            <a:ext cx="964942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ko-KR" altLang="en-US" sz="762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</a:t>
            </a:r>
            <a:endParaRPr lang="en-US" altLang="ko-KR" sz="762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266CFFC9-EA67-4467-8189-B3E045F89AC6}"/>
              </a:ext>
            </a:extLst>
          </p:cNvPr>
          <p:cNvGrpSpPr/>
          <p:nvPr/>
        </p:nvGrpSpPr>
        <p:grpSpPr>
          <a:xfrm>
            <a:off x="3407148" y="5827128"/>
            <a:ext cx="458024" cy="355692"/>
            <a:chOff x="7380607" y="2174451"/>
            <a:chExt cx="541041" cy="476322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859BDE73-27B0-4D06-A50A-FEECF6F0F21F}"/>
                </a:ext>
              </a:extLst>
            </p:cNvPr>
            <p:cNvSpPr/>
            <p:nvPr/>
          </p:nvSpPr>
          <p:spPr>
            <a:xfrm>
              <a:off x="7443538" y="2218725"/>
              <a:ext cx="432048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17E79191-FFBC-454C-BF91-075A5F2B79EE}"/>
                </a:ext>
              </a:extLst>
            </p:cNvPr>
            <p:cNvSpPr/>
            <p:nvPr/>
          </p:nvSpPr>
          <p:spPr>
            <a:xfrm>
              <a:off x="7443538" y="2174451"/>
              <a:ext cx="432048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xmlns="" id="{7A0A881F-9A56-46D1-A617-008B617A7500}"/>
                </a:ext>
              </a:extLst>
            </p:cNvPr>
            <p:cNvSpPr/>
            <p:nvPr/>
          </p:nvSpPr>
          <p:spPr>
            <a:xfrm>
              <a:off x="7380607" y="2215074"/>
              <a:ext cx="541041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8FF861F9-4201-472C-A2F8-F254B6AB29C4}"/>
              </a:ext>
            </a:extLst>
          </p:cNvPr>
          <p:cNvSpPr txBox="1"/>
          <p:nvPr/>
        </p:nvSpPr>
        <p:spPr>
          <a:xfrm>
            <a:off x="3200262" y="5895350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9883E92-B2E8-4E74-A4C1-2F9EA5BD0794}"/>
              </a:ext>
            </a:extLst>
          </p:cNvPr>
          <p:cNvCxnSpPr/>
          <p:nvPr/>
        </p:nvCxnSpPr>
        <p:spPr>
          <a:xfrm flipH="1">
            <a:off x="7993498" y="4793423"/>
            <a:ext cx="178902" cy="3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287B75-6AFB-4F3E-B757-14FDDF6F0CE3}"/>
              </a:ext>
            </a:extLst>
          </p:cNvPr>
          <p:cNvSpPr txBox="1"/>
          <p:nvPr/>
        </p:nvSpPr>
        <p:spPr>
          <a:xfrm>
            <a:off x="7397950" y="4358226"/>
            <a:ext cx="175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 알고리즘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56B40B88-086C-4B3E-9345-FE48EE7B174B}"/>
              </a:ext>
            </a:extLst>
          </p:cNvPr>
          <p:cNvCxnSpPr/>
          <p:nvPr/>
        </p:nvCxnSpPr>
        <p:spPr>
          <a:xfrm flipH="1" flipV="1">
            <a:off x="7993498" y="5725916"/>
            <a:ext cx="280321" cy="15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3543A9-CF6F-466D-B75F-18C3A2E037A6}"/>
              </a:ext>
            </a:extLst>
          </p:cNvPr>
          <p:cNvSpPr txBox="1"/>
          <p:nvPr/>
        </p:nvSpPr>
        <p:spPr>
          <a:xfrm>
            <a:off x="7600393" y="5968016"/>
            <a:ext cx="15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상태 표시줄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C553DBDE-2B66-4B5C-AE08-BD82239601C0}"/>
              </a:ext>
            </a:extLst>
          </p:cNvPr>
          <p:cNvCxnSpPr/>
          <p:nvPr/>
        </p:nvCxnSpPr>
        <p:spPr>
          <a:xfrm flipV="1">
            <a:off x="6660232" y="5762790"/>
            <a:ext cx="0" cy="2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8EC08A-5AA9-4CEC-B84C-2C7F23BC48AC}"/>
              </a:ext>
            </a:extLst>
          </p:cNvPr>
          <p:cNvSpPr txBox="1"/>
          <p:nvPr/>
        </p:nvSpPr>
        <p:spPr>
          <a:xfrm>
            <a:off x="5903685" y="6103282"/>
            <a:ext cx="173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자동 완성 기능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F6B8717-4C54-4548-8CA5-592CC4F77A67}"/>
              </a:ext>
            </a:extLst>
          </p:cNvPr>
          <p:cNvCxnSpPr>
            <a:cxnSpLocks/>
          </p:cNvCxnSpPr>
          <p:nvPr/>
        </p:nvCxnSpPr>
        <p:spPr>
          <a:xfrm>
            <a:off x="1259632" y="5678466"/>
            <a:ext cx="216024" cy="14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873793F-F19D-498C-AC81-2E42D0D780BB}"/>
              </a:ext>
            </a:extLst>
          </p:cNvPr>
          <p:cNvSpPr txBox="1"/>
          <p:nvPr/>
        </p:nvSpPr>
        <p:spPr>
          <a:xfrm>
            <a:off x="241399" y="5309134"/>
            <a:ext cx="114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PPT </a:t>
            </a:r>
            <a:r>
              <a:rPr lang="ko-KR" altLang="en-US" dirty="0"/>
              <a:t>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597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68" grpId="0"/>
      <p:bldP spid="6" grpId="0"/>
      <p:bldP spid="10" grpId="0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" y="0"/>
            <a:ext cx="9144000" cy="69485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9519"/>
            <a:ext cx="1763688" cy="6939053"/>
          </a:xfrm>
          <a:prstGeom prst="rect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08744" y="9518"/>
            <a:ext cx="6135256" cy="693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1784608" y="9518"/>
            <a:ext cx="2520280" cy="6948573"/>
          </a:xfrm>
          <a:prstGeom prst="rtTriangle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80720"/>
            <a:ext cx="2458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2413337"/>
            <a:ext cx="448543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08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48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4552750" y="2780708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6228827" y="2541442"/>
            <a:ext cx="1929656" cy="436376"/>
            <a:chOff x="5350073" y="2329830"/>
            <a:chExt cx="1929656" cy="43637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4519684" y="2848387"/>
            <a:ext cx="1886468" cy="441419"/>
            <a:chOff x="3640930" y="2636775"/>
            <a:chExt cx="1886468" cy="441419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965157" y="3013001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D62F0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1D62F0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1D62F0"/>
                  </a:solidFill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835154" y="3469432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68646" y="4144572"/>
            <a:ext cx="188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16304" y="4152573"/>
            <a:ext cx="1519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소개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88103" y="4144572"/>
            <a:ext cx="153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계획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55009" y="4144668"/>
            <a:ext cx="911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>
            <a:cxnSpLocks/>
          </p:cNvCxnSpPr>
          <p:nvPr/>
        </p:nvCxnSpPr>
        <p:spPr>
          <a:xfrm>
            <a:off x="979170" y="3712572"/>
            <a:ext cx="0" cy="432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242842" y="3280572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971034" y="2780708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DAA8E73-80AD-4AE8-8FA5-01CC4B7F12EF}"/>
              </a:ext>
            </a:extLst>
          </p:cNvPr>
          <p:cNvGrpSpPr/>
          <p:nvPr/>
        </p:nvGrpSpPr>
        <p:grpSpPr>
          <a:xfrm>
            <a:off x="2815084" y="2540269"/>
            <a:ext cx="1929656" cy="436376"/>
            <a:chOff x="5350073" y="2329830"/>
            <a:chExt cx="1929656" cy="43637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98A9B30-902C-437E-A0F5-EFC913D05575}"/>
                </a:ext>
              </a:extLst>
            </p:cNvPr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375E7660-6374-4F27-99A9-40C84499A461}"/>
                </a:ext>
              </a:extLst>
            </p:cNvPr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xmlns="" id="{C4C99DC3-B54D-455E-AF13-1F8F3BC01603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xmlns="" id="{0B721F0E-44BF-4C96-9C38-69844DA073D2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373722FF-782C-4246-A69E-AAE7D88EC7BD}"/>
              </a:ext>
            </a:extLst>
          </p:cNvPr>
          <p:cNvCxnSpPr>
            <a:cxnSpLocks/>
          </p:cNvCxnSpPr>
          <p:nvPr/>
        </p:nvCxnSpPr>
        <p:spPr>
          <a:xfrm>
            <a:off x="2762841" y="3246592"/>
            <a:ext cx="0" cy="89798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CAD7350-68D0-4B35-957D-3D2280002795}"/>
              </a:ext>
            </a:extLst>
          </p:cNvPr>
          <p:cNvSpPr txBox="1"/>
          <p:nvPr/>
        </p:nvSpPr>
        <p:spPr>
          <a:xfrm>
            <a:off x="4285502" y="4152573"/>
            <a:ext cx="1519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상황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" y="0"/>
            <a:ext cx="9144000" cy="69485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9519"/>
            <a:ext cx="2894896" cy="6939053"/>
          </a:xfrm>
          <a:prstGeom prst="rect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80720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</a:t>
            </a:r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</a:t>
            </a: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08744" y="9518"/>
            <a:ext cx="6135256" cy="693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9488" y="2413337"/>
            <a:ext cx="4485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게임판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(128x128)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002. 6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종류 타일 놓기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자동완성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004.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승리 판별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2915816" y="9518"/>
            <a:ext cx="2285992" cy="6948573"/>
          </a:xfrm>
          <a:prstGeom prst="rtTriangle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8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" y="0"/>
            <a:ext cx="9144000" cy="6948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33" y="881969"/>
            <a:ext cx="2409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역할</a:t>
            </a:r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08744" y="9518"/>
            <a:ext cx="6135256" cy="693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CC1B03A-A9D5-425F-B805-FADF545B97B1}"/>
              </a:ext>
            </a:extLst>
          </p:cNvPr>
          <p:cNvSpPr txBox="1"/>
          <p:nvPr/>
        </p:nvSpPr>
        <p:spPr>
          <a:xfrm>
            <a:off x="3590760" y="764704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팀원 및 역할 분담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40EE0D9D-F487-447D-BA7B-35CC66C31E47}"/>
              </a:ext>
            </a:extLst>
          </p:cNvPr>
          <p:cNvCxnSpPr>
            <a:cxnSpLocks/>
          </p:cNvCxnSpPr>
          <p:nvPr/>
        </p:nvCxnSpPr>
        <p:spPr>
          <a:xfrm>
            <a:off x="3662768" y="1447171"/>
            <a:ext cx="52297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1BBF269-430C-4468-B43F-502CD26E25AA}"/>
              </a:ext>
            </a:extLst>
          </p:cNvPr>
          <p:cNvCxnSpPr>
            <a:cxnSpLocks/>
          </p:cNvCxnSpPr>
          <p:nvPr/>
        </p:nvCxnSpPr>
        <p:spPr>
          <a:xfrm>
            <a:off x="4526864" y="2671307"/>
            <a:ext cx="43656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D594C25-5444-4E14-B477-35715A787933}"/>
              </a:ext>
            </a:extLst>
          </p:cNvPr>
          <p:cNvCxnSpPr>
            <a:cxnSpLocks/>
          </p:cNvCxnSpPr>
          <p:nvPr/>
        </p:nvCxnSpPr>
        <p:spPr>
          <a:xfrm>
            <a:off x="4526864" y="3954385"/>
            <a:ext cx="43656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F6BCB304-AC53-4D80-89EF-25F76CAD3C3B}"/>
              </a:ext>
            </a:extLst>
          </p:cNvPr>
          <p:cNvCxnSpPr>
            <a:cxnSpLocks/>
          </p:cNvCxnSpPr>
          <p:nvPr/>
        </p:nvCxnSpPr>
        <p:spPr>
          <a:xfrm>
            <a:off x="4526864" y="5106513"/>
            <a:ext cx="43656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989A57A-33F5-4818-88B9-E1C130C2F905}"/>
              </a:ext>
            </a:extLst>
          </p:cNvPr>
          <p:cNvSpPr/>
          <p:nvPr/>
        </p:nvSpPr>
        <p:spPr>
          <a:xfrm>
            <a:off x="4832635" y="181974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4BE6D0E-DD91-4287-A73F-48A1C691B6BB}"/>
              </a:ext>
            </a:extLst>
          </p:cNvPr>
          <p:cNvSpPr/>
          <p:nvPr/>
        </p:nvSpPr>
        <p:spPr>
          <a:xfrm>
            <a:off x="4781089" y="312330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>
                <a:ea typeface="나눔바른고딕" panose="020B0603020101020101" pitchFamily="50" charset="-127"/>
              </a:rPr>
              <a:t>박기경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0521173-7740-4BC5-8231-B41C69485AD7}"/>
              </a:ext>
            </a:extLst>
          </p:cNvPr>
          <p:cNvSpPr/>
          <p:nvPr/>
        </p:nvSpPr>
        <p:spPr>
          <a:xfrm>
            <a:off x="4819812" y="428518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정종선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1743307-0CDE-4E9E-8E16-E056CF024C72}"/>
              </a:ext>
            </a:extLst>
          </p:cNvPr>
          <p:cNvSpPr/>
          <p:nvPr/>
        </p:nvSpPr>
        <p:spPr>
          <a:xfrm>
            <a:off x="4831147" y="5410416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ea typeface="나눔바른고딕" panose="020B0603020101020101" pitchFamily="50" charset="-127"/>
              </a:rPr>
              <a:t>이우석</a:t>
            </a:r>
            <a:endParaRPr lang="en-US" altLang="ko-KR" b="1" dirty="0" smtClean="0"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dirty="0" smtClean="0">
                <a:ea typeface="나눔바른고딕" panose="020B0603020101020101" pitchFamily="50" charset="-127"/>
              </a:rPr>
              <a:t>(</a:t>
            </a:r>
            <a:r>
              <a:rPr lang="ko-KR" altLang="en-US" b="1" dirty="0" smtClean="0">
                <a:ea typeface="나눔바른고딕" panose="020B0603020101020101" pitchFamily="50" charset="-127"/>
              </a:rPr>
              <a:t>조장</a:t>
            </a:r>
            <a:r>
              <a:rPr lang="en-US" altLang="ko-KR" b="1" dirty="0" smtClean="0">
                <a:ea typeface="나눔바른고딕" panose="020B060302010102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249353D-3B6B-462F-BD98-2A4B93B0D4F6}"/>
              </a:ext>
            </a:extLst>
          </p:cNvPr>
          <p:cNvSpPr/>
          <p:nvPr/>
        </p:nvSpPr>
        <p:spPr>
          <a:xfrm>
            <a:off x="5796136" y="1888080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나눔바른고딕" panose="020B0603020101020101" pitchFamily="50" charset="-127"/>
              </a:rPr>
              <a:t>타일 입출력</a:t>
            </a:r>
            <a:r>
              <a:rPr lang="en-US" altLang="ko-KR" dirty="0"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ea typeface="나눔바른고딕" panose="020B0603020101020101" pitchFamily="50" charset="-127"/>
              </a:rPr>
              <a:t>자동 완성 기능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9D6830D-8284-4705-BF5C-CE6473730365}"/>
              </a:ext>
            </a:extLst>
          </p:cNvPr>
          <p:cNvSpPr/>
          <p:nvPr/>
        </p:nvSpPr>
        <p:spPr>
          <a:xfrm>
            <a:off x="5796136" y="4272257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나눔바른고딕" panose="020B0603020101020101" pitchFamily="50" charset="-127"/>
              </a:rPr>
              <a:t>PPT</a:t>
            </a:r>
            <a:r>
              <a:rPr lang="ko-KR" altLang="en-US" dirty="0">
                <a:ea typeface="나눔바른고딕" panose="020B0603020101020101" pitchFamily="50" charset="-127"/>
              </a:rPr>
              <a:t> 제작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2868853-5693-488D-A25C-60A9D65762F8}"/>
              </a:ext>
            </a:extLst>
          </p:cNvPr>
          <p:cNvSpPr/>
          <p:nvPr/>
        </p:nvSpPr>
        <p:spPr>
          <a:xfrm>
            <a:off x="5796136" y="3140847"/>
            <a:ext cx="152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나눔바른고딕" panose="020B0603020101020101" pitchFamily="50" charset="-127"/>
              </a:rPr>
              <a:t>상태 표시줄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51F3769-A093-4395-8E71-52467A70808C}"/>
              </a:ext>
            </a:extLst>
          </p:cNvPr>
          <p:cNvSpPr txBox="1"/>
          <p:nvPr/>
        </p:nvSpPr>
        <p:spPr>
          <a:xfrm>
            <a:off x="5800820" y="542574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 알고리즘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891BC30-9411-475B-A4CC-9C6600075478}"/>
              </a:ext>
            </a:extLst>
          </p:cNvPr>
          <p:cNvSpPr/>
          <p:nvPr/>
        </p:nvSpPr>
        <p:spPr>
          <a:xfrm>
            <a:off x="0" y="9519"/>
            <a:ext cx="2020340" cy="6939053"/>
          </a:xfrm>
          <a:prstGeom prst="rect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xmlns="" id="{74DB222D-8D0E-4716-B2F0-FD9DD35CB5E9}"/>
              </a:ext>
            </a:extLst>
          </p:cNvPr>
          <p:cNvSpPr/>
          <p:nvPr/>
        </p:nvSpPr>
        <p:spPr>
          <a:xfrm>
            <a:off x="2041260" y="9518"/>
            <a:ext cx="2520280" cy="6948573"/>
          </a:xfrm>
          <a:prstGeom prst="rtTriangle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C8501CA-36F5-4C1B-86BF-D0D36AE30C96}"/>
              </a:ext>
            </a:extLst>
          </p:cNvPr>
          <p:cNvSpPr txBox="1"/>
          <p:nvPr/>
        </p:nvSpPr>
        <p:spPr>
          <a:xfrm>
            <a:off x="179512" y="680720"/>
            <a:ext cx="2458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소개 </a:t>
            </a:r>
          </a:p>
        </p:txBody>
      </p:sp>
    </p:spTree>
    <p:extLst>
      <p:ext uri="{BB962C8B-B14F-4D97-AF65-F5344CB8AC3E}">
        <p14:creationId xmlns:p14="http://schemas.microsoft.com/office/powerpoint/2010/main" val="338955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" y="0"/>
            <a:ext cx="9144000" cy="69485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9519"/>
            <a:ext cx="2020340" cy="6939053"/>
          </a:xfrm>
          <a:prstGeom prst="rect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08744" y="9518"/>
            <a:ext cx="6135256" cy="693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2041260" y="9518"/>
            <a:ext cx="2520280" cy="6948573"/>
          </a:xfrm>
          <a:prstGeom prst="rtTriangle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680720"/>
            <a:ext cx="2458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2781788"/>
            <a:ext cx="4485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게임판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(128x128)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002. 6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종류 타일 놓기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77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226843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001.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게임판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(128x128)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3C3F183-2F87-4C18-BAC9-8EBF9C4A4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" y="2132857"/>
            <a:ext cx="8340487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226843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001.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게임판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(128x128)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082515-98A5-4D1E-8439-184A935C0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4534293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226843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002. 6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가지 종류 타일 놓기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2B3845-3CCF-4E2C-9CAD-5BFD41B90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352928" cy="41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226843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002. 6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가지 종류 타일 놓기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1AA4B53-BAAA-4D69-8E91-53E64723B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2418546"/>
            <a:ext cx="5927530" cy="34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393</Words>
  <Application>Microsoft Office PowerPoint</Application>
  <PresentationFormat>화면 슬라이드 쇼(4:3)</PresentationFormat>
  <Paragraphs>127</Paragraphs>
  <Slides>13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User</cp:lastModifiedBy>
  <cp:revision>478</cp:revision>
  <dcterms:created xsi:type="dcterms:W3CDTF">2014-07-24T06:00:16Z</dcterms:created>
  <dcterms:modified xsi:type="dcterms:W3CDTF">2017-11-10T08:32:20Z</dcterms:modified>
</cp:coreProperties>
</file>