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5" r:id="rId2"/>
    <p:sldId id="274" r:id="rId3"/>
    <p:sldId id="279" r:id="rId4"/>
    <p:sldId id="281" r:id="rId5"/>
    <p:sldId id="332" r:id="rId6"/>
    <p:sldId id="333" r:id="rId7"/>
    <p:sldId id="294" r:id="rId8"/>
    <p:sldId id="334" r:id="rId9"/>
    <p:sldId id="298" r:id="rId10"/>
    <p:sldId id="27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종선" initials="정" lastIdx="2" clrIdx="0">
    <p:extLst>
      <p:ext uri="{19B8F6BF-5375-455C-9EA6-DF929625EA0E}">
        <p15:presenceInfo xmlns:p15="http://schemas.microsoft.com/office/powerpoint/2012/main" userId="정종선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FF"/>
    <a:srgbClr val="1D62F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2410" autoAdjust="0"/>
  </p:normalViewPr>
  <p:slideViewPr>
    <p:cSldViewPr>
      <p:cViewPr varScale="1">
        <p:scale>
          <a:sx n="90" d="100"/>
          <a:sy n="90" d="100"/>
        </p:scale>
        <p:origin x="557" y="67"/>
      </p:cViewPr>
      <p:guideLst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D4EC8-0DAF-492F-A119-C1EBCE8BBC7C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148C2-B073-4004-8E90-7A38F5527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5409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D901-E768-4405-866F-399C00B82D4E}" type="datetimeFigureOut">
              <a:rPr lang="ko-KR" altLang="en-US" smtClean="0"/>
              <a:pPr/>
              <a:t>2017-10-31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1069A-D5AD-4D2B-88C1-592EB3F87B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281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200" dirty="0" err="1">
                <a:solidFill>
                  <a:schemeClr val="bg1"/>
                </a:solidFill>
              </a:rPr>
              <a:t>엔터와</a:t>
            </a:r>
            <a:r>
              <a:rPr lang="ko-KR" altLang="en-US" sz="1200" dirty="0">
                <a:solidFill>
                  <a:schemeClr val="bg1"/>
                </a:solidFill>
              </a:rPr>
              <a:t> 마우스 오른쪽 클릭을 통해 타일 놓게 </a:t>
            </a:r>
            <a:r>
              <a:rPr lang="ko-KR" altLang="en-US" sz="1200" dirty="0" err="1">
                <a:solidFill>
                  <a:schemeClr val="bg1"/>
                </a:solidFill>
              </a:rPr>
              <a:t>해둠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89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200" dirty="0" err="1">
                <a:solidFill>
                  <a:schemeClr val="bg1"/>
                </a:solidFill>
              </a:rPr>
              <a:t>엔터와</a:t>
            </a:r>
            <a:r>
              <a:rPr lang="ko-KR" altLang="en-US" sz="1200" dirty="0">
                <a:solidFill>
                  <a:schemeClr val="bg1"/>
                </a:solidFill>
              </a:rPr>
              <a:t> 마우스 오른쪽 클릭을 통해 타일 놓게 </a:t>
            </a:r>
            <a:r>
              <a:rPr lang="ko-KR" altLang="en-US" sz="1200" dirty="0" err="1">
                <a:solidFill>
                  <a:schemeClr val="bg1"/>
                </a:solidFill>
              </a:rPr>
              <a:t>해둠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019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045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80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2271939"/>
            <a:ext cx="4824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1D62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</a:t>
            </a:r>
            <a:endParaRPr lang="en-US" altLang="ko-KR" sz="4800" dirty="0">
              <a:solidFill>
                <a:srgbClr val="1D62F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팀프로젝트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95736" y="2132856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3933056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95736" y="2180481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32240" y="5229200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참괜찮조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122108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박기경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13011874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김경인 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14011059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정종선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16010980 </a:t>
            </a: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이우석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824361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1D62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4800" dirty="0">
                <a:solidFill>
                  <a:srgbClr val="1D62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95736" y="2708920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3789040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95736" y="2756545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/>
          <p:cNvCxnSpPr>
            <a:cxnSpLocks/>
          </p:cNvCxnSpPr>
          <p:nvPr/>
        </p:nvCxnSpPr>
        <p:spPr>
          <a:xfrm>
            <a:off x="4389042" y="2785257"/>
            <a:ext cx="0" cy="136396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4355976" y="2852936"/>
            <a:ext cx="1886468" cy="441419"/>
            <a:chOff x="3640930" y="2636775"/>
            <a:chExt cx="1886468" cy="441419"/>
          </a:xfrm>
        </p:grpSpPr>
        <p:sp>
          <p:nvSpPr>
            <p:cNvPr id="47" name="직사각형 46"/>
            <p:cNvSpPr/>
            <p:nvPr/>
          </p:nvSpPr>
          <p:spPr>
            <a:xfrm rot="900000">
              <a:off x="3640930" y="2636775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 rot="1800000">
              <a:off x="5239366" y="2790162"/>
              <a:ext cx="288032" cy="288032"/>
              <a:chOff x="1403648" y="1484784"/>
              <a:chExt cx="288032" cy="288032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2487023" y="3051974"/>
            <a:ext cx="288032" cy="288032"/>
            <a:chOff x="1403648" y="1484784"/>
            <a:chExt cx="288032" cy="288032"/>
          </a:xfrm>
        </p:grpSpPr>
        <p:sp>
          <p:nvSpPr>
            <p:cNvPr id="17" name="타원 16"/>
            <p:cNvSpPr/>
            <p:nvPr/>
          </p:nvSpPr>
          <p:spPr>
            <a:xfrm>
              <a:off x="1403648" y="1484784"/>
              <a:ext cx="288032" cy="288032"/>
            </a:xfrm>
            <a:prstGeom prst="ellipse">
              <a:avLst/>
            </a:prstGeom>
            <a:solidFill>
              <a:srgbClr val="1D62F0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475656" y="155679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408485" y="4174090"/>
            <a:ext cx="1884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1D62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</a:p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24395" y="4149121"/>
            <a:ext cx="1532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1D62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</a:p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계획</a:t>
            </a:r>
          </a:p>
        </p:txBody>
      </p:sp>
      <p:cxnSp>
        <p:nvCxnSpPr>
          <p:cNvPr id="50" name="직선 연결선 49"/>
          <p:cNvCxnSpPr>
            <a:cxnSpLocks/>
          </p:cNvCxnSpPr>
          <p:nvPr/>
        </p:nvCxnSpPr>
        <p:spPr>
          <a:xfrm>
            <a:off x="2631039" y="3295114"/>
            <a:ext cx="0" cy="862008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cxnSpLocks/>
          </p:cNvCxnSpPr>
          <p:nvPr/>
        </p:nvCxnSpPr>
        <p:spPr>
          <a:xfrm>
            <a:off x="6079134" y="3285121"/>
            <a:ext cx="0" cy="86400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3528" y="49117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3528" y="1052736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DAA8E73-80AD-4AE8-8FA5-01CC4B7F12EF}"/>
              </a:ext>
            </a:extLst>
          </p:cNvPr>
          <p:cNvGrpSpPr/>
          <p:nvPr/>
        </p:nvGrpSpPr>
        <p:grpSpPr>
          <a:xfrm>
            <a:off x="2651376" y="2544818"/>
            <a:ext cx="1929656" cy="436376"/>
            <a:chOff x="5350073" y="2329830"/>
            <a:chExt cx="1929656" cy="43637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98A9B30-902C-437E-A0F5-EFC913D05575}"/>
                </a:ext>
              </a:extLst>
            </p:cNvPr>
            <p:cNvSpPr/>
            <p:nvPr/>
          </p:nvSpPr>
          <p:spPr>
            <a:xfrm rot="20700000">
              <a:off x="5350073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375E7660-6374-4F27-99A9-40C84499A461}"/>
                </a:ext>
              </a:extLst>
            </p:cNvPr>
            <p:cNvGrpSpPr/>
            <p:nvPr/>
          </p:nvGrpSpPr>
          <p:grpSpPr>
            <a:xfrm>
              <a:off x="6991697" y="2329830"/>
              <a:ext cx="288032" cy="288032"/>
              <a:chOff x="1403648" y="1484784"/>
              <a:chExt cx="288032" cy="288032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C4C99DC3-B54D-455E-AF13-1F8F3BC01603}"/>
                  </a:ext>
                </a:extLst>
              </p:cNvPr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0B721F0E-44BF-4C96-9C38-69844DA073D2}"/>
                  </a:ext>
                </a:extLst>
              </p:cNvPr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CAD7350-68D0-4B35-957D-3D2280002795}"/>
              </a:ext>
            </a:extLst>
          </p:cNvPr>
          <p:cNvSpPr txBox="1"/>
          <p:nvPr/>
        </p:nvSpPr>
        <p:spPr>
          <a:xfrm>
            <a:off x="4121794" y="4157122"/>
            <a:ext cx="1519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1D62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</a:p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상황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C15024-CA28-44AF-9540-22F56328FE9F}"/>
              </a:ext>
            </a:extLst>
          </p:cNvPr>
          <p:cNvSpPr txBox="1"/>
          <p:nvPr/>
        </p:nvSpPr>
        <p:spPr>
          <a:xfrm>
            <a:off x="4243933" y="6309320"/>
            <a:ext cx="57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0" y="0"/>
            <a:ext cx="9144000" cy="694857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9519"/>
            <a:ext cx="2894896" cy="6939053"/>
          </a:xfrm>
          <a:prstGeom prst="rect">
            <a:avLst/>
          </a:prstGeom>
          <a:solidFill>
            <a:srgbClr val="1D62F0"/>
          </a:solidFill>
          <a:ln>
            <a:solidFill>
              <a:srgbClr val="1D6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680720"/>
            <a:ext cx="2952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  <a:p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모듈 </a:t>
            </a:r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 </a:t>
            </a:r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008744" y="9518"/>
            <a:ext cx="6135256" cy="6939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9488" y="2413337"/>
            <a:ext cx="4485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50000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001.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게임판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(128x128)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50000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002. 6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종류 타일 놓기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50000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자동완성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50000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004.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게임의 승리 판별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>
            <a:off x="2915816" y="9518"/>
            <a:ext cx="2285992" cy="6948573"/>
          </a:xfrm>
          <a:prstGeom prst="rtTriangle">
            <a:avLst/>
          </a:prstGeom>
          <a:solidFill>
            <a:srgbClr val="1D62F0"/>
          </a:solidFill>
          <a:ln>
            <a:solidFill>
              <a:srgbClr val="1D6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0AFF8-7DFB-4BDD-B7F3-8408CE17258E}"/>
              </a:ext>
            </a:extLst>
          </p:cNvPr>
          <p:cNvSpPr txBox="1"/>
          <p:nvPr/>
        </p:nvSpPr>
        <p:spPr>
          <a:xfrm>
            <a:off x="4358632" y="639457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798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0" y="0"/>
            <a:ext cx="9144000" cy="694857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9519"/>
            <a:ext cx="2020340" cy="6939053"/>
          </a:xfrm>
          <a:prstGeom prst="rect">
            <a:avLst/>
          </a:prstGeom>
          <a:solidFill>
            <a:srgbClr val="1D62F0"/>
          </a:solidFill>
          <a:ln>
            <a:solidFill>
              <a:srgbClr val="1D6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08744" y="9518"/>
            <a:ext cx="6135256" cy="6939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>
            <a:off x="2041260" y="9518"/>
            <a:ext cx="2520280" cy="6948573"/>
          </a:xfrm>
          <a:prstGeom prst="rtTriangle">
            <a:avLst/>
          </a:prstGeom>
          <a:solidFill>
            <a:srgbClr val="1D62F0"/>
          </a:solidFill>
          <a:ln>
            <a:solidFill>
              <a:srgbClr val="1D6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680720"/>
            <a:ext cx="2458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  <a:p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3928" y="2781788"/>
            <a:ext cx="44854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50000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자동완성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50000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게임의 승리 판별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AC0C5-0EA4-4EFB-A861-B2670E110157}"/>
              </a:ext>
            </a:extLst>
          </p:cNvPr>
          <p:cNvSpPr txBox="1"/>
          <p:nvPr/>
        </p:nvSpPr>
        <p:spPr>
          <a:xfrm>
            <a:off x="4499992" y="638132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77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36" y="1226843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001.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자동완성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36908E-7CEE-420F-B1C9-749CCF356167}"/>
              </a:ext>
            </a:extLst>
          </p:cNvPr>
          <p:cNvSpPr txBox="1"/>
          <p:nvPr/>
        </p:nvSpPr>
        <p:spPr>
          <a:xfrm>
            <a:off x="4211960" y="63093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27C3AB-41B9-4263-8EF7-D8948FA06D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2" y="2506056"/>
            <a:ext cx="4373914" cy="30072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95AF74-13AC-402E-A733-6F4A8DED33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556" y="2496847"/>
            <a:ext cx="4432932" cy="300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36" y="1226843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002.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게임의 승리 판별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(WHITE)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36908E-7CEE-420F-B1C9-749CCF356167}"/>
              </a:ext>
            </a:extLst>
          </p:cNvPr>
          <p:cNvSpPr txBox="1"/>
          <p:nvPr/>
        </p:nvSpPr>
        <p:spPr>
          <a:xfrm>
            <a:off x="4211960" y="63093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707D6-0EBF-4C30-A6A6-D6CABF28E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82544"/>
            <a:ext cx="4392488" cy="33391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65208A-2AB6-43B4-BB2D-4FBDC4632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82544"/>
            <a:ext cx="4464496" cy="333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0" y="0"/>
            <a:ext cx="9144000" cy="694857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9519"/>
            <a:ext cx="1901360" cy="6939053"/>
          </a:xfrm>
          <a:prstGeom prst="rect">
            <a:avLst/>
          </a:prstGeom>
          <a:solidFill>
            <a:srgbClr val="1D62F0"/>
          </a:solidFill>
          <a:ln>
            <a:solidFill>
              <a:srgbClr val="1D6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08744" y="9518"/>
            <a:ext cx="6135256" cy="6939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>
            <a:off x="1922280" y="9518"/>
            <a:ext cx="2520280" cy="6948573"/>
          </a:xfrm>
          <a:prstGeom prst="rtTriangle">
            <a:avLst/>
          </a:prstGeom>
          <a:solidFill>
            <a:srgbClr val="1D62F0"/>
          </a:solidFill>
          <a:ln>
            <a:solidFill>
              <a:srgbClr val="1D6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680720"/>
            <a:ext cx="2458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</a:p>
          <a:p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3928" y="2413337"/>
            <a:ext cx="4485432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50000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상태표시줄</a:t>
            </a: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50000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기능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16521-D185-4DA2-8708-E78FF42DA10C}"/>
              </a:ext>
            </a:extLst>
          </p:cNvPr>
          <p:cNvSpPr txBox="1"/>
          <p:nvPr/>
        </p:nvSpPr>
        <p:spPr>
          <a:xfrm>
            <a:off x="4442560" y="6309320"/>
            <a:ext cx="70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계획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36" y="1226843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001.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상태표시줄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36908E-7CEE-420F-B1C9-749CCF356167}"/>
              </a:ext>
            </a:extLst>
          </p:cNvPr>
          <p:cNvSpPr txBox="1"/>
          <p:nvPr/>
        </p:nvSpPr>
        <p:spPr>
          <a:xfrm>
            <a:off x="4211960" y="63093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A01D47-5798-4D6F-B0B2-8A137F17B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894273"/>
            <a:ext cx="8028384" cy="41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0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161" y="907374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향후 계획 일정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278092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636123" y="1736810"/>
            <a:ext cx="7871753" cy="500455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0" y="1736810"/>
            <a:ext cx="9144000" cy="5121190"/>
            <a:chOff x="0" y="0"/>
            <a:chExt cx="10801351" cy="6858000"/>
          </a:xfrm>
        </p:grpSpPr>
        <p:sp>
          <p:nvSpPr>
            <p:cNvPr id="96" name="직사각형 95"/>
            <p:cNvSpPr/>
            <p:nvPr/>
          </p:nvSpPr>
          <p:spPr>
            <a:xfrm>
              <a:off x="0" y="0"/>
              <a:ext cx="10801351" cy="6858000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solidFill>
                  <a:srgbClr val="1D62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12049" y="230023"/>
              <a:ext cx="10377254" cy="63753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 dirty="0">
                <a:solidFill>
                  <a:srgbClr val="1D62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8" name="직선 연결선 97"/>
          <p:cNvCxnSpPr/>
          <p:nvPr/>
        </p:nvCxnSpPr>
        <p:spPr>
          <a:xfrm>
            <a:off x="1259632" y="3429000"/>
            <a:ext cx="66247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1303617" y="3752073"/>
            <a:ext cx="1856159" cy="237942"/>
            <a:chOff x="6952383" y="2199580"/>
            <a:chExt cx="2192588" cy="318639"/>
          </a:xfrm>
        </p:grpSpPr>
        <p:sp>
          <p:nvSpPr>
            <p:cNvPr id="104" name="TextBox 103"/>
            <p:cNvSpPr txBox="1"/>
            <p:nvPr/>
          </p:nvSpPr>
          <p:spPr>
            <a:xfrm>
              <a:off x="6952383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endParaRPr lang="en-US" altLang="ko-KR" sz="93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064971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endParaRPr lang="en-US" altLang="ko-KR" sz="93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303617" y="3183104"/>
            <a:ext cx="914286" cy="211974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762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45490" y="3183104"/>
            <a:ext cx="914286" cy="211974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762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TUE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187362" y="3183104"/>
            <a:ext cx="914286" cy="211974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762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WED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129233" y="3183104"/>
            <a:ext cx="914286" cy="211974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762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THU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071105" y="3183104"/>
            <a:ext cx="914286" cy="211974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762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FRI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012977" y="3183104"/>
            <a:ext cx="914286" cy="211974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762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954850" y="3183104"/>
            <a:ext cx="914286" cy="211974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762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SUN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187084" y="3770849"/>
            <a:ext cx="914286" cy="237942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93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grpSp>
        <p:nvGrpSpPr>
          <p:cNvPr id="121" name="그룹 120"/>
          <p:cNvGrpSpPr/>
          <p:nvPr/>
        </p:nvGrpSpPr>
        <p:grpSpPr>
          <a:xfrm>
            <a:off x="1298885" y="4282136"/>
            <a:ext cx="6542665" cy="762498"/>
            <a:chOff x="-808725" y="2199580"/>
            <a:chExt cx="7728522" cy="1021096"/>
          </a:xfrm>
        </p:grpSpPr>
        <p:sp>
          <p:nvSpPr>
            <p:cNvPr id="122" name="TextBox 121"/>
            <p:cNvSpPr txBox="1"/>
            <p:nvPr/>
          </p:nvSpPr>
          <p:spPr>
            <a:xfrm>
              <a:off x="1389452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502039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14625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727211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11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839797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-808725" y="2902037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13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17767" y="2884268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14</a:t>
              </a: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1298885" y="4793424"/>
            <a:ext cx="6542665" cy="800287"/>
            <a:chOff x="-808725" y="2199580"/>
            <a:chExt cx="7728522" cy="1071701"/>
          </a:xfrm>
        </p:grpSpPr>
        <p:sp>
          <p:nvSpPr>
            <p:cNvPr id="130" name="TextBox 129"/>
            <p:cNvSpPr txBox="1"/>
            <p:nvPr/>
          </p:nvSpPr>
          <p:spPr>
            <a:xfrm>
              <a:off x="1389452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15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502039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16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614625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17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727211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18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839797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19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-808725" y="2952428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61512" y="2952642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21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194046" y="3809704"/>
            <a:ext cx="3712616" cy="212015"/>
          </a:xfrm>
          <a:prstGeom prst="rect">
            <a:avLst/>
          </a:prstGeom>
          <a:solidFill>
            <a:srgbClr val="1D6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1298885" y="5373214"/>
            <a:ext cx="6569974" cy="749320"/>
            <a:chOff x="-840982" y="2199580"/>
            <a:chExt cx="7760779" cy="1003448"/>
          </a:xfrm>
        </p:grpSpPr>
        <p:sp>
          <p:nvSpPr>
            <p:cNvPr id="138" name="TextBox 137"/>
            <p:cNvSpPr txBox="1"/>
            <p:nvPr/>
          </p:nvSpPr>
          <p:spPr>
            <a:xfrm>
              <a:off x="1389452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22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502039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23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614625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24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727211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25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839797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-840982" y="2836786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endParaRPr lang="en-US" altLang="ko-KR" sz="93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77587" y="2884389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endParaRPr lang="en-US" altLang="ko-KR" sz="93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4129233" y="2341329"/>
            <a:ext cx="914286" cy="511607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2709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4D44528-478B-412E-AB1B-448DB49D2E4B}"/>
              </a:ext>
            </a:extLst>
          </p:cNvPr>
          <p:cNvSpPr/>
          <p:nvPr/>
        </p:nvSpPr>
        <p:spPr>
          <a:xfrm flipV="1">
            <a:off x="1644670" y="4264460"/>
            <a:ext cx="1287862" cy="263379"/>
          </a:xfrm>
          <a:prstGeom prst="rect">
            <a:avLst/>
          </a:prstGeom>
          <a:solidFill>
            <a:srgbClr val="1D62F0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alpha val="0"/>
                </a:schemeClr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E5E08BC-55D2-4FCA-AF10-AB8AF5AAB0E3}"/>
              </a:ext>
            </a:extLst>
          </p:cNvPr>
          <p:cNvGrpSpPr/>
          <p:nvPr/>
        </p:nvGrpSpPr>
        <p:grpSpPr>
          <a:xfrm>
            <a:off x="1378083" y="5922200"/>
            <a:ext cx="1754919" cy="237945"/>
            <a:chOff x="6952384" y="2199578"/>
            <a:chExt cx="2210577" cy="1934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2AE182C-1F28-4FE0-A027-7C2C921F760F}"/>
                </a:ext>
              </a:extLst>
            </p:cNvPr>
            <p:cNvSpPr txBox="1"/>
            <p:nvPr/>
          </p:nvSpPr>
          <p:spPr>
            <a:xfrm>
              <a:off x="6952384" y="2199578"/>
              <a:ext cx="1080000" cy="193420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27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2C8C48-79E1-4811-8699-13FAA9DC3A84}"/>
                </a:ext>
              </a:extLst>
            </p:cNvPr>
            <p:cNvSpPr txBox="1"/>
            <p:nvPr/>
          </p:nvSpPr>
          <p:spPr>
            <a:xfrm>
              <a:off x="8082963" y="2199580"/>
              <a:ext cx="1079998" cy="193420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28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F5B3FCC-114D-4BF6-A4DF-97839981C923}"/>
              </a:ext>
            </a:extLst>
          </p:cNvPr>
          <p:cNvGrpSpPr/>
          <p:nvPr/>
        </p:nvGrpSpPr>
        <p:grpSpPr>
          <a:xfrm>
            <a:off x="3162585" y="4060842"/>
            <a:ext cx="176781" cy="188200"/>
            <a:chOff x="8713043" y="1908101"/>
            <a:chExt cx="417646" cy="504056"/>
          </a:xfrm>
        </p:grpSpPr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00D73406-08EF-4A37-8F19-90201378CEC2}"/>
                </a:ext>
              </a:extLst>
            </p:cNvPr>
            <p:cNvSpPr/>
            <p:nvPr/>
          </p:nvSpPr>
          <p:spPr>
            <a:xfrm>
              <a:off x="8713043" y="1908101"/>
              <a:ext cx="417646" cy="360040"/>
            </a:xfrm>
            <a:prstGeom prst="triangl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764C41A1-31ED-4F13-BC14-698464BACE71}"/>
                </a:ext>
              </a:extLst>
            </p:cNvPr>
            <p:cNvSpPr/>
            <p:nvPr/>
          </p:nvSpPr>
          <p:spPr>
            <a:xfrm rot="10800000">
              <a:off x="8713043" y="2052117"/>
              <a:ext cx="417646" cy="360040"/>
            </a:xfrm>
            <a:prstGeom prst="triangl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441EE87-E2DD-4410-906C-09B4D66A942F}"/>
              </a:ext>
            </a:extLst>
          </p:cNvPr>
          <p:cNvGrpSpPr/>
          <p:nvPr/>
        </p:nvGrpSpPr>
        <p:grpSpPr>
          <a:xfrm>
            <a:off x="3346198" y="3998251"/>
            <a:ext cx="121229" cy="129060"/>
            <a:chOff x="8713043" y="1908101"/>
            <a:chExt cx="417646" cy="504056"/>
          </a:xfrm>
        </p:grpSpPr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78018A54-6912-45F3-93A4-56AE6564DAB1}"/>
                </a:ext>
              </a:extLst>
            </p:cNvPr>
            <p:cNvSpPr/>
            <p:nvPr/>
          </p:nvSpPr>
          <p:spPr>
            <a:xfrm>
              <a:off x="8713043" y="1908101"/>
              <a:ext cx="417646" cy="360040"/>
            </a:xfrm>
            <a:prstGeom prst="triangl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B08E11B5-26DC-4054-BCA6-4116D2798656}"/>
                </a:ext>
              </a:extLst>
            </p:cNvPr>
            <p:cNvSpPr/>
            <p:nvPr/>
          </p:nvSpPr>
          <p:spPr>
            <a:xfrm rot="10800000">
              <a:off x="8713043" y="2052117"/>
              <a:ext cx="417646" cy="360040"/>
            </a:xfrm>
            <a:prstGeom prst="triangl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5A05853-056F-4D12-A66F-59F6A46903CD}"/>
              </a:ext>
            </a:extLst>
          </p:cNvPr>
          <p:cNvSpPr txBox="1"/>
          <p:nvPr/>
        </p:nvSpPr>
        <p:spPr>
          <a:xfrm>
            <a:off x="3123300" y="4575525"/>
            <a:ext cx="964942" cy="211974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ko-KR" altLang="en-US" sz="762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</a:t>
            </a:r>
            <a:endParaRPr lang="en-US" altLang="ko-KR" sz="762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66CFFC9-EA67-4467-8189-B3E045F89AC6}"/>
              </a:ext>
            </a:extLst>
          </p:cNvPr>
          <p:cNvGrpSpPr/>
          <p:nvPr/>
        </p:nvGrpSpPr>
        <p:grpSpPr>
          <a:xfrm>
            <a:off x="3376759" y="4202871"/>
            <a:ext cx="458024" cy="355692"/>
            <a:chOff x="7380607" y="2174451"/>
            <a:chExt cx="541041" cy="476322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59BDE73-27B0-4D06-A50A-FEECF6F0F21F}"/>
                </a:ext>
              </a:extLst>
            </p:cNvPr>
            <p:cNvSpPr/>
            <p:nvPr/>
          </p:nvSpPr>
          <p:spPr>
            <a:xfrm>
              <a:off x="7443538" y="2218725"/>
              <a:ext cx="432048" cy="43204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7E79191-FFBC-454C-BF91-075A5F2B79EE}"/>
                </a:ext>
              </a:extLst>
            </p:cNvPr>
            <p:cNvSpPr/>
            <p:nvPr/>
          </p:nvSpPr>
          <p:spPr>
            <a:xfrm>
              <a:off x="7443538" y="2174451"/>
              <a:ext cx="432048" cy="43204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A0A881F-9A56-46D1-A617-008B617A7500}"/>
                </a:ext>
              </a:extLst>
            </p:cNvPr>
            <p:cNvSpPr/>
            <p:nvPr/>
          </p:nvSpPr>
          <p:spPr>
            <a:xfrm>
              <a:off x="7380607" y="2215074"/>
              <a:ext cx="541041" cy="43204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6B8717-4C54-4548-8CA5-592CC4F77A67}"/>
              </a:ext>
            </a:extLst>
          </p:cNvPr>
          <p:cNvCxnSpPr>
            <a:cxnSpLocks/>
          </p:cNvCxnSpPr>
          <p:nvPr/>
        </p:nvCxnSpPr>
        <p:spPr>
          <a:xfrm>
            <a:off x="1272956" y="4112877"/>
            <a:ext cx="216024" cy="14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73793F-F19D-498C-AC81-2E42D0D780BB}"/>
              </a:ext>
            </a:extLst>
          </p:cNvPr>
          <p:cNvSpPr txBox="1"/>
          <p:nvPr/>
        </p:nvSpPr>
        <p:spPr>
          <a:xfrm>
            <a:off x="254723" y="3743545"/>
            <a:ext cx="114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PPT </a:t>
            </a:r>
            <a:r>
              <a:rPr lang="ko-KR" altLang="en-US" dirty="0"/>
              <a:t>제작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BAC54-2F96-486A-8456-2848F0938108}"/>
              </a:ext>
            </a:extLst>
          </p:cNvPr>
          <p:cNvSpPr txBox="1"/>
          <p:nvPr/>
        </p:nvSpPr>
        <p:spPr>
          <a:xfrm>
            <a:off x="4355976" y="6327773"/>
            <a:ext cx="65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80F71B-BE8E-4DC0-8712-35FA62D91430}"/>
              </a:ext>
            </a:extLst>
          </p:cNvPr>
          <p:cNvSpPr txBox="1"/>
          <p:nvPr/>
        </p:nvSpPr>
        <p:spPr>
          <a:xfrm>
            <a:off x="4130100" y="5927260"/>
            <a:ext cx="857383" cy="237942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93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551B37-5F1C-4295-93AD-8AFA454EB970}"/>
              </a:ext>
            </a:extLst>
          </p:cNvPr>
          <p:cNvSpPr txBox="1"/>
          <p:nvPr/>
        </p:nvSpPr>
        <p:spPr>
          <a:xfrm>
            <a:off x="3202195" y="5935559"/>
            <a:ext cx="857383" cy="237942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93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9BA86C-9B04-428B-BB17-EAEF49D74106}"/>
              </a:ext>
            </a:extLst>
          </p:cNvPr>
          <p:cNvSpPr txBox="1"/>
          <p:nvPr/>
        </p:nvSpPr>
        <p:spPr>
          <a:xfrm>
            <a:off x="6899678" y="3796714"/>
            <a:ext cx="914286" cy="237942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93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ADC05A-96D4-4E72-8620-B5856BCC2045}"/>
              </a:ext>
            </a:extLst>
          </p:cNvPr>
          <p:cNvSpPr txBox="1"/>
          <p:nvPr/>
        </p:nvSpPr>
        <p:spPr>
          <a:xfrm>
            <a:off x="6036146" y="3791158"/>
            <a:ext cx="914286" cy="237942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93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EBB0E5E-A5B8-411F-A994-CF99A9F3FE18}"/>
              </a:ext>
            </a:extLst>
          </p:cNvPr>
          <p:cNvSpPr txBox="1"/>
          <p:nvPr/>
        </p:nvSpPr>
        <p:spPr>
          <a:xfrm>
            <a:off x="5082551" y="3788916"/>
            <a:ext cx="914286" cy="237942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93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65B9553-05B9-498B-BCEA-228953C22274}"/>
              </a:ext>
            </a:extLst>
          </p:cNvPr>
          <p:cNvSpPr txBox="1"/>
          <p:nvPr/>
        </p:nvSpPr>
        <p:spPr>
          <a:xfrm>
            <a:off x="4129306" y="3788916"/>
            <a:ext cx="914286" cy="237942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93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B5AE792-BEF1-49BF-B291-1C2760F0589F}"/>
              </a:ext>
            </a:extLst>
          </p:cNvPr>
          <p:cNvSpPr txBox="1"/>
          <p:nvPr/>
        </p:nvSpPr>
        <p:spPr>
          <a:xfrm>
            <a:off x="1394918" y="4279382"/>
            <a:ext cx="857384" cy="237943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93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A278E76-31FA-498B-AD11-85DBBB041D81}"/>
              </a:ext>
            </a:extLst>
          </p:cNvPr>
          <p:cNvSpPr txBox="1"/>
          <p:nvPr/>
        </p:nvSpPr>
        <p:spPr>
          <a:xfrm>
            <a:off x="2302394" y="4279927"/>
            <a:ext cx="857382" cy="237943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93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F370F2-F507-4706-B2B6-D4720DB4BF5D}"/>
              </a:ext>
            </a:extLst>
          </p:cNvPr>
          <p:cNvSpPr txBox="1"/>
          <p:nvPr/>
        </p:nvSpPr>
        <p:spPr>
          <a:xfrm>
            <a:off x="7569662" y="422273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상태 표시줄</a:t>
            </a:r>
            <a:endParaRPr lang="en-US" altLang="ko-KR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67B98740-6EE1-4B64-B936-AC4226042D1F}"/>
              </a:ext>
            </a:extLst>
          </p:cNvPr>
          <p:cNvCxnSpPr>
            <a:cxnSpLocks/>
          </p:cNvCxnSpPr>
          <p:nvPr/>
        </p:nvCxnSpPr>
        <p:spPr>
          <a:xfrm flipH="1" flipV="1">
            <a:off x="7945972" y="4008792"/>
            <a:ext cx="161712" cy="19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AD8C7B-382F-4DA5-B64F-22FE8357753B}"/>
              </a:ext>
            </a:extLst>
          </p:cNvPr>
          <p:cNvSpPr txBox="1"/>
          <p:nvPr/>
        </p:nvSpPr>
        <p:spPr>
          <a:xfrm>
            <a:off x="7813964" y="3207457"/>
            <a:ext cx="12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기타 기능</a:t>
            </a:r>
            <a:endParaRPr lang="en-US" altLang="ko-KR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B6905EC-FED0-44C2-871C-B2C642A7B546}"/>
              </a:ext>
            </a:extLst>
          </p:cNvPr>
          <p:cNvCxnSpPr>
            <a:cxnSpLocks/>
          </p:cNvCxnSpPr>
          <p:nvPr/>
        </p:nvCxnSpPr>
        <p:spPr>
          <a:xfrm flipH="1">
            <a:off x="7968497" y="3521034"/>
            <a:ext cx="139187" cy="26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97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5" grpId="0" animBg="1"/>
      <p:bldP spid="68" grpId="0"/>
      <p:bldP spid="16" grpId="0"/>
      <p:bldP spid="8" grpId="0"/>
      <p:bldP spid="1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3351</TotalTime>
  <Words>165</Words>
  <Application>Microsoft Office PowerPoint</Application>
  <PresentationFormat>화면 슬라이드 쇼(4:3)</PresentationFormat>
  <Paragraphs>90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나눔바른고딕</vt:lpstr>
      <vt:lpstr>나눔스퀘어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정종선</cp:lastModifiedBy>
  <cp:revision>487</cp:revision>
  <dcterms:created xsi:type="dcterms:W3CDTF">2014-07-24T06:00:16Z</dcterms:created>
  <dcterms:modified xsi:type="dcterms:W3CDTF">2017-10-31T10:19:51Z</dcterms:modified>
</cp:coreProperties>
</file>