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3" r:id="rId4"/>
    <p:sldId id="265" r:id="rId5"/>
    <p:sldId id="267" r:id="rId6"/>
    <p:sldId id="292" r:id="rId7"/>
    <p:sldId id="297" r:id="rId8"/>
    <p:sldId id="268" r:id="rId9"/>
    <p:sldId id="294" r:id="rId10"/>
    <p:sldId id="293" r:id="rId11"/>
    <p:sldId id="295" r:id="rId12"/>
    <p:sldId id="296" r:id="rId13"/>
    <p:sldId id="298" r:id="rId14"/>
    <p:sldId id="299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E9DB"/>
    <a:srgbClr val="73C0BA"/>
    <a:srgbClr val="E05B2E"/>
    <a:srgbClr val="2C69B2"/>
    <a:srgbClr val="3379CD"/>
    <a:srgbClr val="122B4A"/>
    <a:srgbClr val="FF6699"/>
    <a:srgbClr val="240202"/>
    <a:srgbClr val="F7F4E3"/>
    <a:srgbClr val="46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3875" autoAdjust="0"/>
  </p:normalViewPr>
  <p:slideViewPr>
    <p:cSldViewPr snapToGrid="0">
      <p:cViewPr varScale="1">
        <p:scale>
          <a:sx n="79" d="100"/>
          <a:sy n="79" d="100"/>
        </p:scale>
        <p:origin x="77" y="35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F329-F89D-4536-9EA2-E3E92924D7DF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EAD9-1999-4A04-B456-9E8C4E2D65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3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4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52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2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5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31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9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97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39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0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6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1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4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8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7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EAD9-1999-4A04-B456-9E8C4E2D65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6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t>2017-11-08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766607" y="847361"/>
            <a:ext cx="4584138" cy="4471068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6093" y="5903893"/>
            <a:ext cx="5573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참쉽조</a:t>
            </a:r>
            <a:r>
              <a:rPr lang="ko-KR" altLang="en-US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800" dirty="0">
              <a:solidFill>
                <a:srgbClr val="F7F4E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김경인</a:t>
            </a:r>
            <a:r>
              <a:rPr lang="en-US" altLang="ko-KR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박기경</a:t>
            </a:r>
            <a:r>
              <a:rPr lang="en-US" altLang="ko-KR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정종선</a:t>
            </a:r>
            <a:r>
              <a:rPr lang="en-US" altLang="ko-KR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F7F4E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이우석</a:t>
            </a:r>
            <a:endParaRPr lang="ko-KR" altLang="en-US" sz="2800" dirty="0">
              <a:solidFill>
                <a:srgbClr val="F7F4E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4619" y="2371405"/>
            <a:ext cx="4012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자바</a:t>
            </a:r>
            <a:endParaRPr lang="en-US" altLang="ko-KR" sz="4000" dirty="0">
              <a:solidFill>
                <a:srgbClr val="24020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팀프로젝트</a:t>
            </a:r>
          </a:p>
        </p:txBody>
      </p:sp>
    </p:spTree>
    <p:extLst>
      <p:ext uri="{BB962C8B-B14F-4D97-AF65-F5344CB8AC3E}">
        <p14:creationId xmlns:p14="http://schemas.microsoft.com/office/powerpoint/2010/main" val="90858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917" y="203737"/>
              <a:ext cx="130035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 상황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20" y="6039205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5092" y="6081231"/>
            <a:ext cx="1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 완성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8CC05-1421-4EA5-AB6F-9AF6456D7B21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83749C-7B11-4AB9-8D06-2BFD12894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95" y="645873"/>
            <a:ext cx="10476689" cy="52383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DA3E83-C49B-4FE3-B3CC-E02802EB3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95" y="645873"/>
            <a:ext cx="10476689" cy="52244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76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9E5A68-81DA-48A1-B8E3-87B015349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62" y="922712"/>
            <a:ext cx="7470307" cy="502386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646" y="203737"/>
              <a:ext cx="69762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19" y="6039205"/>
            <a:ext cx="2940007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7505" y="6039205"/>
            <a:ext cx="23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승리 판별 </a:t>
            </a:r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(White)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440D9-0F5A-47A8-8ECF-E6D8C5F144B2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D1EEEC-0EC4-42DE-BF3A-412734C3B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86" y="922711"/>
            <a:ext cx="5805635" cy="5023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FEB7B-B470-4268-BD30-B8000B265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961" y="935360"/>
            <a:ext cx="7470307" cy="4998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F513D4-20B6-4A4A-A84E-EA21A9F3F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87" y="922712"/>
            <a:ext cx="5805636" cy="50238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27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646" y="203737"/>
              <a:ext cx="69762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19" y="6039205"/>
            <a:ext cx="2940007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7505" y="6039205"/>
            <a:ext cx="23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승리 판별 </a:t>
            </a:r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(Black)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prstClr val="black"/>
                  </a:gs>
                </a:gsLst>
                <a:path path="circle">
                  <a:fillToRect l="100000" t="100000"/>
                </a:path>
              </a:gra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F9505-BCAB-45E1-8A63-7F34C90E8AA5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4AD48A-88AC-420D-A34A-DCCA26FBC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703" y="882663"/>
            <a:ext cx="7250998" cy="4951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CA3C46-7D76-4891-AB62-D54F4CD98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04" y="899965"/>
            <a:ext cx="7250997" cy="4951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3C92F-CB9B-41D6-A4F6-AD772F07C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44" y="917268"/>
            <a:ext cx="5690681" cy="49510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372089-B851-4FB0-93AD-8EF4D867B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543" y="908615"/>
            <a:ext cx="5690681" cy="4951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7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646" y="203737"/>
              <a:ext cx="69762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19" y="6039205"/>
            <a:ext cx="2940007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7505" y="6039205"/>
            <a:ext cx="23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표시줄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F9505-BCAB-45E1-8A63-7F34C90E8AA5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E596E1-EC88-4005-B63B-18B0E5C9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27" y="736195"/>
            <a:ext cx="10448029" cy="50693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2DE1C3-29B0-45D1-A0B1-5BC83F919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43" y="2169627"/>
            <a:ext cx="11816758" cy="2501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27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646" y="203737"/>
              <a:ext cx="69762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19" y="6039205"/>
            <a:ext cx="2940007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7505" y="6039205"/>
            <a:ext cx="23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게임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F9505-BCAB-45E1-8A63-7F34C90E8AA5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4A55E8-B096-4405-9416-73CD778A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6" y="711690"/>
            <a:ext cx="10180109" cy="5073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C99A12-9472-4B99-958B-3A47D227B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46" y="710505"/>
            <a:ext cx="10180109" cy="5075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C8B79B-D16F-49DC-A5DB-6D3B398F9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45" y="721716"/>
            <a:ext cx="10180109" cy="5063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00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52743" cy="400110"/>
          </a:xfrm>
          <a:prstGeom prst="rect">
            <a:avLst/>
          </a:prstGeom>
          <a:solidFill>
            <a:srgbClr val="73C0BA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56" y="200055"/>
            <a:ext cx="6575287" cy="65752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869BC5-9D88-4F54-8BCE-532A0C7D6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28" y="1430637"/>
            <a:ext cx="5034342" cy="25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8397352" y="4879215"/>
            <a:ext cx="3794648" cy="1978785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E05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84941" cy="400110"/>
          </a:xfrm>
          <a:prstGeom prst="rect">
            <a:avLst/>
          </a:prstGeom>
          <a:solidFill>
            <a:srgbClr val="E05B2E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질의 응답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47" y="2290007"/>
            <a:ext cx="3240506" cy="3240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1252">
            <a:off x="6733026" y="544488"/>
            <a:ext cx="2222592" cy="22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 userDrawn="1"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 userDrawn="1"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 userDrawn="1"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원호 52"/>
            <p:cNvSpPr/>
            <p:nvPr userDrawn="1"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1403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타원 5"/>
          <p:cNvSpPr/>
          <p:nvPr/>
        </p:nvSpPr>
        <p:spPr>
          <a:xfrm>
            <a:off x="1434599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66999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576670" y="2270926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586341" y="2270926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원호 6"/>
          <p:cNvSpPr/>
          <p:nvPr/>
        </p:nvSpPr>
        <p:spPr>
          <a:xfrm rot="16200000">
            <a:off x="1324069" y="2170444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3466516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5466138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7485855" y="2180492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34599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2473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06814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96389" y="2270926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8067" y="3315955"/>
            <a:ext cx="142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  <a:r>
              <a:rPr lang="en-US" altLang="ko-KR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목표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58156" y="3315955"/>
            <a:ext cx="135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소개 </a:t>
            </a:r>
            <a:r>
              <a:rPr lang="en-US" altLang="ko-KR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2498" y="3315955"/>
            <a:ext cx="142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79809" y="3315955"/>
            <a:ext cx="128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D8DEB67-9EE5-4BC3-8CAD-66DAB2DDA589}"/>
              </a:ext>
            </a:extLst>
          </p:cNvPr>
          <p:cNvSpPr/>
          <p:nvPr/>
        </p:nvSpPr>
        <p:spPr>
          <a:xfrm>
            <a:off x="9597986" y="2264733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E8DCDAD8-A38A-4282-A50A-57FA78539BA0}"/>
              </a:ext>
            </a:extLst>
          </p:cNvPr>
          <p:cNvSpPr/>
          <p:nvPr/>
        </p:nvSpPr>
        <p:spPr>
          <a:xfrm rot="16200000">
            <a:off x="9487454" y="217429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411545-BD3A-4130-AE23-DB88ADB76476}"/>
              </a:ext>
            </a:extLst>
          </p:cNvPr>
          <p:cNvSpPr txBox="1"/>
          <p:nvPr/>
        </p:nvSpPr>
        <p:spPr>
          <a:xfrm>
            <a:off x="9628130" y="2264733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451F81-1741-4468-8609-D4C3935A6495}"/>
              </a:ext>
            </a:extLst>
          </p:cNvPr>
          <p:cNvSpPr txBox="1"/>
          <p:nvPr/>
        </p:nvSpPr>
        <p:spPr>
          <a:xfrm>
            <a:off x="9234663" y="3305906"/>
            <a:ext cx="14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24020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질의 응답</a:t>
            </a:r>
            <a:endParaRPr lang="ko-KR" altLang="en-US" sz="2000" dirty="0">
              <a:solidFill>
                <a:srgbClr val="24020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42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73C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aleway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0777" y="3315211"/>
            <a:ext cx="345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</a:t>
            </a:r>
            <a:r>
              <a:rPr lang="en-US" altLang="ko-KR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계획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DC07AD-48C4-4C33-837E-842037C34E70}"/>
              </a:ext>
            </a:extLst>
          </p:cNvPr>
          <p:cNvSpPr txBox="1"/>
          <p:nvPr/>
        </p:nvSpPr>
        <p:spPr>
          <a:xfrm>
            <a:off x="6655245" y="1910152"/>
            <a:ext cx="4485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게임판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(128x128)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002. 6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 타일 놓기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자동완성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 판별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3BB79-2022-4554-BF53-9A1211FD50E4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1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8BC165-52D1-4FF6-B3AA-21F7B7F2CA09}"/>
              </a:ext>
            </a:extLst>
          </p:cNvPr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aleway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F7E18-3463-41A5-B899-8E340E5F8B98}"/>
              </a:ext>
            </a:extLst>
          </p:cNvPr>
          <p:cNvSpPr txBox="1"/>
          <p:nvPr/>
        </p:nvSpPr>
        <p:spPr>
          <a:xfrm>
            <a:off x="1760777" y="3315211"/>
            <a:ext cx="3458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소개  </a:t>
            </a:r>
            <a:r>
              <a:rPr lang="en-US" altLang="ko-KR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&amp; </a:t>
            </a:r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B1604-AFB6-42C5-8073-66CEC3AE84E3}"/>
              </a:ext>
            </a:extLst>
          </p:cNvPr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70BC4A-EACC-45F9-BF1B-27AE127D5174}"/>
              </a:ext>
            </a:extLst>
          </p:cNvPr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A8D174-A53E-488A-8C89-CB2E72D8ACD2}"/>
              </a:ext>
            </a:extLst>
          </p:cNvPr>
          <p:cNvCxnSpPr>
            <a:cxnSpLocks/>
          </p:cNvCxnSpPr>
          <p:nvPr/>
        </p:nvCxnSpPr>
        <p:spPr>
          <a:xfrm>
            <a:off x="6161610" y="1565923"/>
            <a:ext cx="4365616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ot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2E21F92-DD26-43C5-BB13-6064C2654C11}"/>
              </a:ext>
            </a:extLst>
          </p:cNvPr>
          <p:cNvCxnSpPr>
            <a:cxnSpLocks/>
          </p:cNvCxnSpPr>
          <p:nvPr/>
        </p:nvCxnSpPr>
        <p:spPr>
          <a:xfrm>
            <a:off x="6161610" y="2849001"/>
            <a:ext cx="4365616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ot"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93CD915-9EA3-4CBC-9AD6-8EDD156AF0EA}"/>
              </a:ext>
            </a:extLst>
          </p:cNvPr>
          <p:cNvCxnSpPr>
            <a:cxnSpLocks/>
          </p:cNvCxnSpPr>
          <p:nvPr/>
        </p:nvCxnSpPr>
        <p:spPr>
          <a:xfrm>
            <a:off x="6161610" y="4001129"/>
            <a:ext cx="4365616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ot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C389C2-D0AD-456B-937B-53AACFD032FB}"/>
              </a:ext>
            </a:extLst>
          </p:cNvPr>
          <p:cNvSpPr/>
          <p:nvPr/>
        </p:nvSpPr>
        <p:spPr>
          <a:xfrm>
            <a:off x="6428658" y="77946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김경인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A3DA40-B004-4D4F-B159-281B61D7426E}"/>
              </a:ext>
            </a:extLst>
          </p:cNvPr>
          <p:cNvSpPr/>
          <p:nvPr/>
        </p:nvSpPr>
        <p:spPr>
          <a:xfrm>
            <a:off x="6415835" y="20179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박기경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6116F4-8AE1-4BC3-9BD2-9A8EF1EA2C82}"/>
              </a:ext>
            </a:extLst>
          </p:cNvPr>
          <p:cNvSpPr/>
          <p:nvPr/>
        </p:nvSpPr>
        <p:spPr>
          <a:xfrm>
            <a:off x="6454558" y="31798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정종선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E9AAAC-3CD4-4DB8-B504-08889805EBF2}"/>
              </a:ext>
            </a:extLst>
          </p:cNvPr>
          <p:cNvSpPr/>
          <p:nvPr/>
        </p:nvSpPr>
        <p:spPr>
          <a:xfrm>
            <a:off x="6465893" y="4305032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이우석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3020101020101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(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조장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)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FC6E1B-7D03-4483-A6B4-582D4D58E1DD}"/>
              </a:ext>
            </a:extLst>
          </p:cNvPr>
          <p:cNvSpPr/>
          <p:nvPr/>
        </p:nvSpPr>
        <p:spPr>
          <a:xfrm>
            <a:off x="7430882" y="782696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타일 입출력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자동 완성 기능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B423CD-BF51-4C45-9ECC-092D5D4A3C93}"/>
              </a:ext>
            </a:extLst>
          </p:cNvPr>
          <p:cNvSpPr/>
          <p:nvPr/>
        </p:nvSpPr>
        <p:spPr>
          <a:xfrm>
            <a:off x="7430882" y="3166873"/>
            <a:ext cx="2524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PPT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 제작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상태 표시줄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코드 통합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C9783A-4A70-463E-8030-A7207A8C1862}"/>
              </a:ext>
            </a:extLst>
          </p:cNvPr>
          <p:cNvSpPr/>
          <p:nvPr/>
        </p:nvSpPr>
        <p:spPr>
          <a:xfrm>
            <a:off x="7430882" y="2035463"/>
            <a:ext cx="152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나눔바른고딕" panose="020B0603020101020101" pitchFamily="50" charset="-127"/>
              </a:rPr>
              <a:t>상태 표시줄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CA22E2-C63F-4168-956B-D7C216CAF50D}"/>
              </a:ext>
            </a:extLst>
          </p:cNvPr>
          <p:cNvSpPr txBox="1"/>
          <p:nvPr/>
        </p:nvSpPr>
        <p:spPr>
          <a:xfrm>
            <a:off x="7435566" y="43203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승리 알고리즘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B47DB1-E3BE-43F1-9794-4736653765C3}"/>
              </a:ext>
            </a:extLst>
          </p:cNvPr>
          <p:cNvSpPr/>
          <p:nvPr/>
        </p:nvSpPr>
        <p:spPr>
          <a:xfrm>
            <a:off x="6172230" y="5510525"/>
            <a:ext cx="1249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>
                <a:solidFill>
                  <a:prstClr val="black"/>
                </a:solidFill>
                <a:ea typeface="나눔바른고딕" panose="020B0603020101020101" pitchFamily="50" charset="-127"/>
              </a:rPr>
              <a:t>공통 작업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78F1E-EFF7-49B5-AE85-671E7427BCE3}"/>
              </a:ext>
            </a:extLst>
          </p:cNvPr>
          <p:cNvSpPr txBox="1"/>
          <p:nvPr/>
        </p:nvSpPr>
        <p:spPr>
          <a:xfrm>
            <a:off x="7496788" y="5510525"/>
            <a:ext cx="28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수정</a:t>
            </a:r>
            <a:r>
              <a:rPr lang="en-US" altLang="ko-KR" dirty="0"/>
              <a:t>, </a:t>
            </a:r>
            <a:r>
              <a:rPr lang="ko-KR" altLang="en-US" dirty="0"/>
              <a:t>아이디어 제공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DEDA09B-C253-45B9-8F70-7D7B81CFA559}"/>
              </a:ext>
            </a:extLst>
          </p:cNvPr>
          <p:cNvCxnSpPr>
            <a:cxnSpLocks/>
          </p:cNvCxnSpPr>
          <p:nvPr/>
        </p:nvCxnSpPr>
        <p:spPr>
          <a:xfrm>
            <a:off x="6161610" y="5112468"/>
            <a:ext cx="4365616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ysDot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C3874D-3BF5-438C-BE15-305109C5CA30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1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85E9744-55C1-4ADF-9F7A-5713A8C26003}"/>
              </a:ext>
            </a:extLst>
          </p:cNvPr>
          <p:cNvCxnSpPr>
            <a:cxnSpLocks/>
          </p:cNvCxnSpPr>
          <p:nvPr/>
        </p:nvCxnSpPr>
        <p:spPr>
          <a:xfrm>
            <a:off x="1855971" y="1771910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F557F56A-ABD3-4AA0-B852-637E0960B31D}"/>
              </a:ext>
            </a:extLst>
          </p:cNvPr>
          <p:cNvSpPr txBox="1">
            <a:spLocks/>
          </p:cNvSpPr>
          <p:nvPr/>
        </p:nvSpPr>
        <p:spPr>
          <a:xfrm>
            <a:off x="2096558" y="727792"/>
            <a:ext cx="7871753" cy="500455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A12A76A-3D90-4E39-80AA-006DB71FC78E}"/>
              </a:ext>
            </a:extLst>
          </p:cNvPr>
          <p:cNvGrpSpPr/>
          <p:nvPr/>
        </p:nvGrpSpPr>
        <p:grpSpPr>
          <a:xfrm>
            <a:off x="1513418" y="1063075"/>
            <a:ext cx="9144000" cy="5121190"/>
            <a:chOff x="0" y="0"/>
            <a:chExt cx="10801351" cy="685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FDB249-3A2E-4CDA-85A7-421E98513F7B}"/>
                </a:ext>
              </a:extLst>
            </p:cNvPr>
            <p:cNvSpPr/>
            <p:nvPr/>
          </p:nvSpPr>
          <p:spPr>
            <a:xfrm>
              <a:off x="0" y="0"/>
              <a:ext cx="10801351" cy="6858000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6FFEE44-0887-4F7A-9AFE-0656805DE390}"/>
                </a:ext>
              </a:extLst>
            </p:cNvPr>
            <p:cNvSpPr/>
            <p:nvPr/>
          </p:nvSpPr>
          <p:spPr>
            <a:xfrm>
              <a:off x="212049" y="230023"/>
              <a:ext cx="10377254" cy="6375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ACF3A2-787E-4B2C-A5DB-45EB063E3C09}"/>
              </a:ext>
            </a:extLst>
          </p:cNvPr>
          <p:cNvCxnSpPr>
            <a:cxnSpLocks/>
          </p:cNvCxnSpPr>
          <p:nvPr/>
        </p:nvCxnSpPr>
        <p:spPr>
          <a:xfrm>
            <a:off x="2720067" y="2419982"/>
            <a:ext cx="66247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448BFD4-F87A-4174-97FE-6B4D8324BAEA}"/>
              </a:ext>
            </a:extLst>
          </p:cNvPr>
          <p:cNvGrpSpPr/>
          <p:nvPr/>
        </p:nvGrpSpPr>
        <p:grpSpPr>
          <a:xfrm>
            <a:off x="2764052" y="2743055"/>
            <a:ext cx="1856159" cy="237942"/>
            <a:chOff x="6952383" y="2199580"/>
            <a:chExt cx="2192588" cy="3186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00E4AF-1FD9-4647-8D53-220B9313741B}"/>
                </a:ext>
              </a:extLst>
            </p:cNvPr>
            <p:cNvSpPr txBox="1"/>
            <p:nvPr/>
          </p:nvSpPr>
          <p:spPr>
            <a:xfrm>
              <a:off x="6952383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4F16F88-D80C-494E-B2D4-D9AB3B405DF6}"/>
                </a:ext>
              </a:extLst>
            </p:cNvPr>
            <p:cNvSpPr txBox="1"/>
            <p:nvPr/>
          </p:nvSpPr>
          <p:spPr>
            <a:xfrm>
              <a:off x="806497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1F48569-A521-436E-B835-4362FA8FC70A}"/>
              </a:ext>
            </a:extLst>
          </p:cNvPr>
          <p:cNvSpPr txBox="1"/>
          <p:nvPr/>
        </p:nvSpPr>
        <p:spPr>
          <a:xfrm>
            <a:off x="2764052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FC5018-8B56-47B4-B76B-77DF743BF852}"/>
              </a:ext>
            </a:extLst>
          </p:cNvPr>
          <p:cNvSpPr txBox="1"/>
          <p:nvPr/>
        </p:nvSpPr>
        <p:spPr>
          <a:xfrm>
            <a:off x="3705925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711F8E-FA26-4AF2-98A1-FD17AEA10B27}"/>
              </a:ext>
            </a:extLst>
          </p:cNvPr>
          <p:cNvSpPr txBox="1"/>
          <p:nvPr/>
        </p:nvSpPr>
        <p:spPr>
          <a:xfrm>
            <a:off x="4647797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EB314B-8CA3-43E8-A122-175F5AE20A0B}"/>
              </a:ext>
            </a:extLst>
          </p:cNvPr>
          <p:cNvSpPr txBox="1"/>
          <p:nvPr/>
        </p:nvSpPr>
        <p:spPr>
          <a:xfrm>
            <a:off x="5589668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2EF9D5-BAED-4889-B4A5-1D537EDD8E9C}"/>
              </a:ext>
            </a:extLst>
          </p:cNvPr>
          <p:cNvSpPr txBox="1"/>
          <p:nvPr/>
        </p:nvSpPr>
        <p:spPr>
          <a:xfrm>
            <a:off x="6531540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7772D8-6FCA-4DB5-A604-2E1B075E3098}"/>
              </a:ext>
            </a:extLst>
          </p:cNvPr>
          <p:cNvSpPr txBox="1"/>
          <p:nvPr/>
        </p:nvSpPr>
        <p:spPr>
          <a:xfrm>
            <a:off x="7473412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CD912-9617-40C9-B864-9C8E3433A884}"/>
              </a:ext>
            </a:extLst>
          </p:cNvPr>
          <p:cNvSpPr txBox="1"/>
          <p:nvPr/>
        </p:nvSpPr>
        <p:spPr>
          <a:xfrm>
            <a:off x="8415285" y="2174086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SUN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F838B73-CB58-4ADA-99DD-4C803513C6C5}"/>
              </a:ext>
            </a:extLst>
          </p:cNvPr>
          <p:cNvGrpSpPr/>
          <p:nvPr/>
        </p:nvGrpSpPr>
        <p:grpSpPr>
          <a:xfrm>
            <a:off x="2764052" y="2761831"/>
            <a:ext cx="6584444" cy="749230"/>
            <a:chOff x="-858077" y="2199580"/>
            <a:chExt cx="7777874" cy="100332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06F09F-0E54-4D5B-889D-091388254994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D88070-DDF7-4DF6-89C9-A8276D67892F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632B75-4B58-4594-967F-D6C67841B643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AF5DC1-FB81-47A8-B2D6-63090A02E57C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C014FC-D4A0-48CE-AAC2-87AF7D9CFB98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B78AF3-FB83-40E7-8091-B45608D7C883}"/>
                </a:ext>
              </a:extLst>
            </p:cNvPr>
            <p:cNvSpPr txBox="1"/>
            <p:nvPr/>
          </p:nvSpPr>
          <p:spPr>
            <a:xfrm>
              <a:off x="-858077" y="2873127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91F5E2-C113-4311-9A4D-93761286AE89}"/>
                </a:ext>
              </a:extLst>
            </p:cNvPr>
            <p:cNvSpPr txBox="1"/>
            <p:nvPr/>
          </p:nvSpPr>
          <p:spPr>
            <a:xfrm>
              <a:off x="262825" y="2884269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573B9A-91FD-4DA6-A88C-58794078EF53}"/>
              </a:ext>
            </a:extLst>
          </p:cNvPr>
          <p:cNvGrpSpPr/>
          <p:nvPr/>
        </p:nvGrpSpPr>
        <p:grpSpPr>
          <a:xfrm>
            <a:off x="2759320" y="3273118"/>
            <a:ext cx="6542665" cy="762498"/>
            <a:chOff x="-808725" y="2199580"/>
            <a:chExt cx="7728522" cy="10210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344B7D-15E3-4F74-A8C4-007432366840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66E13A-B1FE-4A13-AB10-EACEE3CDC87E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CF5026-5368-460A-A63D-5A58980FB082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4B16336-D7AF-4F59-8155-01988FF555F6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35F191-A542-4998-9A52-111234C0A56F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D5E2C3-0DCF-4731-9961-9EE9B0316CC0}"/>
                </a:ext>
              </a:extLst>
            </p:cNvPr>
            <p:cNvSpPr txBox="1"/>
            <p:nvPr/>
          </p:nvSpPr>
          <p:spPr>
            <a:xfrm>
              <a:off x="-808725" y="2902037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8FA0CE-354B-456D-879E-497767205FE7}"/>
                </a:ext>
              </a:extLst>
            </p:cNvPr>
            <p:cNvSpPr txBox="1"/>
            <p:nvPr/>
          </p:nvSpPr>
          <p:spPr>
            <a:xfrm>
              <a:off x="317767" y="288426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4469589-1DEA-4001-959F-987873963BB1}"/>
              </a:ext>
            </a:extLst>
          </p:cNvPr>
          <p:cNvGrpSpPr/>
          <p:nvPr/>
        </p:nvGrpSpPr>
        <p:grpSpPr>
          <a:xfrm>
            <a:off x="2759320" y="3784406"/>
            <a:ext cx="6542665" cy="800287"/>
            <a:chOff x="-808725" y="2199580"/>
            <a:chExt cx="7728522" cy="107170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7F0679-C8BD-4E1D-B175-6F782A1A8D9E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8D84959-129E-4184-A357-01D0116381A4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EE0BD9-C012-40CD-AF21-3074CAC26D34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34D7DC-D6DA-406B-AF3F-D496330E9AD3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23C56E-EE88-414F-B09C-C3311E05F5CA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209E446-FC74-47AF-AC26-DB39F41A648B}"/>
                </a:ext>
              </a:extLst>
            </p:cNvPr>
            <p:cNvSpPr txBox="1"/>
            <p:nvPr/>
          </p:nvSpPr>
          <p:spPr>
            <a:xfrm>
              <a:off x="-808725" y="295242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B59D8D-9594-488E-9AC0-F80106C0B005}"/>
                </a:ext>
              </a:extLst>
            </p:cNvPr>
            <p:cNvSpPr txBox="1"/>
            <p:nvPr/>
          </p:nvSpPr>
          <p:spPr>
            <a:xfrm>
              <a:off x="327362" y="2952642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C61D10-F71E-4827-9306-E5459B95B8A8}"/>
              </a:ext>
            </a:extLst>
          </p:cNvPr>
          <p:cNvSpPr/>
          <p:nvPr/>
        </p:nvSpPr>
        <p:spPr>
          <a:xfrm>
            <a:off x="5741317" y="4372518"/>
            <a:ext cx="3712616" cy="212015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9B94006-02EC-484E-BC41-DD28FF5216DD}"/>
              </a:ext>
            </a:extLst>
          </p:cNvPr>
          <p:cNvGrpSpPr/>
          <p:nvPr/>
        </p:nvGrpSpPr>
        <p:grpSpPr>
          <a:xfrm>
            <a:off x="2759320" y="4364196"/>
            <a:ext cx="6569974" cy="749320"/>
            <a:chOff x="-840982" y="2199580"/>
            <a:chExt cx="7760779" cy="10034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9A6DE35-365B-4DE1-8351-13CE686B5407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C92FBE-B7F5-4A09-8809-B4F0CF78FDC7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A8AFF5-ABB0-4FB4-AE8D-BD3DA6FA7B67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CC1632-05E8-43BA-8FBE-42CC2943A110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51E7541-8917-4299-B04C-875D4BE77CFA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B7012B-7D88-4EA7-939B-3474D3F375C1}"/>
                </a:ext>
              </a:extLst>
            </p:cNvPr>
            <p:cNvSpPr txBox="1"/>
            <p:nvPr/>
          </p:nvSpPr>
          <p:spPr>
            <a:xfrm>
              <a:off x="-840982" y="2836786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20525B-201B-4F90-9F18-F06A7952169C}"/>
                </a:ext>
              </a:extLst>
            </p:cNvPr>
            <p:cNvSpPr txBox="1"/>
            <p:nvPr/>
          </p:nvSpPr>
          <p:spPr>
            <a:xfrm>
              <a:off x="277587" y="2884389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AD0F572-C519-405B-9DE6-8795E971C9F8}"/>
              </a:ext>
            </a:extLst>
          </p:cNvPr>
          <p:cNvSpPr txBox="1"/>
          <p:nvPr/>
        </p:nvSpPr>
        <p:spPr>
          <a:xfrm>
            <a:off x="5589668" y="1332311"/>
            <a:ext cx="914286" cy="511607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2709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D07FBC8-90F3-49BF-A64C-DED4E8909ECA}"/>
              </a:ext>
            </a:extLst>
          </p:cNvPr>
          <p:cNvSpPr/>
          <p:nvPr/>
        </p:nvSpPr>
        <p:spPr>
          <a:xfrm flipV="1">
            <a:off x="3025651" y="4904858"/>
            <a:ext cx="1287862" cy="263379"/>
          </a:xfrm>
          <a:prstGeom prst="rect">
            <a:avLst/>
          </a:prstGeom>
          <a:solidFill>
            <a:srgbClr val="1D62F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1EB6CA6-E954-408A-943F-14DB66ECE92E}"/>
              </a:ext>
            </a:extLst>
          </p:cNvPr>
          <p:cNvGrpSpPr/>
          <p:nvPr/>
        </p:nvGrpSpPr>
        <p:grpSpPr>
          <a:xfrm>
            <a:off x="2838520" y="4913178"/>
            <a:ext cx="1754921" cy="237942"/>
            <a:chOff x="6952383" y="2199580"/>
            <a:chExt cx="2210578" cy="19342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5C9EAD-64A4-45C9-9F91-D088D1A63418}"/>
                </a:ext>
              </a:extLst>
            </p:cNvPr>
            <p:cNvSpPr txBox="1"/>
            <p:nvPr/>
          </p:nvSpPr>
          <p:spPr>
            <a:xfrm>
              <a:off x="6952383" y="2199580"/>
              <a:ext cx="1080000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C742AC2-3006-4212-B7F8-166A467ADB0F}"/>
                </a:ext>
              </a:extLst>
            </p:cNvPr>
            <p:cNvSpPr txBox="1"/>
            <p:nvPr/>
          </p:nvSpPr>
          <p:spPr>
            <a:xfrm>
              <a:off x="8082963" y="2199580"/>
              <a:ext cx="1079998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478BEEC-0B6C-4142-B9FA-1E69BAD78EF9}"/>
              </a:ext>
            </a:extLst>
          </p:cNvPr>
          <p:cNvGrpSpPr/>
          <p:nvPr/>
        </p:nvGrpSpPr>
        <p:grpSpPr>
          <a:xfrm>
            <a:off x="4678871" y="4779489"/>
            <a:ext cx="176781" cy="188200"/>
            <a:chOff x="8713043" y="1908101"/>
            <a:chExt cx="417646" cy="504056"/>
          </a:xfrm>
        </p:grpSpPr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id="{38D3776D-5EDF-46FC-8539-23D568454B53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이등변 삼각형 117">
              <a:extLst>
                <a:ext uri="{FF2B5EF4-FFF2-40B4-BE49-F238E27FC236}">
                  <a16:creationId xmlns:a16="http://schemas.microsoft.com/office/drawing/2014/main" id="{BCB5B730-60C8-4793-ADA0-7BF319CEA818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C474FCF-9575-4E18-983C-A5C5A6C1360C}"/>
              </a:ext>
            </a:extLst>
          </p:cNvPr>
          <p:cNvGrpSpPr/>
          <p:nvPr/>
        </p:nvGrpSpPr>
        <p:grpSpPr>
          <a:xfrm>
            <a:off x="4862484" y="4716898"/>
            <a:ext cx="121229" cy="129060"/>
            <a:chOff x="8713043" y="1908101"/>
            <a:chExt cx="417646" cy="504056"/>
          </a:xfrm>
        </p:grpSpPr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F3B732A6-DE52-481B-9A1C-63F5CA7C6D6F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이등변 삼각형 124">
              <a:extLst>
                <a:ext uri="{FF2B5EF4-FFF2-40B4-BE49-F238E27FC236}">
                  <a16:creationId xmlns:a16="http://schemas.microsoft.com/office/drawing/2014/main" id="{4A15E89F-0943-4507-AA26-70B5370AC72C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964BCB-A2F4-490B-A889-59E972EA964A}"/>
              </a:ext>
            </a:extLst>
          </p:cNvPr>
          <p:cNvSpPr txBox="1"/>
          <p:nvPr/>
        </p:nvSpPr>
        <p:spPr>
          <a:xfrm>
            <a:off x="4614124" y="5190764"/>
            <a:ext cx="964942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ko-KR" altLang="en-US" sz="762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en-US" altLang="ko-KR" sz="762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1D65FC1-A6AA-44DF-BD6B-9FEFEBFB3354}"/>
              </a:ext>
            </a:extLst>
          </p:cNvPr>
          <p:cNvGrpSpPr/>
          <p:nvPr/>
        </p:nvGrpSpPr>
        <p:grpSpPr>
          <a:xfrm>
            <a:off x="4867583" y="4818110"/>
            <a:ext cx="458024" cy="355692"/>
            <a:chOff x="7380607" y="2174451"/>
            <a:chExt cx="541041" cy="476322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5F5B269E-641D-413B-B919-C84DF34D1675}"/>
                </a:ext>
              </a:extLst>
            </p:cNvPr>
            <p:cNvSpPr/>
            <p:nvPr/>
          </p:nvSpPr>
          <p:spPr>
            <a:xfrm>
              <a:off x="7443538" y="2218725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B03E1B8-555A-4FF9-9718-C6167B2A379B}"/>
                </a:ext>
              </a:extLst>
            </p:cNvPr>
            <p:cNvSpPr/>
            <p:nvPr/>
          </p:nvSpPr>
          <p:spPr>
            <a:xfrm>
              <a:off x="7443538" y="2174451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F547BDC-E2D9-45E5-9C65-7F620CBBB8EB}"/>
                </a:ext>
              </a:extLst>
            </p:cNvPr>
            <p:cNvSpPr/>
            <p:nvPr/>
          </p:nvSpPr>
          <p:spPr>
            <a:xfrm>
              <a:off x="7380607" y="2215074"/>
              <a:ext cx="541041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D833F24-7FFF-4308-A362-D1BAE8B54574}"/>
              </a:ext>
            </a:extLst>
          </p:cNvPr>
          <p:cNvSpPr txBox="1"/>
          <p:nvPr/>
        </p:nvSpPr>
        <p:spPr>
          <a:xfrm>
            <a:off x="4660697" y="4886332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14FF46A8-9A69-48FC-8D65-B31535C48E28}"/>
              </a:ext>
            </a:extLst>
          </p:cNvPr>
          <p:cNvCxnSpPr>
            <a:cxnSpLocks/>
          </p:cNvCxnSpPr>
          <p:nvPr/>
        </p:nvCxnSpPr>
        <p:spPr>
          <a:xfrm flipH="1">
            <a:off x="9453933" y="3784405"/>
            <a:ext cx="178902" cy="3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2478D64-5376-4572-A411-95ADBBEA0A48}"/>
              </a:ext>
            </a:extLst>
          </p:cNvPr>
          <p:cNvSpPr txBox="1"/>
          <p:nvPr/>
        </p:nvSpPr>
        <p:spPr>
          <a:xfrm>
            <a:off x="8858385" y="3349208"/>
            <a:ext cx="175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 알고리즘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7748BA5-56D8-48F9-82C7-0E04C787A610}"/>
              </a:ext>
            </a:extLst>
          </p:cNvPr>
          <p:cNvCxnSpPr>
            <a:cxnSpLocks/>
          </p:cNvCxnSpPr>
          <p:nvPr/>
        </p:nvCxnSpPr>
        <p:spPr>
          <a:xfrm flipV="1">
            <a:off x="8120667" y="4753772"/>
            <a:ext cx="0" cy="2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08933C6-F797-448C-B64B-191AF0C0A6F7}"/>
              </a:ext>
            </a:extLst>
          </p:cNvPr>
          <p:cNvSpPr txBox="1"/>
          <p:nvPr/>
        </p:nvSpPr>
        <p:spPr>
          <a:xfrm>
            <a:off x="7364120" y="5094264"/>
            <a:ext cx="173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완성 기능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98CC421-4462-49E9-8BC9-B0BED44B6689}"/>
              </a:ext>
            </a:extLst>
          </p:cNvPr>
          <p:cNvCxnSpPr>
            <a:cxnSpLocks/>
          </p:cNvCxnSpPr>
          <p:nvPr/>
        </p:nvCxnSpPr>
        <p:spPr>
          <a:xfrm>
            <a:off x="2720067" y="4669448"/>
            <a:ext cx="216024" cy="14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2F4F6BE-39FC-403F-918D-77591439F005}"/>
              </a:ext>
            </a:extLst>
          </p:cNvPr>
          <p:cNvSpPr txBox="1"/>
          <p:nvPr/>
        </p:nvSpPr>
        <p:spPr>
          <a:xfrm>
            <a:off x="1701834" y="4300116"/>
            <a:ext cx="114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9157E-E82B-4264-B65F-2F96846FBFF3}"/>
              </a:ext>
            </a:extLst>
          </p:cNvPr>
          <p:cNvSpPr txBox="1"/>
          <p:nvPr/>
        </p:nvSpPr>
        <p:spPr>
          <a:xfrm>
            <a:off x="1513418" y="203200"/>
            <a:ext cx="3593683" cy="707886"/>
          </a:xfrm>
          <a:prstGeom prst="rect">
            <a:avLst/>
          </a:prstGeom>
          <a:solidFill>
            <a:srgbClr val="F7F4E3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일정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F3BD66-7E6C-4D07-86F6-ED7EAD9718C7}"/>
              </a:ext>
            </a:extLst>
          </p:cNvPr>
          <p:cNvSpPr txBox="1"/>
          <p:nvPr/>
        </p:nvSpPr>
        <p:spPr>
          <a:xfrm>
            <a:off x="10657418" y="6247486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48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42E4F37-B900-4525-82FD-5420CC521A4E}"/>
              </a:ext>
            </a:extLst>
          </p:cNvPr>
          <p:cNvCxnSpPr/>
          <p:nvPr/>
        </p:nvCxnSpPr>
        <p:spPr>
          <a:xfrm>
            <a:off x="1863725" y="2195003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내용 개체 틀 2">
            <a:extLst>
              <a:ext uri="{FF2B5EF4-FFF2-40B4-BE49-F238E27FC236}">
                <a16:creationId xmlns:a16="http://schemas.microsoft.com/office/drawing/2014/main" id="{1F528C33-62AB-4BDD-90B0-F54D33C10D58}"/>
              </a:ext>
            </a:extLst>
          </p:cNvPr>
          <p:cNvSpPr txBox="1">
            <a:spLocks/>
          </p:cNvSpPr>
          <p:nvPr/>
        </p:nvSpPr>
        <p:spPr>
          <a:xfrm>
            <a:off x="2104312" y="1150885"/>
            <a:ext cx="7871753" cy="500455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A56865D-DE8D-45A2-AB66-DA9B6D38E66C}"/>
              </a:ext>
            </a:extLst>
          </p:cNvPr>
          <p:cNvGrpSpPr/>
          <p:nvPr/>
        </p:nvGrpSpPr>
        <p:grpSpPr>
          <a:xfrm>
            <a:off x="1468189" y="1150885"/>
            <a:ext cx="9144000" cy="5121190"/>
            <a:chOff x="0" y="0"/>
            <a:chExt cx="10801351" cy="68580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8947C6F-670F-4411-A654-3290C00BC606}"/>
                </a:ext>
              </a:extLst>
            </p:cNvPr>
            <p:cNvSpPr/>
            <p:nvPr/>
          </p:nvSpPr>
          <p:spPr>
            <a:xfrm>
              <a:off x="0" y="0"/>
              <a:ext cx="10801351" cy="6858000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1B51873-E254-4E8D-9DEA-3308961329FC}"/>
                </a:ext>
              </a:extLst>
            </p:cNvPr>
            <p:cNvSpPr/>
            <p:nvPr/>
          </p:nvSpPr>
          <p:spPr>
            <a:xfrm>
              <a:off x="212049" y="230023"/>
              <a:ext cx="10377254" cy="6375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 dirty="0">
                <a:solidFill>
                  <a:srgbClr val="1D62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0A41F49-167B-4611-BEEE-C660C17F131A}"/>
              </a:ext>
            </a:extLst>
          </p:cNvPr>
          <p:cNvCxnSpPr/>
          <p:nvPr/>
        </p:nvCxnSpPr>
        <p:spPr>
          <a:xfrm>
            <a:off x="2727821" y="2843075"/>
            <a:ext cx="662473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555293D-BE04-44E2-8851-51E38582934D}"/>
              </a:ext>
            </a:extLst>
          </p:cNvPr>
          <p:cNvGrpSpPr/>
          <p:nvPr/>
        </p:nvGrpSpPr>
        <p:grpSpPr>
          <a:xfrm>
            <a:off x="2771806" y="3166148"/>
            <a:ext cx="1856159" cy="237942"/>
            <a:chOff x="6952383" y="2199580"/>
            <a:chExt cx="2192588" cy="31863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43F17C2-4931-4C7F-85A3-9B49CFE2F2C8}"/>
                </a:ext>
              </a:extLst>
            </p:cNvPr>
            <p:cNvSpPr txBox="1"/>
            <p:nvPr/>
          </p:nvSpPr>
          <p:spPr>
            <a:xfrm>
              <a:off x="6952383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B943692-0502-43B3-B5C0-CC51203864A9}"/>
                </a:ext>
              </a:extLst>
            </p:cNvPr>
            <p:cNvSpPr txBox="1"/>
            <p:nvPr/>
          </p:nvSpPr>
          <p:spPr>
            <a:xfrm>
              <a:off x="806497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2838892-8ADF-4E94-B6B2-714C5AE1D6DE}"/>
              </a:ext>
            </a:extLst>
          </p:cNvPr>
          <p:cNvSpPr txBox="1"/>
          <p:nvPr/>
        </p:nvSpPr>
        <p:spPr>
          <a:xfrm>
            <a:off x="2771806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38D5D6-8FF0-4F34-8166-855B4400BF02}"/>
              </a:ext>
            </a:extLst>
          </p:cNvPr>
          <p:cNvSpPr txBox="1"/>
          <p:nvPr/>
        </p:nvSpPr>
        <p:spPr>
          <a:xfrm>
            <a:off x="3713679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02602EA-B720-4BA2-AD87-D9C143524D93}"/>
              </a:ext>
            </a:extLst>
          </p:cNvPr>
          <p:cNvSpPr txBox="1"/>
          <p:nvPr/>
        </p:nvSpPr>
        <p:spPr>
          <a:xfrm>
            <a:off x="4655551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74A90A-1C69-440A-ABF6-C2BCE780B02A}"/>
              </a:ext>
            </a:extLst>
          </p:cNvPr>
          <p:cNvSpPr txBox="1"/>
          <p:nvPr/>
        </p:nvSpPr>
        <p:spPr>
          <a:xfrm>
            <a:off x="5597422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C6CE0D-C5FF-4CAE-8582-5313AAC05CD8}"/>
              </a:ext>
            </a:extLst>
          </p:cNvPr>
          <p:cNvSpPr txBox="1"/>
          <p:nvPr/>
        </p:nvSpPr>
        <p:spPr>
          <a:xfrm>
            <a:off x="6539294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FRI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4A43E-8A3D-45CD-8A66-AD1671A1D5AB}"/>
              </a:ext>
            </a:extLst>
          </p:cNvPr>
          <p:cNvSpPr txBox="1"/>
          <p:nvPr/>
        </p:nvSpPr>
        <p:spPr>
          <a:xfrm>
            <a:off x="7481166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B83FCD-5658-4E6B-933E-1DBDBB8C5473}"/>
              </a:ext>
            </a:extLst>
          </p:cNvPr>
          <p:cNvSpPr txBox="1"/>
          <p:nvPr/>
        </p:nvSpPr>
        <p:spPr>
          <a:xfrm>
            <a:off x="8423039" y="2597179"/>
            <a:ext cx="914286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762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438AD0-2772-4671-93E5-A027AFC505A6}"/>
              </a:ext>
            </a:extLst>
          </p:cNvPr>
          <p:cNvSpPr txBox="1"/>
          <p:nvPr/>
        </p:nvSpPr>
        <p:spPr>
          <a:xfrm>
            <a:off x="4655273" y="3184924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477796D-344F-4B2A-8E92-9E5372C5DF18}"/>
              </a:ext>
            </a:extLst>
          </p:cNvPr>
          <p:cNvGrpSpPr/>
          <p:nvPr/>
        </p:nvGrpSpPr>
        <p:grpSpPr>
          <a:xfrm>
            <a:off x="2767074" y="3696211"/>
            <a:ext cx="6542665" cy="762498"/>
            <a:chOff x="-808725" y="2199580"/>
            <a:chExt cx="7728522" cy="102109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613BE81-091E-44DF-92D3-716B89E84182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9813C51-7922-4D01-BF20-DDA0440C5B65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57C9BAB-10CB-45E8-8482-391623A5FACA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81B03F8-45D4-4BA1-A987-0B6B09B9557C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CB4D481-B8AD-4399-BA6A-555DC385028C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250232-0F94-4EDA-B3E2-965B46E03829}"/>
                </a:ext>
              </a:extLst>
            </p:cNvPr>
            <p:cNvSpPr txBox="1"/>
            <p:nvPr/>
          </p:nvSpPr>
          <p:spPr>
            <a:xfrm>
              <a:off x="-808725" y="2902037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E5D7DB-84D4-495A-BEF7-AE524E4E4BB1}"/>
                </a:ext>
              </a:extLst>
            </p:cNvPr>
            <p:cNvSpPr txBox="1"/>
            <p:nvPr/>
          </p:nvSpPr>
          <p:spPr>
            <a:xfrm>
              <a:off x="317767" y="288426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14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0318AE0-2256-452D-814C-1D00F1EF0C19}"/>
              </a:ext>
            </a:extLst>
          </p:cNvPr>
          <p:cNvGrpSpPr/>
          <p:nvPr/>
        </p:nvGrpSpPr>
        <p:grpSpPr>
          <a:xfrm>
            <a:off x="2767074" y="4207499"/>
            <a:ext cx="6542665" cy="800287"/>
            <a:chOff x="-808725" y="2199580"/>
            <a:chExt cx="7728522" cy="107170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493DFD0-A36E-4451-A3B6-82C91905532C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6CE1291-1DA7-445C-8123-578880F2B04C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9BDFA1D-2584-4BF6-BA1F-2E8768FB5431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9CC7F02-2A39-44CE-A45C-7EACD2A81105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7A1C2F7-9727-4A4E-B1A8-F940FCB31E68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19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EB719B9-4AAF-4509-B870-1635468753DF}"/>
                </a:ext>
              </a:extLst>
            </p:cNvPr>
            <p:cNvSpPr txBox="1"/>
            <p:nvPr/>
          </p:nvSpPr>
          <p:spPr>
            <a:xfrm>
              <a:off x="-808725" y="2952428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E957C5A-10B9-4FBB-AE6A-FF30153C199A}"/>
                </a:ext>
              </a:extLst>
            </p:cNvPr>
            <p:cNvSpPr txBox="1"/>
            <p:nvPr/>
          </p:nvSpPr>
          <p:spPr>
            <a:xfrm>
              <a:off x="361512" y="2952642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</a:p>
          </p:txBody>
        </p: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DBEAE5B-523C-4E0F-99F2-863052172F1C}"/>
              </a:ext>
            </a:extLst>
          </p:cNvPr>
          <p:cNvSpPr/>
          <p:nvPr/>
        </p:nvSpPr>
        <p:spPr>
          <a:xfrm>
            <a:off x="5662235" y="3223779"/>
            <a:ext cx="3712616" cy="212015"/>
          </a:xfrm>
          <a:prstGeom prst="rect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CB6F78C3-8BDB-4BE6-B9F2-C663744F0E1A}"/>
              </a:ext>
            </a:extLst>
          </p:cNvPr>
          <p:cNvGrpSpPr/>
          <p:nvPr/>
        </p:nvGrpSpPr>
        <p:grpSpPr>
          <a:xfrm>
            <a:off x="2767074" y="4787289"/>
            <a:ext cx="6569974" cy="749320"/>
            <a:chOff x="-840982" y="2199580"/>
            <a:chExt cx="7760779" cy="100344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1A24B26-2430-4E3D-94EA-E332C6E5D512}"/>
                </a:ext>
              </a:extLst>
            </p:cNvPr>
            <p:cNvSpPr txBox="1"/>
            <p:nvPr/>
          </p:nvSpPr>
          <p:spPr>
            <a:xfrm>
              <a:off x="1389452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F41C893-C069-4DB5-8E0D-B3BB0979D5BE}"/>
                </a:ext>
              </a:extLst>
            </p:cNvPr>
            <p:cNvSpPr txBox="1"/>
            <p:nvPr/>
          </p:nvSpPr>
          <p:spPr>
            <a:xfrm>
              <a:off x="2502039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9913B87-CB6A-4033-AD29-658F5C43AE35}"/>
                </a:ext>
              </a:extLst>
            </p:cNvPr>
            <p:cNvSpPr txBox="1"/>
            <p:nvPr/>
          </p:nvSpPr>
          <p:spPr>
            <a:xfrm>
              <a:off x="3614625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36653F-2C89-45EA-95BD-E4E720480900}"/>
                </a:ext>
              </a:extLst>
            </p:cNvPr>
            <p:cNvSpPr txBox="1"/>
            <p:nvPr/>
          </p:nvSpPr>
          <p:spPr>
            <a:xfrm>
              <a:off x="4727211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432A5AF-B344-4F80-9E09-613E24AC127E}"/>
                </a:ext>
              </a:extLst>
            </p:cNvPr>
            <p:cNvSpPr txBox="1"/>
            <p:nvPr/>
          </p:nvSpPr>
          <p:spPr>
            <a:xfrm>
              <a:off x="5839797" y="2199580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26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9A09943-EA8F-4720-87C0-EBC10327AE84}"/>
                </a:ext>
              </a:extLst>
            </p:cNvPr>
            <p:cNvSpPr txBox="1"/>
            <p:nvPr/>
          </p:nvSpPr>
          <p:spPr>
            <a:xfrm>
              <a:off x="-840982" y="2836786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D889DE3-48D5-4811-A4B6-A14E242076A2}"/>
                </a:ext>
              </a:extLst>
            </p:cNvPr>
            <p:cNvSpPr txBox="1"/>
            <p:nvPr/>
          </p:nvSpPr>
          <p:spPr>
            <a:xfrm>
              <a:off x="277587" y="2884389"/>
              <a:ext cx="1080000" cy="318639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endPara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6369B954-941D-4144-88C6-4A8D987B0C34}"/>
              </a:ext>
            </a:extLst>
          </p:cNvPr>
          <p:cNvSpPr txBox="1"/>
          <p:nvPr/>
        </p:nvSpPr>
        <p:spPr>
          <a:xfrm>
            <a:off x="5597146" y="1512472"/>
            <a:ext cx="914286" cy="511607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2709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F3DED-1A67-44ED-B1D3-164F9B651C90}"/>
              </a:ext>
            </a:extLst>
          </p:cNvPr>
          <p:cNvSpPr/>
          <p:nvPr/>
        </p:nvSpPr>
        <p:spPr>
          <a:xfrm flipV="1">
            <a:off x="3112859" y="3678535"/>
            <a:ext cx="1287862" cy="263379"/>
          </a:xfrm>
          <a:prstGeom prst="rect">
            <a:avLst/>
          </a:prstGeom>
          <a:solidFill>
            <a:srgbClr val="1D62F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alpha val="0"/>
                </a:schemeClr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A2BBC8A-538F-4059-AE62-20EE51ACBA80}"/>
              </a:ext>
            </a:extLst>
          </p:cNvPr>
          <p:cNvGrpSpPr/>
          <p:nvPr/>
        </p:nvGrpSpPr>
        <p:grpSpPr>
          <a:xfrm>
            <a:off x="2846272" y="5336275"/>
            <a:ext cx="1754919" cy="237945"/>
            <a:chOff x="6952384" y="2199578"/>
            <a:chExt cx="2210577" cy="19342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B0F6175-93E5-4016-B8EA-A31CDFC35C1E}"/>
                </a:ext>
              </a:extLst>
            </p:cNvPr>
            <p:cNvSpPr txBox="1"/>
            <p:nvPr/>
          </p:nvSpPr>
          <p:spPr>
            <a:xfrm>
              <a:off x="6952384" y="2199578"/>
              <a:ext cx="1080000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27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0DCB60A-DFBC-4161-A3FA-5397F75A2238}"/>
                </a:ext>
              </a:extLst>
            </p:cNvPr>
            <p:cNvSpPr txBox="1"/>
            <p:nvPr/>
          </p:nvSpPr>
          <p:spPr>
            <a:xfrm>
              <a:off x="8082963" y="2199580"/>
              <a:ext cx="1079998" cy="193420"/>
            </a:xfrm>
            <a:prstGeom prst="rect">
              <a:avLst/>
            </a:prstGeom>
            <a:noFill/>
          </p:spPr>
          <p:txBody>
            <a:bodyPr wrap="square" lIns="93782" tIns="46891" rIns="93782" bIns="46891" rtlCol="0">
              <a:spAutoFit/>
            </a:bodyPr>
            <a:lstStyle/>
            <a:p>
              <a:pPr algn="ctr"/>
              <a:r>
                <a:rPr lang="en-US" altLang="ko-KR" sz="93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A62B263-F22D-4372-BF24-25FD25025B36}"/>
              </a:ext>
            </a:extLst>
          </p:cNvPr>
          <p:cNvGrpSpPr/>
          <p:nvPr/>
        </p:nvGrpSpPr>
        <p:grpSpPr>
          <a:xfrm>
            <a:off x="4630774" y="3474917"/>
            <a:ext cx="176781" cy="188200"/>
            <a:chOff x="8713043" y="1908101"/>
            <a:chExt cx="417646" cy="504056"/>
          </a:xfrm>
        </p:grpSpPr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A8A7C952-446A-4510-9DC1-7707D56A0E7E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2" name="이등변 삼각형 161">
              <a:extLst>
                <a:ext uri="{FF2B5EF4-FFF2-40B4-BE49-F238E27FC236}">
                  <a16:creationId xmlns:a16="http://schemas.microsoft.com/office/drawing/2014/main" id="{9D277423-8220-4013-B5A1-8839033F16D8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FD09D67-C677-4A78-B836-F22722638F02}"/>
              </a:ext>
            </a:extLst>
          </p:cNvPr>
          <p:cNvGrpSpPr/>
          <p:nvPr/>
        </p:nvGrpSpPr>
        <p:grpSpPr>
          <a:xfrm>
            <a:off x="4814387" y="3412326"/>
            <a:ext cx="121229" cy="129060"/>
            <a:chOff x="8713043" y="1908101"/>
            <a:chExt cx="417646" cy="504056"/>
          </a:xfrm>
        </p:grpSpPr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CC8F8515-93EE-4BB2-AFED-52C58161EFAB}"/>
                </a:ext>
              </a:extLst>
            </p:cNvPr>
            <p:cNvSpPr/>
            <p:nvPr/>
          </p:nvSpPr>
          <p:spPr>
            <a:xfrm>
              <a:off x="8713043" y="1908101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이등변 삼각형 164">
              <a:extLst>
                <a:ext uri="{FF2B5EF4-FFF2-40B4-BE49-F238E27FC236}">
                  <a16:creationId xmlns:a16="http://schemas.microsoft.com/office/drawing/2014/main" id="{4FA7EAB0-9A98-4C54-9BAD-6DD27E3EAEA5}"/>
                </a:ext>
              </a:extLst>
            </p:cNvPr>
            <p:cNvSpPr/>
            <p:nvPr/>
          </p:nvSpPr>
          <p:spPr>
            <a:xfrm rot="10800000">
              <a:off x="8713043" y="2052117"/>
              <a:ext cx="417646" cy="360040"/>
            </a:xfrm>
            <a:prstGeom prst="triangl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E0D8C4B-C987-42EF-9A49-212C2DAB93C9}"/>
              </a:ext>
            </a:extLst>
          </p:cNvPr>
          <p:cNvSpPr txBox="1"/>
          <p:nvPr/>
        </p:nvSpPr>
        <p:spPr>
          <a:xfrm>
            <a:off x="4591489" y="3989600"/>
            <a:ext cx="964942" cy="211974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ko-KR" altLang="en-US" sz="762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en-US" altLang="ko-KR" sz="762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D45D46D-CFDB-4DD5-B1C2-BF41A4147D72}"/>
              </a:ext>
            </a:extLst>
          </p:cNvPr>
          <p:cNvGrpSpPr/>
          <p:nvPr/>
        </p:nvGrpSpPr>
        <p:grpSpPr>
          <a:xfrm>
            <a:off x="4844948" y="3616946"/>
            <a:ext cx="458024" cy="355692"/>
            <a:chOff x="7380607" y="2174451"/>
            <a:chExt cx="541041" cy="476322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37A1132-C569-404C-AA9C-E7DF245D104D}"/>
                </a:ext>
              </a:extLst>
            </p:cNvPr>
            <p:cNvSpPr/>
            <p:nvPr/>
          </p:nvSpPr>
          <p:spPr>
            <a:xfrm>
              <a:off x="7443538" y="2218725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3224CDF-6AFD-4428-91D6-43063D1AE617}"/>
                </a:ext>
              </a:extLst>
            </p:cNvPr>
            <p:cNvSpPr/>
            <p:nvPr/>
          </p:nvSpPr>
          <p:spPr>
            <a:xfrm>
              <a:off x="7443538" y="2174451"/>
              <a:ext cx="432048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A96C891-CF8B-4915-86C8-0BE2C79FBC7B}"/>
                </a:ext>
              </a:extLst>
            </p:cNvPr>
            <p:cNvSpPr/>
            <p:nvPr/>
          </p:nvSpPr>
          <p:spPr>
            <a:xfrm>
              <a:off x="7380607" y="2215074"/>
              <a:ext cx="541041" cy="432048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E29B8361-A4E1-4D19-8CE7-8D7B489CB510}"/>
              </a:ext>
            </a:extLst>
          </p:cNvPr>
          <p:cNvCxnSpPr>
            <a:cxnSpLocks/>
          </p:cNvCxnSpPr>
          <p:nvPr/>
        </p:nvCxnSpPr>
        <p:spPr>
          <a:xfrm>
            <a:off x="2741145" y="3526952"/>
            <a:ext cx="216024" cy="14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E3F6187-AA1F-4E04-AB32-E65DEB8E83E2}"/>
              </a:ext>
            </a:extLst>
          </p:cNvPr>
          <p:cNvSpPr txBox="1"/>
          <p:nvPr/>
        </p:nvSpPr>
        <p:spPr>
          <a:xfrm>
            <a:off x="1722912" y="3157620"/>
            <a:ext cx="114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C9F6B5-7568-4B5E-B42E-E213BDC4C9B9}"/>
              </a:ext>
            </a:extLst>
          </p:cNvPr>
          <p:cNvSpPr txBox="1"/>
          <p:nvPr/>
        </p:nvSpPr>
        <p:spPr>
          <a:xfrm>
            <a:off x="5598289" y="5341335"/>
            <a:ext cx="857383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A50413B-5E1E-4BE4-9A94-9FF59C859F93}"/>
              </a:ext>
            </a:extLst>
          </p:cNvPr>
          <p:cNvSpPr txBox="1"/>
          <p:nvPr/>
        </p:nvSpPr>
        <p:spPr>
          <a:xfrm>
            <a:off x="4670384" y="5349634"/>
            <a:ext cx="857383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8C1D03D-AD0A-4D77-BD40-EDFB5B5D2897}"/>
              </a:ext>
            </a:extLst>
          </p:cNvPr>
          <p:cNvSpPr txBox="1"/>
          <p:nvPr/>
        </p:nvSpPr>
        <p:spPr>
          <a:xfrm>
            <a:off x="8367867" y="3210789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890941A-E502-49A1-8458-6210E89F2753}"/>
              </a:ext>
            </a:extLst>
          </p:cNvPr>
          <p:cNvSpPr txBox="1"/>
          <p:nvPr/>
        </p:nvSpPr>
        <p:spPr>
          <a:xfrm>
            <a:off x="7504335" y="3205233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BAAF834-A8E6-464B-A8C6-650936E31B44}"/>
              </a:ext>
            </a:extLst>
          </p:cNvPr>
          <p:cNvSpPr txBox="1"/>
          <p:nvPr/>
        </p:nvSpPr>
        <p:spPr>
          <a:xfrm>
            <a:off x="6550740" y="3202991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9105BA6-FA59-4294-87CE-23C39ED3DFE3}"/>
              </a:ext>
            </a:extLst>
          </p:cNvPr>
          <p:cNvSpPr txBox="1"/>
          <p:nvPr/>
        </p:nvSpPr>
        <p:spPr>
          <a:xfrm>
            <a:off x="5597495" y="3202991"/>
            <a:ext cx="914286" cy="237942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F225CCB-F0F1-4084-A736-7248AE54C993}"/>
              </a:ext>
            </a:extLst>
          </p:cNvPr>
          <p:cNvSpPr txBox="1"/>
          <p:nvPr/>
        </p:nvSpPr>
        <p:spPr>
          <a:xfrm>
            <a:off x="2863107" y="3693457"/>
            <a:ext cx="857384" cy="237943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7E39DDF-76A9-4390-9B50-515305AFBD39}"/>
              </a:ext>
            </a:extLst>
          </p:cNvPr>
          <p:cNvSpPr txBox="1"/>
          <p:nvPr/>
        </p:nvSpPr>
        <p:spPr>
          <a:xfrm>
            <a:off x="3770583" y="3694002"/>
            <a:ext cx="857382" cy="237943"/>
          </a:xfrm>
          <a:prstGeom prst="rect">
            <a:avLst/>
          </a:prstGeom>
          <a:noFill/>
        </p:spPr>
        <p:txBody>
          <a:bodyPr wrap="square" lIns="93782" tIns="46891" rIns="93782" bIns="46891" rtlCol="0">
            <a:spAutoFit/>
          </a:bodyPr>
          <a:lstStyle/>
          <a:p>
            <a:pPr algn="ctr"/>
            <a:r>
              <a:rPr lang="en-US" altLang="ko-KR" sz="93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D38A777-3377-4DEC-B757-55D217681E80}"/>
              </a:ext>
            </a:extLst>
          </p:cNvPr>
          <p:cNvSpPr txBox="1"/>
          <p:nvPr/>
        </p:nvSpPr>
        <p:spPr>
          <a:xfrm>
            <a:off x="9037851" y="363680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 표시줄</a:t>
            </a:r>
            <a:endParaRPr lang="en-US" altLang="ko-KR" dirty="0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0C6CC75-937C-48CC-B938-33FD7C698D6C}"/>
              </a:ext>
            </a:extLst>
          </p:cNvPr>
          <p:cNvCxnSpPr>
            <a:cxnSpLocks/>
          </p:cNvCxnSpPr>
          <p:nvPr/>
        </p:nvCxnSpPr>
        <p:spPr>
          <a:xfrm flipH="1" flipV="1">
            <a:off x="9414161" y="3422867"/>
            <a:ext cx="161712" cy="1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5BAF577-FBCC-49FE-800A-04058329AF53}"/>
              </a:ext>
            </a:extLst>
          </p:cNvPr>
          <p:cNvSpPr txBox="1"/>
          <p:nvPr/>
        </p:nvSpPr>
        <p:spPr>
          <a:xfrm>
            <a:off x="9282153" y="2621532"/>
            <a:ext cx="12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기능</a:t>
            </a:r>
            <a:endParaRPr lang="en-US" altLang="ko-KR" dirty="0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6F043F1-DBF7-4D99-9E21-686617870550}"/>
              </a:ext>
            </a:extLst>
          </p:cNvPr>
          <p:cNvCxnSpPr>
            <a:cxnSpLocks/>
          </p:cNvCxnSpPr>
          <p:nvPr/>
        </p:nvCxnSpPr>
        <p:spPr>
          <a:xfrm flipH="1">
            <a:off x="9436686" y="2935109"/>
            <a:ext cx="139187" cy="2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01CC1BB-E5EF-459E-953C-16CC8122D474}"/>
              </a:ext>
            </a:extLst>
          </p:cNvPr>
          <p:cNvSpPr txBox="1"/>
          <p:nvPr/>
        </p:nvSpPr>
        <p:spPr>
          <a:xfrm>
            <a:off x="1468189" y="272920"/>
            <a:ext cx="3593683" cy="707886"/>
          </a:xfrm>
          <a:prstGeom prst="rect">
            <a:avLst/>
          </a:prstGeom>
          <a:solidFill>
            <a:srgbClr val="F7F4E3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일정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B6FB50-EBCE-4DE2-A783-73864D55885F}"/>
              </a:ext>
            </a:extLst>
          </p:cNvPr>
          <p:cNvSpPr txBox="1"/>
          <p:nvPr/>
        </p:nvSpPr>
        <p:spPr>
          <a:xfrm>
            <a:off x="10612189" y="6257488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63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280592" y="1268760"/>
            <a:ext cx="3960440" cy="3960440"/>
          </a:xfrm>
          <a:prstGeom prst="rect">
            <a:avLst/>
          </a:prstGeom>
          <a:solidFill>
            <a:srgbClr val="73C0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aleway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60777" y="3315211"/>
            <a:ext cx="345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2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88124" y="1412776"/>
            <a:ext cx="24482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pc="-1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03</a:t>
            </a:r>
            <a:endParaRPr lang="ko-KR" altLang="en-US" sz="11500" spc="-100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779827" y="3012718"/>
            <a:ext cx="34582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DC07AD-48C4-4C33-837E-842037C34E70}"/>
              </a:ext>
            </a:extLst>
          </p:cNvPr>
          <p:cNvSpPr txBox="1"/>
          <p:nvPr/>
        </p:nvSpPr>
        <p:spPr>
          <a:xfrm>
            <a:off x="6655245" y="1910152"/>
            <a:ext cx="4485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001.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게임판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(128x128)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002. 6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종류 타일 놓기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자동완성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</a:pP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004.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승리 판별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FDA94-A808-4B30-8107-54FA2610FD0F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71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646" y="203737"/>
              <a:ext cx="69762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20" y="6039205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5092" y="6081231"/>
            <a:ext cx="155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게임판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3FFC5-C34E-41DD-986B-05C8FCC70D35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294212-06FA-4CF9-9381-6A573973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66" y="645873"/>
            <a:ext cx="10389140" cy="51945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89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734" y="203737"/>
            <a:ext cx="1610007" cy="400110"/>
            <a:chOff x="-7734" y="203737"/>
            <a:chExt cx="1610007" cy="400110"/>
          </a:xfrm>
          <a:solidFill>
            <a:srgbClr val="73C0BA"/>
          </a:solidFill>
        </p:grpSpPr>
        <p:sp>
          <p:nvSpPr>
            <p:cNvPr id="11" name="직사각형 1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4646" y="203737"/>
              <a:ext cx="69762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결과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559920" y="6039205"/>
            <a:ext cx="2604856" cy="453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7506" y="6081231"/>
            <a:ext cx="19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prstClr val="black"/>
                    </a:gs>
                  </a:gsLst>
                  <a:path path="circle">
                    <a:fillToRect l="100000" t="100000"/>
                  </a:path>
                </a:gra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타일 놓기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E1DDD-B8DF-4F4A-BA1A-53B41D9EE22C}"/>
              </a:ext>
            </a:extLst>
          </p:cNvPr>
          <p:cNvSpPr txBox="1"/>
          <p:nvPr/>
        </p:nvSpPr>
        <p:spPr>
          <a:xfrm>
            <a:off x="10628284" y="6081231"/>
            <a:ext cx="6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3E5CB-0102-473D-80EA-39868CB9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6" y="645873"/>
            <a:ext cx="10466962" cy="52334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11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7|2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4.5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4.5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273</Words>
  <Application>Microsoft Office PowerPoint</Application>
  <PresentationFormat>와이드스크린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Noto Sans Korean Bold</vt:lpstr>
      <vt:lpstr>Raleway</vt:lpstr>
      <vt:lpstr>나눔바른고딕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정종선</cp:lastModifiedBy>
  <cp:revision>404</cp:revision>
  <dcterms:created xsi:type="dcterms:W3CDTF">2017-02-25T07:24:27Z</dcterms:created>
  <dcterms:modified xsi:type="dcterms:W3CDTF">2017-11-08T04:25:53Z</dcterms:modified>
</cp:coreProperties>
</file>