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removePersonalInfoOnSave="1" saveSubsetFonts="1">
  <p:sldMasterIdLst>
    <p:sldMasterId id="2147483663" r:id="rId16"/>
  </p:sldMasterIdLst>
  <p:notesMasterIdLst>
    <p:notesMasterId r:id="rId20"/>
  </p:notesMasterIdLst>
  <p:handoutMasterIdLst>
    <p:handoutMasterId r:id="rId18"/>
  </p:handoutMasterIdLst>
  <p:sldIdLst>
    <p:sldId id="256" r:id="rId22"/>
    <p:sldId id="265" r:id="rId24"/>
    <p:sldId id="267" r:id="rId26"/>
    <p:sldId id="269" r:id="rId28"/>
    <p:sldId id="271" r:id="rId29"/>
    <p:sldId id="274" r:id="rId31"/>
    <p:sldId id="275" r:id="rId33"/>
    <p:sldId id="276" r:id="rId35"/>
    <p:sldId id="272" r:id="rId37"/>
    <p:sldId id="273" r:id="rId3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pos="3838" userDrawn="1">
          <p15:clr>
            <a:srgbClr val="A4A3A4"/>
          </p15:clr>
        </p15:guide>
        <p15:guide id="2" orient="horz" pos="2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981" autoAdjust="0"/>
    <p:restoredTop sz="90398" autoAdjust="0"/>
  </p:normalViewPr>
  <p:slideViewPr>
    <p:cSldViewPr snapToGrid="1" snapToObjects="1">
      <p:cViewPr varScale="1">
        <p:scale>
          <a:sx n="65" d="100"/>
          <a:sy n="65" d="100"/>
        </p:scale>
        <p:origin x="102" y="348"/>
      </p:cViewPr>
      <p:guideLst>
        <p:guide pos="3838"/>
        <p:guide orient="horz" pos="21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1" snapToObjects="1">
      <p:cViewPr varScale="1">
        <p:scale>
          <a:sx n="100" d="100"/>
          <a:sy n="100" d="100"/>
        </p:scale>
        <p:origin x="3552" y="72"/>
      </p:cViewPr>
      <p:guideLst>
        <p:guide pos="3838"/>
        <p:guide orient="horz" pos="215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customXml" Target="../customXml/item3.xml"></Relationship><Relationship Id="rId2" Type="http://schemas.openxmlformats.org/officeDocument/2006/relationships/customXml" Target="../customXml/item2.xml"></Relationship><Relationship Id="rId3" Type="http://schemas.openxmlformats.org/officeDocument/2006/relationships/tableStyles" Target="tableStyles.xml"></Relationship><Relationship Id="rId4" Type="http://schemas.openxmlformats.org/officeDocument/2006/relationships/customXml" Target="../customXml/item1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handoutMaster" Target="handoutMasters/handoutMaster1.xml"></Relationship><Relationship Id="rId20" Type="http://schemas.openxmlformats.org/officeDocument/2006/relationships/notesMaster" Target="notesMasters/notesMaster1.xml"></Relationship><Relationship Id="rId22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6" Type="http://schemas.openxmlformats.org/officeDocument/2006/relationships/slide" Target="slides/slide3.xml"></Relationship><Relationship Id="rId28" Type="http://schemas.openxmlformats.org/officeDocument/2006/relationships/slide" Target="slides/slide4.xml"></Relationship><Relationship Id="rId29" Type="http://schemas.openxmlformats.org/officeDocument/2006/relationships/slide" Target="slides/slide5.xml"></Relationship><Relationship Id="rId31" Type="http://schemas.openxmlformats.org/officeDocument/2006/relationships/slide" Target="slides/slide6.xml"></Relationship><Relationship Id="rId33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7" Type="http://schemas.openxmlformats.org/officeDocument/2006/relationships/slide" Target="slides/slide9.xml"></Relationship><Relationship Id="rId39" Type="http://schemas.openxmlformats.org/officeDocument/2006/relationships/slide" Target="slides/slide10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F1A1DE0-E14E-4E9C-88DC-D81CE043B326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2017-11-29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0D5F402-0BA7-4C57-87A5-D4F4E011043C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18AB2A-0C30-4561-B5AB-88147C3F0413}" type="datetime1">
              <a:rPr lang="ko-KR" altLang="en-US" smtClean="0"/>
              <a:t>2017-11-29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40B93F0-D47B-4444-ADCD-90D34985940D}" type="datetime1">
              <a:rPr lang="ko-KR" altLang="en-US" smtClean="0"/>
              <a:t>2017-11-29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2B5A7CE-9BDB-4EED-95F2-DAA043299895}" type="datetime1">
              <a:rPr lang="ko-KR" altLang="en-US" smtClean="0"/>
              <a:t>2017-11-29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94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C7F858-F006-4207-8932-7FC5BFE324F8}" type="datetime1">
              <a:rPr lang="ko-KR" altLang="en-US" smtClean="0"/>
              <a:t>2017-11-29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86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FBA017-BA8A-47F2-903E-F519E7949E8F}" type="datetime1">
              <a:rPr lang="ko-KR" altLang="en-US" smtClean="0"/>
              <a:t>2017-11-29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3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FBA017-BA8A-47F2-903E-F519E7949E8F}" type="datetime1">
              <a:rPr lang="ko-KR" altLang="en-US" smtClean="0"/>
              <a:t>2017-11-29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26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FBA017-BA8A-47F2-903E-F519E7949E8F}" type="datetime1">
              <a:rPr lang="ko-KR" altLang="en-US" smtClean="0"/>
              <a:t>2017-11-29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88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FBA017-BA8A-47F2-903E-F519E7949E8F}" type="datetime1">
              <a:rPr lang="ko-KR" altLang="en-US" smtClean="0"/>
              <a:t>2017-11-29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95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31199B-6422-4A8B-93BC-7CD17F7AA20C}" type="datetime1">
              <a:rPr lang="ko-KR" altLang="en-US" smtClean="0"/>
              <a:t>2017-11-29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1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A96A7D-4DA4-403F-B81B-FBDCE1725C6E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0C9FF3-5761-4613-9357-EDC7EA45DB6A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35B13F3-A88C-4867-BCFA-8462C5DC977D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B3C314-010E-451E-8261-A83D2FF46B66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98E5BC-F7A9-4392-948C-C9D1E588D341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F0AEA5-0764-42AC-AEAA-C782563AB028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DBC972-5D2B-414E-9FD1-B21C0908E211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400AA6-96C3-43EB-ACE1-34CE9FA21453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F8F191-9BA6-4058-855E-EE4CA3354E45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C109AB7-06D4-494B-9DB0-B6F4FF30FF46}" type="datetime1">
              <a:rPr lang="ko-KR" altLang="en-US" smtClean="0"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6485" y="2420620"/>
            <a:ext cx="10059035" cy="171196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자바 모듈 #3 – 최종 발표</a:t>
            </a:r>
            <a:endParaRPr lang="ko-KR" altLang="en-US" sz="5400" cap="none" dirty="0" smtClean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131945"/>
            <a:ext cx="10213975" cy="23215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B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pPr rtl="0"/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16010980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이우석</a:t>
            </a:r>
            <a:endParaRPr lang="en-US" altLang="ko-KR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en-US" altLang="ko-KR" b="1" dirty="0"/>
              <a:t>13011090 </a:t>
            </a:r>
            <a:r>
              <a:rPr lang="ko-KR" altLang="en-US" b="1" dirty="0"/>
              <a:t>윤문기</a:t>
            </a:r>
            <a:endParaRPr lang="en-US" altLang="ko-KR" b="1" dirty="0"/>
          </a:p>
          <a:p>
            <a:pPr rtl="0"/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13010351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서지욱</a:t>
            </a:r>
            <a:endParaRPr lang="en-US" altLang="ko-KR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en-US" altLang="ko-KR" b="1" dirty="0"/>
              <a:t>16010952 </a:t>
            </a:r>
            <a:r>
              <a:rPr lang="ko-KR" altLang="en-US" b="1" dirty="0"/>
              <a:t>허진수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43472" y="404664"/>
            <a:ext cx="9252520" cy="354786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Q &amp; A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32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400" dirty="0"/>
              <a:t>역할 분담</a:t>
            </a:r>
            <a:endParaRPr lang="en-US" altLang="ko-KR" sz="2400" dirty="0"/>
          </a:p>
          <a:p>
            <a:pPr rtl="0"/>
            <a:r>
              <a:rPr lang="ko-KR" altLang="en-US" sz="2400" dirty="0"/>
              <a:t>현재 진행 사항</a:t>
            </a:r>
            <a:endParaRPr lang="en-US" altLang="ko-KR" sz="2400" dirty="0"/>
          </a:p>
          <a:p>
            <a:pPr rtl="0"/>
            <a:r>
              <a:rPr lang="ko-KR" altLang="en-US" sz="2400" dirty="0"/>
              <a:t>앞으로 진행할 사항</a:t>
            </a:r>
          </a:p>
          <a:p>
            <a:pPr rtl="0"/>
            <a:r>
              <a:rPr lang="ko-KR" altLang="en-US" sz="2400" dirty="0"/>
              <a:t>진행 일정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z="1600" noProof="0" smtClean="0"/>
              <a:pPr/>
              <a:t>2</a:t>
            </a:fld>
            <a:endParaRPr lang="ko-KR" alt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역할 분담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7236296" cy="427037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 dirty="0"/>
              <a:t>이우석 </a:t>
            </a:r>
            <a:r>
              <a:rPr lang="en-US" altLang="ko-KR" sz="2400" dirty="0"/>
              <a:t>– </a:t>
            </a:r>
            <a:r>
              <a:rPr lang="en-US" altLang="ko-KR" sz="2400" dirty="0" err="1"/>
              <a:t>MiniMax</a:t>
            </a:r>
            <a:r>
              <a:rPr lang="en-US" altLang="ko-KR" sz="2400" dirty="0"/>
              <a:t> </a:t>
            </a:r>
            <a:r>
              <a:rPr lang="ko-KR" altLang="en-US" sz="2400" dirty="0"/>
              <a:t>판단 알고리즘</a:t>
            </a:r>
            <a:endParaRPr lang="ko-KR" altLang="en-US" sz="24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윤문기 </a:t>
            </a:r>
            <a:r>
              <a:rPr lang="en-US" altLang="ko-KR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버튼 입력 패널 구현</a:t>
            </a:r>
            <a:endParaRPr lang="en-US" altLang="ko-KR" sz="24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sz="2400" dirty="0"/>
              <a:t>서지욱 </a:t>
            </a:r>
            <a:r>
              <a:rPr lang="en-US" altLang="ko-KR" sz="2400" dirty="0"/>
              <a:t>– </a:t>
            </a:r>
            <a:r>
              <a:rPr lang="ko-KR" altLang="en-US" sz="2400" dirty="0"/>
              <a:t>승리 판단 알고리즘 개편</a:t>
            </a:r>
            <a:r>
              <a:rPr lang="en-US" altLang="ko-KR" sz="2400" dirty="0"/>
              <a:t>, </a:t>
            </a:r>
            <a:r>
              <a:rPr lang="ko-KR" altLang="en-US" sz="2400" dirty="0"/>
              <a:t>전체적인 </a:t>
            </a:r>
            <a:r>
              <a:rPr lang="en-US" altLang="ko-KR" sz="2400" dirty="0"/>
              <a:t>AI</a:t>
            </a:r>
          </a:p>
          <a:p>
            <a:r>
              <a:rPr lang="ko-KR" altLang="en-US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허진수 </a:t>
            </a:r>
            <a:r>
              <a:rPr lang="en-US" altLang="ko-KR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sz="2400" dirty="0"/>
              <a:t>승리 판단 알고리즘 개편</a:t>
            </a:r>
            <a:r>
              <a:rPr lang="en-US" altLang="ko-KR" sz="2400" dirty="0"/>
              <a:t>, </a:t>
            </a:r>
            <a:r>
              <a:rPr lang="ko-KR" altLang="en-US" sz="2400" dirty="0"/>
              <a:t>전체적인 </a:t>
            </a:r>
            <a:r>
              <a:rPr lang="en-US" altLang="ko-KR" sz="2400" dirty="0"/>
              <a:t>AI</a:t>
            </a:r>
            <a:endParaRPr lang="ko-KR" altLang="en-US" sz="24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z="1600" noProof="0" smtClean="0"/>
              <a:t>3</a:t>
            </a:fld>
            <a:endParaRPr lang="ko-KR" alt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635" cy="11436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cap="none" dirty="0" smtClean="0" b="0">
                <a:latin typeface="malgun gothic" charset="0"/>
                <a:ea typeface="malgun gothic" charset="0"/>
              </a:rPr>
              <a:t>현재까지의 진행 사항</a:t>
            </a:r>
            <a:endParaRPr lang="ko-KR" altLang="en-US" sz="3400" cap="none" dirty="0" smtClean="0" b="0">
              <a:latin typeface="malgun gothic" charset="0"/>
              <a:ea typeface="malgun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5270" cy="426847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malgun gothic" charset="0"/>
                <a:ea typeface="malgun gothic" charset="0"/>
              </a:rPr>
              <a:t>Trax 게임의 AI 작동 방식 구상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malgun gothic" charset="0"/>
                <a:ea typeface="malgun gothic" charset="0"/>
              </a:rPr>
              <a:t>승리 판단 알고리즘 개편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malgun gothic" charset="0"/>
                <a:ea typeface="malgun gothic" charset="0"/>
              </a:rPr>
              <a:t>	- MiniMax 확률 계산에 용이하게 개편.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malgun gothic" charset="0"/>
                <a:ea typeface="malgun gothic" charset="0"/>
              </a:rPr>
              <a:t>버튼 입력 패널 90% 구현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malgun gothic" charset="0"/>
                <a:ea typeface="malgun gothic" charset="0"/>
              </a:rPr>
              <a:t>AI를 위한 Undo 기능 추가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malgun gothic" charset="0"/>
                <a:ea typeface="malgun gothic" charset="0"/>
              </a:rPr>
              <a:t>AI를 완성했지만, 아직 많이 부족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malgun gothic" charset="0"/>
                <a:ea typeface="malgun gothic" charset="0"/>
              </a:rPr>
              <a:t>	- 가중치를 계산할 때, 더 나은 방식으로 계산할 필요가 있음.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835" cy="257810"/>
          </a:xfrm>
        </p:spPr>
        <p:txBody>
          <a:bodyPr/>
          <a:lstStyle/>
          <a:p>
            <a:fld id="{E31375A4-56A4-47D6-9801-1991572033F7}" type="slidenum">
              <a:rPr lang="en-US" altLang="ko-KR" sz="1600" noProof="0" smtClean="0"/>
              <a:pPr/>
              <a:t>4</a:t>
            </a:fld>
            <a:endParaRPr lang="ko-KR" alt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635" cy="1143635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앞으로 진행할 사항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1527175" y="1828800"/>
            <a:ext cx="4344035" cy="6864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AI 코드 추가 또는 수정</a:t>
            </a:r>
            <a:endParaRPr lang="ko-KR" altLang="en-US" sz="2800" cap="none" dirty="0" smtClean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7175" y="2514600"/>
            <a:ext cx="4344035" cy="35820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malgun gothic" charset="0"/>
                <a:ea typeface="malgun gothic" charset="0"/>
              </a:rPr>
              <a:t>AI 1단계 계산과정을 마무리하고, 2~3단계를 구현할 예정.</a:t>
            </a:r>
            <a:endParaRPr lang="ko-KR" altLang="en-US" sz="2400" cap="none" dirty="0" smtClean="0" b="0">
              <a:latin typeface="malgun gothic" charset="0"/>
              <a:ea typeface="malgun gothic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malgun gothic" charset="0"/>
                <a:ea typeface="malgun gothic" charset="0"/>
              </a:rPr>
              <a:t>이길 확률을 계산하는 과정이 가장 어려울 것이라 생각됨.</a:t>
            </a:r>
            <a:endParaRPr lang="ko-KR" altLang="en-US" sz="2400" cap="none" dirty="0" smtClean="0" b="0">
              <a:latin typeface="malgun gothic" charset="0"/>
              <a:ea typeface="malgun gothic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7775" y="1828800"/>
            <a:ext cx="4344035" cy="68643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/>
              <a:t>AI</a:t>
            </a:r>
            <a:r>
              <a:rPr lang="ko-KR" altLang="en-US" sz="2400" dirty="0"/>
              <a:t>가 수행하기 편하게 최적화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7775" y="2514600"/>
            <a:ext cx="4343400" cy="3581400"/>
          </a:xfrm>
        </p:spPr>
        <p:txBody>
          <a:bodyPr rtlCol="0"/>
          <a:lstStyle/>
          <a:p>
            <a:pPr rtl="0"/>
            <a:r>
              <a:rPr lang="en-US" altLang="ko-KR" sz="2400" dirty="0"/>
              <a:t>AI</a:t>
            </a:r>
            <a:r>
              <a:rPr lang="ko-KR" altLang="en-US" sz="2400" dirty="0"/>
              <a:t>가 문제를 해결하기 쉽도록 기존 코드를 변경</a:t>
            </a:r>
            <a:r>
              <a:rPr lang="en-US" altLang="ko-KR" sz="2400" dirty="0"/>
              <a:t>, </a:t>
            </a:r>
            <a:r>
              <a:rPr lang="ko-KR" altLang="en-US" sz="2400" dirty="0"/>
              <a:t>또는 수정</a:t>
            </a:r>
            <a:r>
              <a:rPr lang="en-US" altLang="ko-KR" sz="2400" dirty="0"/>
              <a:t>.</a:t>
            </a: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835" cy="257810"/>
          </a:xfrm>
        </p:spPr>
        <p:txBody>
          <a:bodyPr/>
          <a:lstStyle/>
          <a:p>
            <a:pPr rtl="0"/>
            <a:fld id="{E31375A4-56A4-47D6-9801-1991572033F7}" type="slidenum">
              <a:rPr lang="en-US" altLang="ko-KR" sz="1600" noProof="0" smtClean="0"/>
              <a:t>5</a:t>
            </a:fld>
            <a:endParaRPr lang="ko-KR" alt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버튼 입력 패널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AEC42A9-94C0-4F6C-9A5E-A45E70F02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828800"/>
            <a:ext cx="6624736" cy="4533899"/>
          </a:xfrm>
        </p:spPr>
      </p:pic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040216" y="1828800"/>
            <a:ext cx="2630832" cy="4533899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프레임 상단에 타일이 놓일 좌표와 타일의 모양을 입력 받는 패널을 구현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좌표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(x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값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,y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값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rtl="0"/>
            <a:r>
              <a:rPr lang="ko-KR" altLang="en-US" dirty="0"/>
              <a:t>타일모양</a:t>
            </a:r>
            <a:endParaRPr lang="en-US" altLang="ko-KR" dirty="0"/>
          </a:p>
          <a:p>
            <a:pPr rtl="0"/>
            <a:r>
              <a:rPr lang="en-US" altLang="ko-KR" dirty="0"/>
              <a:t>“/” = 1 or 3</a:t>
            </a:r>
            <a:r>
              <a:rPr lang="ko-KR" altLang="en-US" dirty="0" err="1"/>
              <a:t>번타일</a:t>
            </a:r>
            <a:endParaRPr lang="en-US" altLang="ko-KR" dirty="0"/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“\” = 2 or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번타일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en-US" altLang="ko-KR" dirty="0"/>
              <a:t>“+” = 5 or 6</a:t>
            </a:r>
            <a:r>
              <a:rPr lang="ko-KR" altLang="en-US" dirty="0" err="1"/>
              <a:t>번타일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z="1600" noProof="0" smtClean="0"/>
              <a:t>6</a:t>
            </a:fld>
            <a:endParaRPr lang="ko-KR" alt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5545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버튼 입력 패널 예시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ADAAD0D-9058-4006-BC2E-8087B6261F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59730"/>
            <a:ext cx="5400000" cy="4528580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5BD748-9DA8-46E8-9466-B58DE83B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738" y="1625028"/>
            <a:ext cx="4408034" cy="685800"/>
          </a:xfrm>
        </p:spPr>
        <p:txBody>
          <a:bodyPr/>
          <a:lstStyle/>
          <a:p>
            <a:r>
              <a:rPr lang="ko-KR" altLang="en-US" dirty="0"/>
              <a:t>좌표</a:t>
            </a:r>
            <a:r>
              <a:rPr lang="en-US" altLang="ko-KR" dirty="0"/>
              <a:t>(5,5) </a:t>
            </a:r>
            <a:r>
              <a:rPr lang="ko-KR" altLang="en-US" dirty="0"/>
              <a:t>타일모양 </a:t>
            </a:r>
            <a:r>
              <a:rPr lang="en-US" altLang="ko-KR" dirty="0"/>
              <a:t>“+” </a:t>
            </a:r>
            <a:r>
              <a:rPr lang="ko-KR" altLang="en-US" dirty="0"/>
              <a:t>입력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60B7CAE-7115-4444-BBCF-58B5E518E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96738" y="2501439"/>
            <a:ext cx="4343400" cy="3581401"/>
          </a:xfrm>
        </p:spPr>
        <p:txBody>
          <a:bodyPr/>
          <a:lstStyle/>
          <a:p>
            <a:r>
              <a:rPr lang="ko-KR" altLang="en-US" dirty="0"/>
              <a:t>게임판에 아무런 타일이 없을 때 </a:t>
            </a:r>
            <a:r>
              <a:rPr lang="en-US" altLang="ko-KR" dirty="0"/>
              <a:t>  3</a:t>
            </a:r>
            <a:r>
              <a:rPr lang="ko-KR" altLang="en-US" dirty="0"/>
              <a:t>번 타일과 </a:t>
            </a:r>
            <a:r>
              <a:rPr lang="en-US" altLang="ko-KR" dirty="0"/>
              <a:t>5</a:t>
            </a:r>
            <a:r>
              <a:rPr lang="ko-KR" altLang="en-US" dirty="0"/>
              <a:t>번 타일밖에 나오지 않기 때문에 </a:t>
            </a:r>
            <a:r>
              <a:rPr lang="en-US" altLang="ko-KR" dirty="0"/>
              <a:t>5</a:t>
            </a:r>
            <a:r>
              <a:rPr lang="ko-KR" altLang="en-US" dirty="0"/>
              <a:t>번 타일이 놓여진 모습 입니다</a:t>
            </a:r>
            <a:r>
              <a:rPr lang="en-US" altLang="ko-KR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z="1600" noProof="0" smtClean="0"/>
              <a:t>7</a:t>
            </a:fld>
            <a:endParaRPr lang="ko-KR" alt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425086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버튼 입력 패널 예시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5BD748-9DA8-46E8-9466-B58DE83B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738" y="1625028"/>
            <a:ext cx="4408034" cy="685800"/>
          </a:xfrm>
        </p:spPr>
        <p:txBody>
          <a:bodyPr/>
          <a:lstStyle/>
          <a:p>
            <a:r>
              <a:rPr lang="ko-KR" altLang="en-US" dirty="0"/>
              <a:t>좌표</a:t>
            </a:r>
            <a:r>
              <a:rPr lang="en-US" altLang="ko-KR" dirty="0"/>
              <a:t>(6,5) </a:t>
            </a:r>
            <a:r>
              <a:rPr lang="ko-KR" altLang="en-US" dirty="0"/>
              <a:t>타일모양 </a:t>
            </a:r>
            <a:r>
              <a:rPr lang="en-US" altLang="ko-KR" dirty="0"/>
              <a:t>“\” </a:t>
            </a:r>
            <a:r>
              <a:rPr lang="ko-KR" altLang="en-US" dirty="0"/>
              <a:t>입력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60B7CAE-7115-4444-BBCF-58B5E518E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96738" y="2501439"/>
            <a:ext cx="4343400" cy="3581401"/>
          </a:xfrm>
        </p:spPr>
        <p:txBody>
          <a:bodyPr/>
          <a:lstStyle/>
          <a:p>
            <a:r>
              <a:rPr lang="ko-KR" altLang="en-US" dirty="0"/>
              <a:t>타일모양 </a:t>
            </a:r>
            <a:r>
              <a:rPr lang="en-US" altLang="ko-KR" dirty="0"/>
              <a:t>“\”</a:t>
            </a:r>
            <a:r>
              <a:rPr lang="ko-KR" altLang="en-US" dirty="0"/>
              <a:t>를 입력 했을 때 </a:t>
            </a:r>
            <a:r>
              <a:rPr lang="ko-KR" altLang="en-US" dirty="0" err="1"/>
              <a:t>나올수</a:t>
            </a:r>
            <a:r>
              <a:rPr lang="ko-KR" altLang="en-US" dirty="0"/>
              <a:t> 있는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타일 중 </a:t>
            </a:r>
            <a:r>
              <a:rPr lang="en-US" altLang="ko-KR" dirty="0"/>
              <a:t>5</a:t>
            </a:r>
            <a:r>
              <a:rPr lang="ko-KR" altLang="en-US" dirty="0"/>
              <a:t>번 타일과 이어질 수 있는 타일인 </a:t>
            </a:r>
            <a:r>
              <a:rPr lang="en-US" altLang="ko-KR" dirty="0"/>
              <a:t>4</a:t>
            </a:r>
            <a:r>
              <a:rPr lang="ko-KR" altLang="en-US" dirty="0"/>
              <a:t>번 타일이 </a:t>
            </a:r>
            <a:r>
              <a:rPr lang="ko-KR" altLang="en-US"/>
              <a:t>놓여진 모습 입니다</a:t>
            </a:r>
            <a:r>
              <a:rPr lang="en-US" altLang="ko-KR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z="1600" noProof="0" smtClean="0"/>
              <a:t>8</a:t>
            </a:fld>
            <a:endParaRPr lang="ko-KR" altLang="en-US" sz="1600" noProof="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FED680-00C9-4E4D-8814-42872A2F6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18" y="1772816"/>
            <a:ext cx="5400000" cy="4589884"/>
          </a:xfrm>
        </p:spPr>
      </p:pic>
    </p:spTree>
    <p:extLst>
      <p:ext uri="{BB962C8B-B14F-4D97-AF65-F5344CB8AC3E}">
        <p14:creationId xmlns:p14="http://schemas.microsoft.com/office/powerpoint/2010/main" val="332271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635" cy="1143635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진행 일정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4000" y="1828800"/>
            <a:ext cx="9144635" cy="426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malgun gothic" charset="0"/>
                <a:ea typeface="malgun gothic" charset="0"/>
              </a:rPr>
              <a:t>11월 27일 (월요일) ~ 28일 (화요일) – PPT 제작과 발표 준비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rgbClr val="D9D9D9"/>
                </a:solidFill>
                <a:latin typeface="malgun gothic" charset="0"/>
                <a:ea typeface="malgun gothic" charset="0"/>
              </a:rPr>
              <a:t>11월 29일 (수요일) ~ 12월 3일 (일요일) – 1단계 AI 알고리즘 마무리</a:t>
            </a:r>
            <a:endParaRPr lang="ko-KR" altLang="en-US" sz="2000" cap="none" dirty="0" smtClean="0" b="0">
              <a:solidFill>
                <a:srgbClr val="D9D9D9"/>
              </a:solidFill>
              <a:latin typeface="malgun gothic" charset="0"/>
              <a:ea typeface="malgun gothic" charset="0"/>
            </a:endParaRPr>
          </a:p>
          <a:p>
            <a:pPr marL="4572000" indent="2540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D9D9D9"/>
                </a:solidFill>
                <a:latin typeface="malgun gothic" charset="0"/>
                <a:ea typeface="malgun gothic" charset="0"/>
              </a:rPr>
              <a:t>– 2~3 단계 AI 알고리즘 구성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malgun gothic" charset="0"/>
                <a:ea typeface="malgun gothic" charset="0"/>
              </a:rPr>
              <a:t>12월 4일 (월요일) ~ 12월 5일 (화요일) - 시현 준비</a:t>
            </a:r>
            <a:endParaRPr lang="ko-KR" altLang="en-US" sz="2000" cap="none" dirty="0" smtClean="0" b="0">
              <a:latin typeface="malgun gothic" charset="0"/>
              <a:ea typeface="malgun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835" cy="257810"/>
          </a:xfrm>
        </p:spPr>
        <p:txBody>
          <a:bodyPr/>
          <a:lstStyle/>
          <a:p>
            <a:pPr rtl="0"/>
            <a:fld id="{E31375A4-56A4-47D6-9801-1991572033F7}" type="slidenum">
              <a:rPr lang="en-US" altLang="ko-KR" sz="1600" noProof="0" smtClean="0"/>
              <a:t>9</a:t>
            </a:fld>
            <a:endParaRPr lang="ko-KR" alt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73</Paragraphs>
  <Words>284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ws05162</cp:lastModifiedBy>
  <dcterms:modified xsi:type="dcterms:W3CDTF">2017-11-28T17:50:54Z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